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6" r:id="rId4"/>
    <p:sldMasterId id="2147483676" r:id="rId5"/>
    <p:sldMasterId id="2147483685" r:id="rId6"/>
    <p:sldMasterId id="2147483694" r:id="rId7"/>
    <p:sldMasterId id="2147483703" r:id="rId8"/>
    <p:sldMasterId id="2147483712" r:id="rId9"/>
    <p:sldMasterId id="2147483721" r:id="rId10"/>
    <p:sldMasterId id="2147483730" r:id="rId11"/>
  </p:sldMasterIdLst>
  <p:notesMasterIdLst>
    <p:notesMasterId r:id="rId13"/>
  </p:notesMasterIdLst>
  <p:handoutMasterIdLst>
    <p:handoutMasterId r:id="rId66"/>
  </p:handoutMasterIdLst>
  <p:sldIdLst>
    <p:sldId id="923" r:id="rId12"/>
    <p:sldId id="924" r:id="rId14"/>
    <p:sldId id="618" r:id="rId15"/>
    <p:sldId id="1180" r:id="rId16"/>
    <p:sldId id="473" r:id="rId17"/>
    <p:sldId id="474" r:id="rId18"/>
    <p:sldId id="475" r:id="rId19"/>
    <p:sldId id="476" r:id="rId20"/>
    <p:sldId id="477" r:id="rId21"/>
    <p:sldId id="406" r:id="rId22"/>
    <p:sldId id="407" r:id="rId23"/>
    <p:sldId id="408" r:id="rId24"/>
    <p:sldId id="619" r:id="rId25"/>
    <p:sldId id="409" r:id="rId26"/>
    <p:sldId id="410" r:id="rId27"/>
    <p:sldId id="411" r:id="rId28"/>
    <p:sldId id="412" r:id="rId29"/>
    <p:sldId id="413" r:id="rId30"/>
    <p:sldId id="442" r:id="rId31"/>
    <p:sldId id="414" r:id="rId32"/>
    <p:sldId id="415" r:id="rId33"/>
    <p:sldId id="416" r:id="rId34"/>
    <p:sldId id="1018" r:id="rId35"/>
    <p:sldId id="1019" r:id="rId36"/>
    <p:sldId id="1125" r:id="rId37"/>
    <p:sldId id="1017" r:id="rId38"/>
    <p:sldId id="622" r:id="rId39"/>
    <p:sldId id="566" r:id="rId40"/>
    <p:sldId id="635" r:id="rId41"/>
    <p:sldId id="633" r:id="rId42"/>
    <p:sldId id="634" r:id="rId43"/>
    <p:sldId id="926" r:id="rId44"/>
    <p:sldId id="621" r:id="rId45"/>
    <p:sldId id="363" r:id="rId46"/>
    <p:sldId id="364" r:id="rId47"/>
    <p:sldId id="365" r:id="rId48"/>
    <p:sldId id="384" r:id="rId49"/>
    <p:sldId id="623" r:id="rId50"/>
    <p:sldId id="624" r:id="rId51"/>
    <p:sldId id="625" r:id="rId52"/>
    <p:sldId id="626" r:id="rId53"/>
    <p:sldId id="627" r:id="rId54"/>
    <p:sldId id="628" r:id="rId55"/>
    <p:sldId id="629" r:id="rId56"/>
    <p:sldId id="630" r:id="rId57"/>
    <p:sldId id="631" r:id="rId58"/>
    <p:sldId id="632" r:id="rId59"/>
    <p:sldId id="927" r:id="rId60"/>
    <p:sldId id="1092" r:id="rId61"/>
    <p:sldId id="1097" r:id="rId62"/>
    <p:sldId id="1098" r:id="rId63"/>
    <p:sldId id="1099" r:id="rId64"/>
    <p:sldId id="768" r:id="rId65"/>
  </p:sldIdLst>
  <p:sldSz cx="9144000" cy="6858000" type="screen4x3"/>
  <p:notesSz cx="6858000" cy="9144000"/>
  <p:defaultTextStyle>
    <a:defPPr>
      <a:defRPr lang="zh-CN"/>
    </a:defPPr>
    <a:lvl1pPr marL="0" lvl="0" indent="0" algn="l" defTabSz="409575" rtl="0" eaLnBrk="1" fontAlgn="base" latinLnBrk="0" hangingPunct="1">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1pPr>
    <a:lvl2pPr marL="457200" lvl="1" indent="-296545"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2pPr>
    <a:lvl3pPr marL="914400" lvl="2" indent="-593725"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3pPr>
    <a:lvl4pPr marL="1371600" lvl="3" indent="-89027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4pPr>
    <a:lvl5pPr marL="1828800" lvl="4" indent="-118745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5pPr>
    <a:lvl6pPr marL="2286000" lvl="5" indent="-118745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6pPr>
    <a:lvl7pPr marL="2743200" lvl="6" indent="-118745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7pPr>
    <a:lvl8pPr marL="3200400" lvl="7" indent="-118745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8pPr>
    <a:lvl9pPr marL="3657600" lvl="8" indent="-1187450" algn="l" defTabSz="409575" rtl="0" eaLnBrk="0" fontAlgn="base" latinLnBrk="0" hangingPunct="0">
      <a:lnSpc>
        <a:spcPct val="100000"/>
      </a:lnSpc>
      <a:spcBef>
        <a:spcPct val="0"/>
      </a:spcBef>
      <a:spcAft>
        <a:spcPct val="0"/>
      </a:spcAft>
      <a:buFontTx/>
      <a:buNone/>
      <a:defRPr sz="2500" kern="1200">
        <a:solidFill>
          <a:srgbClr val="000000"/>
        </a:solidFill>
        <a:latin typeface="Arial" panose="020B0604020202020204" pitchFamily="34" charset="0"/>
        <a:ea typeface="宋体" panose="02010600030101010101" pitchFamily="2" charset="-122"/>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432FF"/>
    <a:srgbClr val="330F13"/>
    <a:srgbClr val="660033"/>
    <a:srgbClr val="480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13"/>
    <p:restoredTop sz="92611"/>
  </p:normalViewPr>
  <p:slideViewPr>
    <p:cSldViewPr snapToGrid="0" showGuides="1">
      <p:cViewPr varScale="1">
        <p:scale>
          <a:sx n="81" d="100"/>
          <a:sy n="81" d="100"/>
        </p:scale>
        <p:origin x="-600" y="-102"/>
      </p:cViewPr>
      <p:guideLst>
        <p:guide orient="horz" pos="2248"/>
        <p:guide pos="280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notesMaster" Target="notesMasters/notesMaster1.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52.wmf"/><Relationship Id="rId8" Type="http://schemas.openxmlformats.org/officeDocument/2006/relationships/image" Target="../media/image151.wmf"/><Relationship Id="rId7" Type="http://schemas.openxmlformats.org/officeDocument/2006/relationships/image" Target="../media/image150.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9" Type="http://schemas.openxmlformats.org/officeDocument/2006/relationships/image" Target="../media/image162.wmf"/><Relationship Id="rId18" Type="http://schemas.openxmlformats.org/officeDocument/2006/relationships/image" Target="../media/image161.wmf"/><Relationship Id="rId17" Type="http://schemas.openxmlformats.org/officeDocument/2006/relationships/image" Target="../media/image160.wmf"/><Relationship Id="rId16" Type="http://schemas.openxmlformats.org/officeDocument/2006/relationships/image" Target="../media/image159.wmf"/><Relationship Id="rId15" Type="http://schemas.openxmlformats.org/officeDocument/2006/relationships/image" Target="../media/image158.wmf"/><Relationship Id="rId14" Type="http://schemas.openxmlformats.org/officeDocument/2006/relationships/image" Target="../media/image157.wmf"/><Relationship Id="rId13" Type="http://schemas.openxmlformats.org/officeDocument/2006/relationships/image" Target="../media/image156.wmf"/><Relationship Id="rId12" Type="http://schemas.openxmlformats.org/officeDocument/2006/relationships/image" Target="../media/image155.wmf"/><Relationship Id="rId11" Type="http://schemas.openxmlformats.org/officeDocument/2006/relationships/image" Target="../media/image154.wmf"/><Relationship Id="rId10" Type="http://schemas.openxmlformats.org/officeDocument/2006/relationships/image" Target="../media/image153.wmf"/><Relationship Id="rId1" Type="http://schemas.openxmlformats.org/officeDocument/2006/relationships/image" Target="../media/image144.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0" Type="http://schemas.openxmlformats.org/officeDocument/2006/relationships/image" Target="../media/image172.wmf"/><Relationship Id="rId3" Type="http://schemas.openxmlformats.org/officeDocument/2006/relationships/image" Target="../media/image148.wmf"/><Relationship Id="rId29" Type="http://schemas.openxmlformats.org/officeDocument/2006/relationships/image" Target="../media/image171.wmf"/><Relationship Id="rId28" Type="http://schemas.openxmlformats.org/officeDocument/2006/relationships/image" Target="../media/image170.wmf"/><Relationship Id="rId27" Type="http://schemas.openxmlformats.org/officeDocument/2006/relationships/image" Target="../media/image169.wmf"/><Relationship Id="rId26" Type="http://schemas.openxmlformats.org/officeDocument/2006/relationships/image" Target="../media/image168.wmf"/><Relationship Id="rId25" Type="http://schemas.openxmlformats.org/officeDocument/2006/relationships/image" Target="../media/image167.wmf"/><Relationship Id="rId24" Type="http://schemas.openxmlformats.org/officeDocument/2006/relationships/image" Target="../media/image166.wmf"/><Relationship Id="rId23" Type="http://schemas.openxmlformats.org/officeDocument/2006/relationships/image" Target="../media/image165.wmf"/><Relationship Id="rId22" Type="http://schemas.openxmlformats.org/officeDocument/2006/relationships/image" Target="../media/image164.wmf"/><Relationship Id="rId21" Type="http://schemas.openxmlformats.org/officeDocument/2006/relationships/image" Target="../media/image163.wmf"/><Relationship Id="rId20" Type="http://schemas.openxmlformats.org/officeDocument/2006/relationships/image" Target="../media/image150.wmf"/><Relationship Id="rId2" Type="http://schemas.openxmlformats.org/officeDocument/2006/relationships/image" Target="../media/image151.wmf"/><Relationship Id="rId19" Type="http://schemas.openxmlformats.org/officeDocument/2006/relationships/image" Target="../media/image149.wmf"/><Relationship Id="rId18" Type="http://schemas.openxmlformats.org/officeDocument/2006/relationships/image" Target="../media/image145.wmf"/><Relationship Id="rId17" Type="http://schemas.openxmlformats.org/officeDocument/2006/relationships/image" Target="../media/image162.wmf"/><Relationship Id="rId16" Type="http://schemas.openxmlformats.org/officeDocument/2006/relationships/image" Target="../media/image147.wmf"/><Relationship Id="rId15" Type="http://schemas.openxmlformats.org/officeDocument/2006/relationships/image" Target="../media/image146.wmf"/><Relationship Id="rId14" Type="http://schemas.openxmlformats.org/officeDocument/2006/relationships/image" Target="../media/image161.wmf"/><Relationship Id="rId13" Type="http://schemas.openxmlformats.org/officeDocument/2006/relationships/image" Target="../media/image160.wmf"/><Relationship Id="rId12" Type="http://schemas.openxmlformats.org/officeDocument/2006/relationships/image" Target="../media/image159.wmf"/><Relationship Id="rId11" Type="http://schemas.openxmlformats.org/officeDocument/2006/relationships/image" Target="../media/image144.wmf"/><Relationship Id="rId10" Type="http://schemas.openxmlformats.org/officeDocument/2006/relationships/image" Target="../media/image158.wmf"/><Relationship Id="rId1" Type="http://schemas.openxmlformats.org/officeDocument/2006/relationships/image" Target="../media/image142.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58.wmf"/><Relationship Id="rId8" Type="http://schemas.openxmlformats.org/officeDocument/2006/relationships/image" Target="../media/image157.wmf"/><Relationship Id="rId7" Type="http://schemas.openxmlformats.org/officeDocument/2006/relationships/image" Target="../media/image156.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3" Type="http://schemas.openxmlformats.org/officeDocument/2006/relationships/image" Target="../media/image129.wmf"/><Relationship Id="rId22" Type="http://schemas.openxmlformats.org/officeDocument/2006/relationships/image" Target="../media/image173.wmf"/><Relationship Id="rId21" Type="http://schemas.openxmlformats.org/officeDocument/2006/relationships/image" Target="../media/image168.wmf"/><Relationship Id="rId20" Type="http://schemas.openxmlformats.org/officeDocument/2006/relationships/image" Target="../media/image167.wmf"/><Relationship Id="rId2" Type="http://schemas.openxmlformats.org/officeDocument/2006/relationships/image" Target="../media/image148.wmf"/><Relationship Id="rId19" Type="http://schemas.openxmlformats.org/officeDocument/2006/relationships/image" Target="../media/image150.wmf"/><Relationship Id="rId18" Type="http://schemas.openxmlformats.org/officeDocument/2006/relationships/image" Target="../media/image149.wmf"/><Relationship Id="rId17" Type="http://schemas.openxmlformats.org/officeDocument/2006/relationships/image" Target="../media/image145.wmf"/><Relationship Id="rId16" Type="http://schemas.openxmlformats.org/officeDocument/2006/relationships/image" Target="../media/image162.wmf"/><Relationship Id="rId15" Type="http://schemas.openxmlformats.org/officeDocument/2006/relationships/image" Target="../media/image147.wmf"/><Relationship Id="rId14" Type="http://schemas.openxmlformats.org/officeDocument/2006/relationships/image" Target="../media/image146.wmf"/><Relationship Id="rId13" Type="http://schemas.openxmlformats.org/officeDocument/2006/relationships/image" Target="../media/image161.wmf"/><Relationship Id="rId12" Type="http://schemas.openxmlformats.org/officeDocument/2006/relationships/image" Target="../media/image160.wmf"/><Relationship Id="rId11" Type="http://schemas.openxmlformats.org/officeDocument/2006/relationships/image" Target="../media/image159.wmf"/><Relationship Id="rId10" Type="http://schemas.openxmlformats.org/officeDocument/2006/relationships/image" Target="../media/image144.wmf"/><Relationship Id="rId1" Type="http://schemas.openxmlformats.org/officeDocument/2006/relationships/image" Target="../media/image151.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84.wmf"/><Relationship Id="rId8" Type="http://schemas.openxmlformats.org/officeDocument/2006/relationships/image" Target="../media/image183.wmf"/><Relationship Id="rId7" Type="http://schemas.openxmlformats.org/officeDocument/2006/relationships/image" Target="../media/image182.wmf"/><Relationship Id="rId6" Type="http://schemas.openxmlformats.org/officeDocument/2006/relationships/image" Target="../media/image181.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6" Type="http://schemas.openxmlformats.org/officeDocument/2006/relationships/image" Target="../media/image191.wmf"/><Relationship Id="rId15" Type="http://schemas.openxmlformats.org/officeDocument/2006/relationships/image" Target="../media/image190.wmf"/><Relationship Id="rId14" Type="http://schemas.openxmlformats.org/officeDocument/2006/relationships/image" Target="../media/image189.wmf"/><Relationship Id="rId13" Type="http://schemas.openxmlformats.org/officeDocument/2006/relationships/image" Target="../media/image188.wmf"/><Relationship Id="rId12" Type="http://schemas.openxmlformats.org/officeDocument/2006/relationships/image" Target="../media/image187.wmf"/><Relationship Id="rId11" Type="http://schemas.openxmlformats.org/officeDocument/2006/relationships/image" Target="../media/image186.wmf"/><Relationship Id="rId10" Type="http://schemas.openxmlformats.org/officeDocument/2006/relationships/image" Target="../media/image185.wmf"/><Relationship Id="rId1" Type="http://schemas.openxmlformats.org/officeDocument/2006/relationships/image" Target="../media/image175.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94.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1" Type="http://schemas.openxmlformats.org/officeDocument/2006/relationships/image" Target="../media/image196.wmf"/><Relationship Id="rId10" Type="http://schemas.openxmlformats.org/officeDocument/2006/relationships/image" Target="../media/image195.wmf"/><Relationship Id="rId1" Type="http://schemas.openxmlformats.org/officeDocument/2006/relationships/image" Target="../media/image193.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image" Target="../media/image182.wmf"/><Relationship Id="rId7" Type="http://schemas.openxmlformats.org/officeDocument/2006/relationships/image" Target="../media/image197.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94.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2" Type="http://schemas.openxmlformats.org/officeDocument/2006/relationships/image" Target="../media/image129.wmf"/><Relationship Id="rId11" Type="http://schemas.openxmlformats.org/officeDocument/2006/relationships/image" Target="../media/image196.wmf"/><Relationship Id="rId10" Type="http://schemas.openxmlformats.org/officeDocument/2006/relationships/image" Target="../media/image195.wmf"/><Relationship Id="rId1" Type="http://schemas.openxmlformats.org/officeDocument/2006/relationships/image" Target="../media/image193.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4.e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8" Type="http://schemas.openxmlformats.org/officeDocument/2006/relationships/image" Target="../media/image33.emf"/><Relationship Id="rId27" Type="http://schemas.openxmlformats.org/officeDocument/2006/relationships/image" Target="../media/image32.emf"/><Relationship Id="rId26" Type="http://schemas.openxmlformats.org/officeDocument/2006/relationships/image" Target="../media/image31.emf"/><Relationship Id="rId25" Type="http://schemas.openxmlformats.org/officeDocument/2006/relationships/image" Target="../media/image30.emf"/><Relationship Id="rId24" Type="http://schemas.openxmlformats.org/officeDocument/2006/relationships/image" Target="../media/image29.emf"/><Relationship Id="rId23" Type="http://schemas.openxmlformats.org/officeDocument/2006/relationships/image" Target="../media/image28.emf"/><Relationship Id="rId22" Type="http://schemas.openxmlformats.org/officeDocument/2006/relationships/image" Target="../media/image27.emf"/><Relationship Id="rId21" Type="http://schemas.openxmlformats.org/officeDocument/2006/relationships/image" Target="../media/image26.emf"/><Relationship Id="rId20" Type="http://schemas.openxmlformats.org/officeDocument/2006/relationships/image" Target="../media/image25.emf"/><Relationship Id="rId2" Type="http://schemas.openxmlformats.org/officeDocument/2006/relationships/image" Target="../media/image7.wmf"/><Relationship Id="rId19" Type="http://schemas.openxmlformats.org/officeDocument/2006/relationships/image" Target="../media/image24.emf"/><Relationship Id="rId18" Type="http://schemas.openxmlformats.org/officeDocument/2006/relationships/image" Target="../media/image23.emf"/><Relationship Id="rId17" Type="http://schemas.openxmlformats.org/officeDocument/2006/relationships/image" Target="../media/image22.emf"/><Relationship Id="rId16" Type="http://schemas.openxmlformats.org/officeDocument/2006/relationships/image" Target="../media/image21.emf"/><Relationship Id="rId15" Type="http://schemas.openxmlformats.org/officeDocument/2006/relationships/image" Target="../media/image20.emf"/><Relationship Id="rId14" Type="http://schemas.openxmlformats.org/officeDocument/2006/relationships/image" Target="../media/image19.emf"/><Relationship Id="rId13" Type="http://schemas.openxmlformats.org/officeDocument/2006/relationships/image" Target="../media/image18.wmf"/><Relationship Id="rId12" Type="http://schemas.openxmlformats.org/officeDocument/2006/relationships/image" Target="../media/image17.wmf"/><Relationship Id="rId11" Type="http://schemas.openxmlformats.org/officeDocument/2006/relationships/image" Target="../media/image16.emf"/><Relationship Id="rId10" Type="http://schemas.openxmlformats.org/officeDocument/2006/relationships/image" Target="../media/image15.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208.wmf"/><Relationship Id="rId8" Type="http://schemas.openxmlformats.org/officeDocument/2006/relationships/image" Target="../media/image207.wmf"/><Relationship Id="rId7" Type="http://schemas.openxmlformats.org/officeDocument/2006/relationships/image" Target="../media/image206.wmf"/><Relationship Id="rId6" Type="http://schemas.openxmlformats.org/officeDocument/2006/relationships/image" Target="../media/image205.wmf"/><Relationship Id="rId5" Type="http://schemas.openxmlformats.org/officeDocument/2006/relationships/image" Target="../media/image204.wmf"/><Relationship Id="rId44" Type="http://schemas.openxmlformats.org/officeDocument/2006/relationships/image" Target="../media/image129.wmf"/><Relationship Id="rId43" Type="http://schemas.openxmlformats.org/officeDocument/2006/relationships/image" Target="../media/image242.wmf"/><Relationship Id="rId42" Type="http://schemas.openxmlformats.org/officeDocument/2006/relationships/image" Target="../media/image241.emf"/><Relationship Id="rId41" Type="http://schemas.openxmlformats.org/officeDocument/2006/relationships/image" Target="../media/image240.emf"/><Relationship Id="rId40" Type="http://schemas.openxmlformats.org/officeDocument/2006/relationships/image" Target="../media/image239.emf"/><Relationship Id="rId4" Type="http://schemas.openxmlformats.org/officeDocument/2006/relationships/image" Target="../media/image203.wmf"/><Relationship Id="rId39" Type="http://schemas.openxmlformats.org/officeDocument/2006/relationships/image" Target="../media/image238.emf"/><Relationship Id="rId38" Type="http://schemas.openxmlformats.org/officeDocument/2006/relationships/image" Target="../media/image237.wmf"/><Relationship Id="rId37" Type="http://schemas.openxmlformats.org/officeDocument/2006/relationships/image" Target="../media/image236.wmf"/><Relationship Id="rId36" Type="http://schemas.openxmlformats.org/officeDocument/2006/relationships/image" Target="../media/image235.wmf"/><Relationship Id="rId35" Type="http://schemas.openxmlformats.org/officeDocument/2006/relationships/image" Target="../media/image234.wmf"/><Relationship Id="rId34" Type="http://schemas.openxmlformats.org/officeDocument/2006/relationships/image" Target="../media/image233.wmf"/><Relationship Id="rId33" Type="http://schemas.openxmlformats.org/officeDocument/2006/relationships/image" Target="../media/image232.wmf"/><Relationship Id="rId32" Type="http://schemas.openxmlformats.org/officeDocument/2006/relationships/image" Target="../media/image231.wmf"/><Relationship Id="rId31" Type="http://schemas.openxmlformats.org/officeDocument/2006/relationships/image" Target="../media/image230.wmf"/><Relationship Id="rId30" Type="http://schemas.openxmlformats.org/officeDocument/2006/relationships/image" Target="../media/image229.wmf"/><Relationship Id="rId3" Type="http://schemas.openxmlformats.org/officeDocument/2006/relationships/image" Target="../media/image202.wmf"/><Relationship Id="rId29" Type="http://schemas.openxmlformats.org/officeDocument/2006/relationships/image" Target="../media/image228.wmf"/><Relationship Id="rId28" Type="http://schemas.openxmlformats.org/officeDocument/2006/relationships/image" Target="../media/image227.wmf"/><Relationship Id="rId27" Type="http://schemas.openxmlformats.org/officeDocument/2006/relationships/image" Target="../media/image226.wmf"/><Relationship Id="rId26" Type="http://schemas.openxmlformats.org/officeDocument/2006/relationships/image" Target="../media/image225.wmf"/><Relationship Id="rId25" Type="http://schemas.openxmlformats.org/officeDocument/2006/relationships/image" Target="../media/image224.wmf"/><Relationship Id="rId24" Type="http://schemas.openxmlformats.org/officeDocument/2006/relationships/image" Target="../media/image223.wmf"/><Relationship Id="rId23" Type="http://schemas.openxmlformats.org/officeDocument/2006/relationships/image" Target="../media/image222.wmf"/><Relationship Id="rId22" Type="http://schemas.openxmlformats.org/officeDocument/2006/relationships/image" Target="../media/image221.wmf"/><Relationship Id="rId21" Type="http://schemas.openxmlformats.org/officeDocument/2006/relationships/image" Target="../media/image220.wmf"/><Relationship Id="rId20" Type="http://schemas.openxmlformats.org/officeDocument/2006/relationships/image" Target="../media/image219.wmf"/><Relationship Id="rId2" Type="http://schemas.openxmlformats.org/officeDocument/2006/relationships/image" Target="../media/image200.wmf"/><Relationship Id="rId19" Type="http://schemas.openxmlformats.org/officeDocument/2006/relationships/image" Target="../media/image218.wmf"/><Relationship Id="rId18" Type="http://schemas.openxmlformats.org/officeDocument/2006/relationships/image" Target="../media/image217.wmf"/><Relationship Id="rId17" Type="http://schemas.openxmlformats.org/officeDocument/2006/relationships/image" Target="../media/image216.wmf"/><Relationship Id="rId16" Type="http://schemas.openxmlformats.org/officeDocument/2006/relationships/image" Target="../media/image215.wmf"/><Relationship Id="rId15" Type="http://schemas.openxmlformats.org/officeDocument/2006/relationships/image" Target="../media/image214.wmf"/><Relationship Id="rId14" Type="http://schemas.openxmlformats.org/officeDocument/2006/relationships/image" Target="../media/image213.wmf"/><Relationship Id="rId13" Type="http://schemas.openxmlformats.org/officeDocument/2006/relationships/image" Target="../media/image212.wmf"/><Relationship Id="rId12" Type="http://schemas.openxmlformats.org/officeDocument/2006/relationships/image" Target="../media/image211.wmf"/><Relationship Id="rId11" Type="http://schemas.openxmlformats.org/officeDocument/2006/relationships/image" Target="../media/image210.wmf"/><Relationship Id="rId10" Type="http://schemas.openxmlformats.org/officeDocument/2006/relationships/image" Target="../media/image209.wmf"/><Relationship Id="rId1" Type="http://schemas.openxmlformats.org/officeDocument/2006/relationships/image" Target="../media/image199.e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253.wmf"/><Relationship Id="rId8" Type="http://schemas.openxmlformats.org/officeDocument/2006/relationships/image" Target="../media/image252.wmf"/><Relationship Id="rId7" Type="http://schemas.openxmlformats.org/officeDocument/2006/relationships/image" Target="../media/image251.wmf"/><Relationship Id="rId6" Type="http://schemas.openxmlformats.org/officeDocument/2006/relationships/image" Target="../media/image250.wmf"/><Relationship Id="rId5" Type="http://schemas.openxmlformats.org/officeDocument/2006/relationships/image" Target="../media/image249.wmf"/><Relationship Id="rId47" Type="http://schemas.openxmlformats.org/officeDocument/2006/relationships/image" Target="../media/image291.wmf"/><Relationship Id="rId46" Type="http://schemas.openxmlformats.org/officeDocument/2006/relationships/image" Target="../media/image290.wmf"/><Relationship Id="rId45" Type="http://schemas.openxmlformats.org/officeDocument/2006/relationships/image" Target="../media/image289.emf"/><Relationship Id="rId44" Type="http://schemas.openxmlformats.org/officeDocument/2006/relationships/image" Target="../media/image288.emf"/><Relationship Id="rId43" Type="http://schemas.openxmlformats.org/officeDocument/2006/relationships/image" Target="../media/image287.emf"/><Relationship Id="rId42" Type="http://schemas.openxmlformats.org/officeDocument/2006/relationships/image" Target="../media/image286.wmf"/><Relationship Id="rId41" Type="http://schemas.openxmlformats.org/officeDocument/2006/relationships/image" Target="../media/image285.wmf"/><Relationship Id="rId40" Type="http://schemas.openxmlformats.org/officeDocument/2006/relationships/image" Target="../media/image284.wmf"/><Relationship Id="rId4" Type="http://schemas.openxmlformats.org/officeDocument/2006/relationships/image" Target="../media/image248.wmf"/><Relationship Id="rId39" Type="http://schemas.openxmlformats.org/officeDocument/2006/relationships/image" Target="../media/image283.wmf"/><Relationship Id="rId38" Type="http://schemas.openxmlformats.org/officeDocument/2006/relationships/image" Target="../media/image282.wmf"/><Relationship Id="rId37" Type="http://schemas.openxmlformats.org/officeDocument/2006/relationships/image" Target="../media/image281.wmf"/><Relationship Id="rId36" Type="http://schemas.openxmlformats.org/officeDocument/2006/relationships/image" Target="../media/image280.wmf"/><Relationship Id="rId35" Type="http://schemas.openxmlformats.org/officeDocument/2006/relationships/image" Target="../media/image279.wmf"/><Relationship Id="rId34" Type="http://schemas.openxmlformats.org/officeDocument/2006/relationships/image" Target="../media/image278.wmf"/><Relationship Id="rId33" Type="http://schemas.openxmlformats.org/officeDocument/2006/relationships/image" Target="../media/image277.wmf"/><Relationship Id="rId32" Type="http://schemas.openxmlformats.org/officeDocument/2006/relationships/image" Target="../media/image276.wmf"/><Relationship Id="rId31" Type="http://schemas.openxmlformats.org/officeDocument/2006/relationships/image" Target="../media/image275.wmf"/><Relationship Id="rId30" Type="http://schemas.openxmlformats.org/officeDocument/2006/relationships/image" Target="../media/image274.wmf"/><Relationship Id="rId3" Type="http://schemas.openxmlformats.org/officeDocument/2006/relationships/image" Target="../media/image247.wmf"/><Relationship Id="rId29" Type="http://schemas.openxmlformats.org/officeDocument/2006/relationships/image" Target="../media/image273.wmf"/><Relationship Id="rId28" Type="http://schemas.openxmlformats.org/officeDocument/2006/relationships/image" Target="../media/image272.wmf"/><Relationship Id="rId27" Type="http://schemas.openxmlformats.org/officeDocument/2006/relationships/image" Target="../media/image271.wmf"/><Relationship Id="rId26" Type="http://schemas.openxmlformats.org/officeDocument/2006/relationships/image" Target="../media/image270.wmf"/><Relationship Id="rId25" Type="http://schemas.openxmlformats.org/officeDocument/2006/relationships/image" Target="../media/image269.wmf"/><Relationship Id="rId24" Type="http://schemas.openxmlformats.org/officeDocument/2006/relationships/image" Target="../media/image268.wmf"/><Relationship Id="rId23" Type="http://schemas.openxmlformats.org/officeDocument/2006/relationships/image" Target="../media/image267.wmf"/><Relationship Id="rId22" Type="http://schemas.openxmlformats.org/officeDocument/2006/relationships/image" Target="../media/image266.wmf"/><Relationship Id="rId21" Type="http://schemas.openxmlformats.org/officeDocument/2006/relationships/image" Target="../media/image265.wmf"/><Relationship Id="rId20" Type="http://schemas.openxmlformats.org/officeDocument/2006/relationships/image" Target="../media/image264.wmf"/><Relationship Id="rId2" Type="http://schemas.openxmlformats.org/officeDocument/2006/relationships/image" Target="../media/image246.wmf"/><Relationship Id="rId19" Type="http://schemas.openxmlformats.org/officeDocument/2006/relationships/image" Target="../media/image263.wmf"/><Relationship Id="rId18" Type="http://schemas.openxmlformats.org/officeDocument/2006/relationships/image" Target="../media/image262.wmf"/><Relationship Id="rId17" Type="http://schemas.openxmlformats.org/officeDocument/2006/relationships/image" Target="../media/image261.wmf"/><Relationship Id="rId16" Type="http://schemas.openxmlformats.org/officeDocument/2006/relationships/image" Target="../media/image260.wmf"/><Relationship Id="rId15" Type="http://schemas.openxmlformats.org/officeDocument/2006/relationships/image" Target="../media/image259.wmf"/><Relationship Id="rId14" Type="http://schemas.openxmlformats.org/officeDocument/2006/relationships/image" Target="../media/image258.wmf"/><Relationship Id="rId13" Type="http://schemas.openxmlformats.org/officeDocument/2006/relationships/image" Target="../media/image257.wmf"/><Relationship Id="rId12" Type="http://schemas.openxmlformats.org/officeDocument/2006/relationships/image" Target="../media/image256.wmf"/><Relationship Id="rId11" Type="http://schemas.openxmlformats.org/officeDocument/2006/relationships/image" Target="../media/image255.wmf"/><Relationship Id="rId10" Type="http://schemas.openxmlformats.org/officeDocument/2006/relationships/image" Target="../media/image254.wmf"/><Relationship Id="rId1" Type="http://schemas.openxmlformats.org/officeDocument/2006/relationships/image" Target="../media/image243.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299.emf"/><Relationship Id="rId8" Type="http://schemas.openxmlformats.org/officeDocument/2006/relationships/image" Target="../media/image298.wmf"/><Relationship Id="rId7" Type="http://schemas.openxmlformats.org/officeDocument/2006/relationships/image" Target="../media/image297.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emf"/><Relationship Id="rId33" Type="http://schemas.openxmlformats.org/officeDocument/2006/relationships/image" Target="../media/image318.wmf"/><Relationship Id="rId32" Type="http://schemas.openxmlformats.org/officeDocument/2006/relationships/image" Target="../media/image317.wmf"/><Relationship Id="rId31" Type="http://schemas.openxmlformats.org/officeDocument/2006/relationships/image" Target="../media/image316.wmf"/><Relationship Id="rId30" Type="http://schemas.openxmlformats.org/officeDocument/2006/relationships/image" Target="../media/image315.wmf"/><Relationship Id="rId3" Type="http://schemas.openxmlformats.org/officeDocument/2006/relationships/image" Target="../media/image293.emf"/><Relationship Id="rId29" Type="http://schemas.openxmlformats.org/officeDocument/2006/relationships/image" Target="../media/image314.wmf"/><Relationship Id="rId28" Type="http://schemas.openxmlformats.org/officeDocument/2006/relationships/image" Target="../media/image313.wmf"/><Relationship Id="rId27" Type="http://schemas.openxmlformats.org/officeDocument/2006/relationships/image" Target="../media/image312.wmf"/><Relationship Id="rId26" Type="http://schemas.openxmlformats.org/officeDocument/2006/relationships/image" Target="../media/image311.wmf"/><Relationship Id="rId25" Type="http://schemas.openxmlformats.org/officeDocument/2006/relationships/image" Target="../media/image310.wmf"/><Relationship Id="rId24" Type="http://schemas.openxmlformats.org/officeDocument/2006/relationships/image" Target="../media/image309.wmf"/><Relationship Id="rId23" Type="http://schemas.openxmlformats.org/officeDocument/2006/relationships/image" Target="../media/image308.wmf"/><Relationship Id="rId22" Type="http://schemas.openxmlformats.org/officeDocument/2006/relationships/image" Target="../media/image307.wmf"/><Relationship Id="rId21" Type="http://schemas.openxmlformats.org/officeDocument/2006/relationships/image" Target="../media/image306.wmf"/><Relationship Id="rId20" Type="http://schemas.openxmlformats.org/officeDocument/2006/relationships/image" Target="../media/image305.wmf"/><Relationship Id="rId2" Type="http://schemas.openxmlformats.org/officeDocument/2006/relationships/image" Target="../media/image292.emf"/><Relationship Id="rId19" Type="http://schemas.openxmlformats.org/officeDocument/2006/relationships/image" Target="../media/image304.wmf"/><Relationship Id="rId18" Type="http://schemas.openxmlformats.org/officeDocument/2006/relationships/image" Target="../media/image251.wmf"/><Relationship Id="rId17" Type="http://schemas.openxmlformats.org/officeDocument/2006/relationships/image" Target="../media/image250.wmf"/><Relationship Id="rId16" Type="http://schemas.openxmlformats.org/officeDocument/2006/relationships/image" Target="../media/image248.wmf"/><Relationship Id="rId15" Type="http://schemas.openxmlformats.org/officeDocument/2006/relationships/image" Target="../media/image247.wmf"/><Relationship Id="rId14" Type="http://schemas.openxmlformats.org/officeDocument/2006/relationships/image" Target="../media/image246.wmf"/><Relationship Id="rId13" Type="http://schemas.openxmlformats.org/officeDocument/2006/relationships/image" Target="../media/image303.emf"/><Relationship Id="rId12" Type="http://schemas.openxmlformats.org/officeDocument/2006/relationships/image" Target="../media/image302.wmf"/><Relationship Id="rId11" Type="http://schemas.openxmlformats.org/officeDocument/2006/relationships/image" Target="../media/image301.wmf"/><Relationship Id="rId10" Type="http://schemas.openxmlformats.org/officeDocument/2006/relationships/image" Target="../media/image300.wmf"/><Relationship Id="rId1" Type="http://schemas.openxmlformats.org/officeDocument/2006/relationships/image" Target="../media/image282.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251.wmf"/><Relationship Id="rId8" Type="http://schemas.openxmlformats.org/officeDocument/2006/relationships/image" Target="../media/image250.wmf"/><Relationship Id="rId7" Type="http://schemas.openxmlformats.org/officeDocument/2006/relationships/image" Target="../media/image248.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321.wmf"/><Relationship Id="rId30" Type="http://schemas.openxmlformats.org/officeDocument/2006/relationships/image" Target="../media/image129.wmf"/><Relationship Id="rId3" Type="http://schemas.openxmlformats.org/officeDocument/2006/relationships/image" Target="../media/image291.wmf"/><Relationship Id="rId29" Type="http://schemas.openxmlformats.org/officeDocument/2006/relationships/image" Target="../media/image331.wmf"/><Relationship Id="rId28" Type="http://schemas.openxmlformats.org/officeDocument/2006/relationships/image" Target="../media/image330.wmf"/><Relationship Id="rId27" Type="http://schemas.openxmlformats.org/officeDocument/2006/relationships/image" Target="../media/image329.wmf"/><Relationship Id="rId26" Type="http://schemas.openxmlformats.org/officeDocument/2006/relationships/image" Target="../media/image328.wmf"/><Relationship Id="rId25" Type="http://schemas.openxmlformats.org/officeDocument/2006/relationships/image" Target="../media/image327.wmf"/><Relationship Id="rId24" Type="http://schemas.openxmlformats.org/officeDocument/2006/relationships/image" Target="../media/image326.wmf"/><Relationship Id="rId23" Type="http://schemas.openxmlformats.org/officeDocument/2006/relationships/image" Target="../media/image317.wmf"/><Relationship Id="rId22" Type="http://schemas.openxmlformats.org/officeDocument/2006/relationships/image" Target="../media/image303.emf"/><Relationship Id="rId21" Type="http://schemas.openxmlformats.org/officeDocument/2006/relationships/image" Target="../media/image302.wmf"/><Relationship Id="rId20" Type="http://schemas.openxmlformats.org/officeDocument/2006/relationships/image" Target="../media/image301.wmf"/><Relationship Id="rId2" Type="http://schemas.openxmlformats.org/officeDocument/2006/relationships/image" Target="../media/image320.wmf"/><Relationship Id="rId19" Type="http://schemas.openxmlformats.org/officeDocument/2006/relationships/image" Target="../media/image300.wmf"/><Relationship Id="rId18" Type="http://schemas.openxmlformats.org/officeDocument/2006/relationships/image" Target="../media/image316.wmf"/><Relationship Id="rId17" Type="http://schemas.openxmlformats.org/officeDocument/2006/relationships/image" Target="../media/image315.wmf"/><Relationship Id="rId16" Type="http://schemas.openxmlformats.org/officeDocument/2006/relationships/image" Target="../media/image314.wmf"/><Relationship Id="rId15" Type="http://schemas.openxmlformats.org/officeDocument/2006/relationships/image" Target="../media/image313.wmf"/><Relationship Id="rId14" Type="http://schemas.openxmlformats.org/officeDocument/2006/relationships/image" Target="../media/image312.wmf"/><Relationship Id="rId13" Type="http://schemas.openxmlformats.org/officeDocument/2006/relationships/image" Target="../media/image325.wmf"/><Relationship Id="rId12" Type="http://schemas.openxmlformats.org/officeDocument/2006/relationships/image" Target="../media/image324.wmf"/><Relationship Id="rId11" Type="http://schemas.openxmlformats.org/officeDocument/2006/relationships/image" Target="../media/image323.wmf"/><Relationship Id="rId10" Type="http://schemas.openxmlformats.org/officeDocument/2006/relationships/image" Target="../media/image322.wmf"/><Relationship Id="rId1" Type="http://schemas.openxmlformats.org/officeDocument/2006/relationships/image" Target="../media/image319.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336.wmf"/><Relationship Id="rId4" Type="http://schemas.openxmlformats.org/officeDocument/2006/relationships/image" Target="../media/image335.wmf"/><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345.wmf"/><Relationship Id="rId8" Type="http://schemas.openxmlformats.org/officeDocument/2006/relationships/image" Target="../media/image344.wmf"/><Relationship Id="rId7" Type="http://schemas.openxmlformats.org/officeDocument/2006/relationships/image" Target="../media/image343.wmf"/><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 Id="rId3" Type="http://schemas.openxmlformats.org/officeDocument/2006/relationships/image" Target="../media/image339.wmf"/><Relationship Id="rId27" Type="http://schemas.openxmlformats.org/officeDocument/2006/relationships/image" Target="../media/image364.wmf"/><Relationship Id="rId26" Type="http://schemas.openxmlformats.org/officeDocument/2006/relationships/image" Target="../media/image363.wmf"/><Relationship Id="rId25" Type="http://schemas.openxmlformats.org/officeDocument/2006/relationships/image" Target="../media/image362.wmf"/><Relationship Id="rId24" Type="http://schemas.openxmlformats.org/officeDocument/2006/relationships/image" Target="../media/image361.wmf"/><Relationship Id="rId23" Type="http://schemas.openxmlformats.org/officeDocument/2006/relationships/image" Target="../media/image360.wmf"/><Relationship Id="rId22" Type="http://schemas.openxmlformats.org/officeDocument/2006/relationships/image" Target="../media/image359.wmf"/><Relationship Id="rId21" Type="http://schemas.openxmlformats.org/officeDocument/2006/relationships/image" Target="../media/image358.wmf"/><Relationship Id="rId20" Type="http://schemas.openxmlformats.org/officeDocument/2006/relationships/image" Target="../media/image357.wmf"/><Relationship Id="rId2" Type="http://schemas.openxmlformats.org/officeDocument/2006/relationships/image" Target="../media/image338.wmf"/><Relationship Id="rId19" Type="http://schemas.openxmlformats.org/officeDocument/2006/relationships/image" Target="../media/image356.wmf"/><Relationship Id="rId18" Type="http://schemas.openxmlformats.org/officeDocument/2006/relationships/image" Target="../media/image355.wmf"/><Relationship Id="rId17" Type="http://schemas.openxmlformats.org/officeDocument/2006/relationships/image" Target="../media/image354.wmf"/><Relationship Id="rId16" Type="http://schemas.openxmlformats.org/officeDocument/2006/relationships/image" Target="../media/image353.wmf"/><Relationship Id="rId15" Type="http://schemas.openxmlformats.org/officeDocument/2006/relationships/image" Target="../media/image352.wmf"/><Relationship Id="rId14" Type="http://schemas.openxmlformats.org/officeDocument/2006/relationships/image" Target="../media/image350.wmf"/><Relationship Id="rId13" Type="http://schemas.openxmlformats.org/officeDocument/2006/relationships/image" Target="../media/image349.wmf"/><Relationship Id="rId12" Type="http://schemas.openxmlformats.org/officeDocument/2006/relationships/image" Target="../media/image333.wmf"/><Relationship Id="rId11" Type="http://schemas.openxmlformats.org/officeDocument/2006/relationships/image" Target="../media/image347.wmf"/><Relationship Id="rId10" Type="http://schemas.openxmlformats.org/officeDocument/2006/relationships/image" Target="../media/image346.wmf"/><Relationship Id="rId1" Type="http://schemas.openxmlformats.org/officeDocument/2006/relationships/image" Target="../media/image337.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371.wmf"/><Relationship Id="rId8" Type="http://schemas.openxmlformats.org/officeDocument/2006/relationships/image" Target="../media/image370.wmf"/><Relationship Id="rId7" Type="http://schemas.openxmlformats.org/officeDocument/2006/relationships/image" Target="../media/image369.wmf"/><Relationship Id="rId6" Type="http://schemas.openxmlformats.org/officeDocument/2006/relationships/image" Target="../media/image368.wmf"/><Relationship Id="rId5" Type="http://schemas.openxmlformats.org/officeDocument/2006/relationships/image" Target="../media/image367.wmf"/><Relationship Id="rId4" Type="http://schemas.openxmlformats.org/officeDocument/2006/relationships/image" Target="../media/image366.wmf"/><Relationship Id="rId3" Type="http://schemas.openxmlformats.org/officeDocument/2006/relationships/image" Target="../media/image350.wmf"/><Relationship Id="rId2" Type="http://schemas.openxmlformats.org/officeDocument/2006/relationships/image" Target="../media/image349.wmf"/><Relationship Id="rId11" Type="http://schemas.openxmlformats.org/officeDocument/2006/relationships/image" Target="../media/image373.wmf"/><Relationship Id="rId10" Type="http://schemas.openxmlformats.org/officeDocument/2006/relationships/image" Target="../media/image372.wmf"/><Relationship Id="rId1" Type="http://schemas.openxmlformats.org/officeDocument/2006/relationships/image" Target="../media/image352.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370.wmf"/><Relationship Id="rId7" Type="http://schemas.openxmlformats.org/officeDocument/2006/relationships/image" Target="../media/image369.wmf"/><Relationship Id="rId6" Type="http://schemas.openxmlformats.org/officeDocument/2006/relationships/image" Target="../media/image368.wmf"/><Relationship Id="rId5" Type="http://schemas.openxmlformats.org/officeDocument/2006/relationships/image" Target="../media/image367.wmf"/><Relationship Id="rId4" Type="http://schemas.openxmlformats.org/officeDocument/2006/relationships/image" Target="../media/image366.wmf"/><Relationship Id="rId3" Type="http://schemas.openxmlformats.org/officeDocument/2006/relationships/image" Target="../media/image350.wmf"/><Relationship Id="rId2" Type="http://schemas.openxmlformats.org/officeDocument/2006/relationships/image" Target="../media/image349.wmf"/><Relationship Id="rId13" Type="http://schemas.openxmlformats.org/officeDocument/2006/relationships/image" Target="../media/image129.wmf"/><Relationship Id="rId12" Type="http://schemas.openxmlformats.org/officeDocument/2006/relationships/image" Target="../media/image376.wmf"/><Relationship Id="rId11" Type="http://schemas.openxmlformats.org/officeDocument/2006/relationships/image" Target="../media/image375.wmf"/><Relationship Id="rId10" Type="http://schemas.openxmlformats.org/officeDocument/2006/relationships/image" Target="../media/image374.wmf"/><Relationship Id="rId1" Type="http://schemas.openxmlformats.org/officeDocument/2006/relationships/image" Target="../media/image35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77.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381.wmf"/><Relationship Id="rId4" Type="http://schemas.openxmlformats.org/officeDocument/2006/relationships/image" Target="../media/image380.wmf"/><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37.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13.wmf"/><Relationship Id="rId3" Type="http://schemas.openxmlformats.org/officeDocument/2006/relationships/image" Target="../media/image12.wmf"/><Relationship Id="rId28" Type="http://schemas.openxmlformats.org/officeDocument/2006/relationships/image" Target="../media/image56.wmf"/><Relationship Id="rId27" Type="http://schemas.openxmlformats.org/officeDocument/2006/relationships/image" Target="../media/image55.wmf"/><Relationship Id="rId26" Type="http://schemas.openxmlformats.org/officeDocument/2006/relationships/image" Target="../media/image54.wmf"/><Relationship Id="rId25" Type="http://schemas.openxmlformats.org/officeDocument/2006/relationships/image" Target="../media/image53.wmf"/><Relationship Id="rId24" Type="http://schemas.openxmlformats.org/officeDocument/2006/relationships/image" Target="../media/image52.emf"/><Relationship Id="rId23" Type="http://schemas.openxmlformats.org/officeDocument/2006/relationships/image" Target="../media/image51.emf"/><Relationship Id="rId22" Type="http://schemas.openxmlformats.org/officeDocument/2006/relationships/image" Target="../media/image50.emf"/><Relationship Id="rId21" Type="http://schemas.openxmlformats.org/officeDocument/2006/relationships/image" Target="../media/image49.emf"/><Relationship Id="rId20" Type="http://schemas.openxmlformats.org/officeDocument/2006/relationships/image" Target="../media/image48.emf"/><Relationship Id="rId2" Type="http://schemas.openxmlformats.org/officeDocument/2006/relationships/image" Target="../media/image11.wmf"/><Relationship Id="rId19" Type="http://schemas.openxmlformats.org/officeDocument/2006/relationships/image" Target="../media/image47.emf"/><Relationship Id="rId18" Type="http://schemas.openxmlformats.org/officeDocument/2006/relationships/image" Target="../media/image46.emf"/><Relationship Id="rId17" Type="http://schemas.openxmlformats.org/officeDocument/2006/relationships/image" Target="../media/image45.emf"/><Relationship Id="rId16" Type="http://schemas.openxmlformats.org/officeDocument/2006/relationships/image" Target="../media/image44.emf"/><Relationship Id="rId15" Type="http://schemas.openxmlformats.org/officeDocument/2006/relationships/image" Target="../media/image43.emf"/><Relationship Id="rId14" Type="http://schemas.openxmlformats.org/officeDocument/2006/relationships/image" Target="../media/image42.emf"/><Relationship Id="rId13" Type="http://schemas.openxmlformats.org/officeDocument/2006/relationships/image" Target="../media/image41.emf"/><Relationship Id="rId12" Type="http://schemas.openxmlformats.org/officeDocument/2006/relationships/image" Target="../media/image40.emf"/><Relationship Id="rId11" Type="http://schemas.openxmlformats.org/officeDocument/2006/relationships/image" Target="../media/image39.emf"/><Relationship Id="rId10" Type="http://schemas.openxmlformats.org/officeDocument/2006/relationships/image" Target="../media/image38.e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389.wmf"/><Relationship Id="rId8" Type="http://schemas.openxmlformats.org/officeDocument/2006/relationships/image" Target="../media/image388.wmf"/><Relationship Id="rId7" Type="http://schemas.openxmlformats.org/officeDocument/2006/relationships/image" Target="../media/image387.wmf"/><Relationship Id="rId6" Type="http://schemas.openxmlformats.org/officeDocument/2006/relationships/image" Target="../media/image386.wmf"/><Relationship Id="rId5" Type="http://schemas.openxmlformats.org/officeDocument/2006/relationships/image" Target="../media/image385.wmf"/><Relationship Id="rId4" Type="http://schemas.openxmlformats.org/officeDocument/2006/relationships/image" Target="../media/image384.wmf"/><Relationship Id="rId3" Type="http://schemas.openxmlformats.org/officeDocument/2006/relationships/image" Target="../media/image383.wmf"/><Relationship Id="rId2" Type="http://schemas.openxmlformats.org/officeDocument/2006/relationships/image" Target="../media/image382.wmf"/><Relationship Id="rId11" Type="http://schemas.openxmlformats.org/officeDocument/2006/relationships/image" Target="../media/image391.wmf"/><Relationship Id="rId10" Type="http://schemas.openxmlformats.org/officeDocument/2006/relationships/image" Target="../media/image390.wmf"/><Relationship Id="rId1" Type="http://schemas.openxmlformats.org/officeDocument/2006/relationships/image" Target="../media/image377.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399.wmf"/><Relationship Id="rId8" Type="http://schemas.openxmlformats.org/officeDocument/2006/relationships/image" Target="../media/image398.wmf"/><Relationship Id="rId7" Type="http://schemas.openxmlformats.org/officeDocument/2006/relationships/image" Target="../media/image397.wmf"/><Relationship Id="rId6" Type="http://schemas.openxmlformats.org/officeDocument/2006/relationships/image" Target="../media/image396.wmf"/><Relationship Id="rId5" Type="http://schemas.openxmlformats.org/officeDocument/2006/relationships/image" Target="../media/image395.wmf"/><Relationship Id="rId4" Type="http://schemas.openxmlformats.org/officeDocument/2006/relationships/image" Target="../media/image377.wmf"/><Relationship Id="rId3" Type="http://schemas.openxmlformats.org/officeDocument/2006/relationships/image" Target="../media/image394.wmf"/><Relationship Id="rId2" Type="http://schemas.openxmlformats.org/officeDocument/2006/relationships/image" Target="../media/image393.wmf"/><Relationship Id="rId18" Type="http://schemas.openxmlformats.org/officeDocument/2006/relationships/image" Target="../media/image408.wmf"/><Relationship Id="rId17" Type="http://schemas.openxmlformats.org/officeDocument/2006/relationships/image" Target="../media/image407.wmf"/><Relationship Id="rId16" Type="http://schemas.openxmlformats.org/officeDocument/2006/relationships/image" Target="../media/image406.wmf"/><Relationship Id="rId15" Type="http://schemas.openxmlformats.org/officeDocument/2006/relationships/image" Target="../media/image405.wmf"/><Relationship Id="rId14" Type="http://schemas.openxmlformats.org/officeDocument/2006/relationships/image" Target="../media/image404.wmf"/><Relationship Id="rId13" Type="http://schemas.openxmlformats.org/officeDocument/2006/relationships/image" Target="../media/image403.wmf"/><Relationship Id="rId12" Type="http://schemas.openxmlformats.org/officeDocument/2006/relationships/image" Target="../media/image402.wmf"/><Relationship Id="rId11" Type="http://schemas.openxmlformats.org/officeDocument/2006/relationships/image" Target="../media/image401.wmf"/><Relationship Id="rId10" Type="http://schemas.openxmlformats.org/officeDocument/2006/relationships/image" Target="../media/image400.wmf"/><Relationship Id="rId1" Type="http://schemas.openxmlformats.org/officeDocument/2006/relationships/image" Target="../media/image3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10.wmf"/><Relationship Id="rId2" Type="http://schemas.openxmlformats.org/officeDocument/2006/relationships/image" Target="../media/image409.wmf"/><Relationship Id="rId1" Type="http://schemas.openxmlformats.org/officeDocument/2006/relationships/image" Target="../media/image377.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416.wmf"/><Relationship Id="rId8" Type="http://schemas.openxmlformats.org/officeDocument/2006/relationships/image" Target="../media/image415.wmf"/><Relationship Id="rId7" Type="http://schemas.openxmlformats.org/officeDocument/2006/relationships/image" Target="../media/image414.wmf"/><Relationship Id="rId6" Type="http://schemas.openxmlformats.org/officeDocument/2006/relationships/image" Target="../media/image413.wmf"/><Relationship Id="rId5" Type="http://schemas.openxmlformats.org/officeDocument/2006/relationships/image" Target="../media/image412.wmf"/><Relationship Id="rId4" Type="http://schemas.openxmlformats.org/officeDocument/2006/relationships/image" Target="../media/image411.wmf"/><Relationship Id="rId3" Type="http://schemas.openxmlformats.org/officeDocument/2006/relationships/image" Target="../media/image410.wmf"/><Relationship Id="rId2" Type="http://schemas.openxmlformats.org/officeDocument/2006/relationships/image" Target="../media/image409.wmf"/><Relationship Id="rId12" Type="http://schemas.openxmlformats.org/officeDocument/2006/relationships/image" Target="../media/image419.wmf"/><Relationship Id="rId11" Type="http://schemas.openxmlformats.org/officeDocument/2006/relationships/image" Target="../media/image418.wmf"/><Relationship Id="rId10" Type="http://schemas.openxmlformats.org/officeDocument/2006/relationships/image" Target="../media/image417.wmf"/><Relationship Id="rId1" Type="http://schemas.openxmlformats.org/officeDocument/2006/relationships/image" Target="../media/image377.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422.wmf"/><Relationship Id="rId8" Type="http://schemas.openxmlformats.org/officeDocument/2006/relationships/image" Target="../media/image421.wmf"/><Relationship Id="rId7" Type="http://schemas.openxmlformats.org/officeDocument/2006/relationships/image" Target="../media/image420.wmf"/><Relationship Id="rId6" Type="http://schemas.openxmlformats.org/officeDocument/2006/relationships/image" Target="../media/image415.wmf"/><Relationship Id="rId5" Type="http://schemas.openxmlformats.org/officeDocument/2006/relationships/image" Target="../media/image414.wmf"/><Relationship Id="rId4" Type="http://schemas.openxmlformats.org/officeDocument/2006/relationships/image" Target="../media/image413.wmf"/><Relationship Id="rId3" Type="http://schemas.openxmlformats.org/officeDocument/2006/relationships/image" Target="../media/image410.wmf"/><Relationship Id="rId2" Type="http://schemas.openxmlformats.org/officeDocument/2006/relationships/image" Target="../media/image409.wmf"/><Relationship Id="rId13" Type="http://schemas.openxmlformats.org/officeDocument/2006/relationships/image" Target="../media/image426.wmf"/><Relationship Id="rId12" Type="http://schemas.openxmlformats.org/officeDocument/2006/relationships/image" Target="../media/image425.wmf"/><Relationship Id="rId11" Type="http://schemas.openxmlformats.org/officeDocument/2006/relationships/image" Target="../media/image424.wmf"/><Relationship Id="rId10" Type="http://schemas.openxmlformats.org/officeDocument/2006/relationships/image" Target="../media/image423.wmf"/><Relationship Id="rId1" Type="http://schemas.openxmlformats.org/officeDocument/2006/relationships/image" Target="../media/image377.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427.wmf"/><Relationship Id="rId8" Type="http://schemas.openxmlformats.org/officeDocument/2006/relationships/image" Target="../media/image426.wmf"/><Relationship Id="rId7" Type="http://schemas.openxmlformats.org/officeDocument/2006/relationships/image" Target="../media/image422.wmf"/><Relationship Id="rId6" Type="http://schemas.openxmlformats.org/officeDocument/2006/relationships/image" Target="../media/image415.wmf"/><Relationship Id="rId5" Type="http://schemas.openxmlformats.org/officeDocument/2006/relationships/image" Target="../media/image414.wmf"/><Relationship Id="rId4" Type="http://schemas.openxmlformats.org/officeDocument/2006/relationships/image" Target="../media/image413.wmf"/><Relationship Id="rId3" Type="http://schemas.openxmlformats.org/officeDocument/2006/relationships/image" Target="../media/image410.wmf"/><Relationship Id="rId2" Type="http://schemas.openxmlformats.org/officeDocument/2006/relationships/image" Target="../media/image409.wmf"/><Relationship Id="rId13" Type="http://schemas.openxmlformats.org/officeDocument/2006/relationships/image" Target="../media/image431.wmf"/><Relationship Id="rId12" Type="http://schemas.openxmlformats.org/officeDocument/2006/relationships/image" Target="../media/image430.wmf"/><Relationship Id="rId11" Type="http://schemas.openxmlformats.org/officeDocument/2006/relationships/image" Target="../media/image429.wmf"/><Relationship Id="rId10" Type="http://schemas.openxmlformats.org/officeDocument/2006/relationships/image" Target="../media/image428.wmf"/><Relationship Id="rId1" Type="http://schemas.openxmlformats.org/officeDocument/2006/relationships/image" Target="../media/image377.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439.wmf"/><Relationship Id="rId8" Type="http://schemas.openxmlformats.org/officeDocument/2006/relationships/image" Target="../media/image438.wmf"/><Relationship Id="rId7" Type="http://schemas.openxmlformats.org/officeDocument/2006/relationships/image" Target="../media/image437.wmf"/><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 Id="rId3" Type="http://schemas.openxmlformats.org/officeDocument/2006/relationships/image" Target="../media/image377.wmf"/><Relationship Id="rId2" Type="http://schemas.openxmlformats.org/officeDocument/2006/relationships/image" Target="../media/image433.wmf"/><Relationship Id="rId13" Type="http://schemas.openxmlformats.org/officeDocument/2006/relationships/image" Target="../media/image129.wmf"/><Relationship Id="rId12" Type="http://schemas.openxmlformats.org/officeDocument/2006/relationships/image" Target="../media/image443.wmf"/><Relationship Id="rId11" Type="http://schemas.openxmlformats.org/officeDocument/2006/relationships/image" Target="../media/image441.wmf"/><Relationship Id="rId10" Type="http://schemas.openxmlformats.org/officeDocument/2006/relationships/image" Target="../media/image440.wmf"/><Relationship Id="rId1" Type="http://schemas.openxmlformats.org/officeDocument/2006/relationships/image" Target="../media/image4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63.emf"/><Relationship Id="rId8" Type="http://schemas.openxmlformats.org/officeDocument/2006/relationships/image" Target="../media/image62.emf"/><Relationship Id="rId7" Type="http://schemas.openxmlformats.org/officeDocument/2006/relationships/image" Target="../media/image61.e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60.emf"/><Relationship Id="rId3" Type="http://schemas.openxmlformats.org/officeDocument/2006/relationships/image" Target="../media/image59.emf"/><Relationship Id="rId21" Type="http://schemas.openxmlformats.org/officeDocument/2006/relationships/image" Target="../media/image74.wmf"/><Relationship Id="rId20" Type="http://schemas.openxmlformats.org/officeDocument/2006/relationships/image" Target="../media/image73.emf"/><Relationship Id="rId2" Type="http://schemas.openxmlformats.org/officeDocument/2006/relationships/image" Target="../media/image58.emf"/><Relationship Id="rId19" Type="http://schemas.openxmlformats.org/officeDocument/2006/relationships/image" Target="../media/image72.emf"/><Relationship Id="rId18" Type="http://schemas.openxmlformats.org/officeDocument/2006/relationships/image" Target="../media/image71.emf"/><Relationship Id="rId17" Type="http://schemas.openxmlformats.org/officeDocument/2006/relationships/image" Target="../media/image70.wmf"/><Relationship Id="rId16" Type="http://schemas.openxmlformats.org/officeDocument/2006/relationships/image" Target="../media/image69.emf"/><Relationship Id="rId15" Type="http://schemas.openxmlformats.org/officeDocument/2006/relationships/image" Target="../media/image68.emf"/><Relationship Id="rId14" Type="http://schemas.openxmlformats.org/officeDocument/2006/relationships/image" Target="../media/image67.emf"/><Relationship Id="rId13" Type="http://schemas.openxmlformats.org/officeDocument/2006/relationships/image" Target="../media/image66.wmf"/><Relationship Id="rId12" Type="http://schemas.openxmlformats.org/officeDocument/2006/relationships/image" Target="../media/image65.emf"/><Relationship Id="rId11" Type="http://schemas.openxmlformats.org/officeDocument/2006/relationships/image" Target="../media/image64.emf"/><Relationship Id="rId10" Type="http://schemas.openxmlformats.org/officeDocument/2006/relationships/image" Target="../media/image53.wmf"/><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0" Type="http://schemas.openxmlformats.org/officeDocument/2006/relationships/image" Target="../media/image129.wmf"/><Relationship Id="rId5" Type="http://schemas.openxmlformats.org/officeDocument/2006/relationships/image" Target="../media/image84.wmf"/><Relationship Id="rId49" Type="http://schemas.openxmlformats.org/officeDocument/2006/relationships/image" Target="../media/image128.wmf"/><Relationship Id="rId48" Type="http://schemas.openxmlformats.org/officeDocument/2006/relationships/image" Target="../media/image127.wmf"/><Relationship Id="rId47" Type="http://schemas.openxmlformats.org/officeDocument/2006/relationships/image" Target="../media/image126.wmf"/><Relationship Id="rId46" Type="http://schemas.openxmlformats.org/officeDocument/2006/relationships/image" Target="../media/image125.wmf"/><Relationship Id="rId45" Type="http://schemas.openxmlformats.org/officeDocument/2006/relationships/image" Target="../media/image124.wmf"/><Relationship Id="rId44" Type="http://schemas.openxmlformats.org/officeDocument/2006/relationships/image" Target="../media/image123.wmf"/><Relationship Id="rId43" Type="http://schemas.openxmlformats.org/officeDocument/2006/relationships/image" Target="../media/image122.wmf"/><Relationship Id="rId42" Type="http://schemas.openxmlformats.org/officeDocument/2006/relationships/image" Target="../media/image121.wmf"/><Relationship Id="rId41" Type="http://schemas.openxmlformats.org/officeDocument/2006/relationships/image" Target="../media/image120.wmf"/><Relationship Id="rId40" Type="http://schemas.openxmlformats.org/officeDocument/2006/relationships/image" Target="../media/image119.wmf"/><Relationship Id="rId4" Type="http://schemas.openxmlformats.org/officeDocument/2006/relationships/image" Target="../media/image83.wmf"/><Relationship Id="rId39" Type="http://schemas.openxmlformats.org/officeDocument/2006/relationships/image" Target="../media/image118.wmf"/><Relationship Id="rId38" Type="http://schemas.openxmlformats.org/officeDocument/2006/relationships/image" Target="../media/image117.wmf"/><Relationship Id="rId37" Type="http://schemas.openxmlformats.org/officeDocument/2006/relationships/image" Target="../media/image116.wmf"/><Relationship Id="rId36" Type="http://schemas.openxmlformats.org/officeDocument/2006/relationships/image" Target="../media/image115.wmf"/><Relationship Id="rId35" Type="http://schemas.openxmlformats.org/officeDocument/2006/relationships/image" Target="../media/image114.wmf"/><Relationship Id="rId34" Type="http://schemas.openxmlformats.org/officeDocument/2006/relationships/image" Target="../media/image113.wmf"/><Relationship Id="rId33" Type="http://schemas.openxmlformats.org/officeDocument/2006/relationships/image" Target="../media/image112.wmf"/><Relationship Id="rId32" Type="http://schemas.openxmlformats.org/officeDocument/2006/relationships/image" Target="../media/image111.wmf"/><Relationship Id="rId31" Type="http://schemas.openxmlformats.org/officeDocument/2006/relationships/image" Target="../media/image110.wmf"/><Relationship Id="rId30" Type="http://schemas.openxmlformats.org/officeDocument/2006/relationships/image" Target="../media/image109.wmf"/><Relationship Id="rId3" Type="http://schemas.openxmlformats.org/officeDocument/2006/relationships/image" Target="../media/image82.wmf"/><Relationship Id="rId29" Type="http://schemas.openxmlformats.org/officeDocument/2006/relationships/image" Target="../media/image108.wmf"/><Relationship Id="rId28" Type="http://schemas.openxmlformats.org/officeDocument/2006/relationships/image" Target="../media/image107.wmf"/><Relationship Id="rId27" Type="http://schemas.openxmlformats.org/officeDocument/2006/relationships/image" Target="../media/image106.wmf"/><Relationship Id="rId26" Type="http://schemas.openxmlformats.org/officeDocument/2006/relationships/image" Target="../media/image105.wmf"/><Relationship Id="rId25" Type="http://schemas.openxmlformats.org/officeDocument/2006/relationships/image" Target="../media/image104.wmf"/><Relationship Id="rId24" Type="http://schemas.openxmlformats.org/officeDocument/2006/relationships/image" Target="../media/image103.wmf"/><Relationship Id="rId23" Type="http://schemas.openxmlformats.org/officeDocument/2006/relationships/image" Target="../media/image102.wmf"/><Relationship Id="rId22" Type="http://schemas.openxmlformats.org/officeDocument/2006/relationships/image" Target="../media/image101.wmf"/><Relationship Id="rId21" Type="http://schemas.openxmlformats.org/officeDocument/2006/relationships/image" Target="../media/image100.wmf"/><Relationship Id="rId20" Type="http://schemas.openxmlformats.org/officeDocument/2006/relationships/image" Target="../media/image99.wmf"/><Relationship Id="rId2" Type="http://schemas.openxmlformats.org/officeDocument/2006/relationships/image" Target="../media/image81.wmf"/><Relationship Id="rId19" Type="http://schemas.openxmlformats.org/officeDocument/2006/relationships/image" Target="../media/image98.wmf"/><Relationship Id="rId18" Type="http://schemas.openxmlformats.org/officeDocument/2006/relationships/image" Target="../media/image97.wmf"/><Relationship Id="rId17" Type="http://schemas.openxmlformats.org/officeDocument/2006/relationships/image" Target="../media/image96.wmf"/><Relationship Id="rId16" Type="http://schemas.openxmlformats.org/officeDocument/2006/relationships/image" Target="../media/image95.wmf"/><Relationship Id="rId15" Type="http://schemas.openxmlformats.org/officeDocument/2006/relationships/image" Target="../media/image94.wmf"/><Relationship Id="rId14" Type="http://schemas.openxmlformats.org/officeDocument/2006/relationships/image" Target="../media/image93.wmf"/><Relationship Id="rId13" Type="http://schemas.openxmlformats.org/officeDocument/2006/relationships/image" Target="../media/image92.wmf"/><Relationship Id="rId12" Type="http://schemas.openxmlformats.org/officeDocument/2006/relationships/image" Target="../media/image91.wmf"/><Relationship Id="rId11" Type="http://schemas.openxmlformats.org/officeDocument/2006/relationships/image" Target="../media/image90.wmf"/><Relationship Id="rId10" Type="http://schemas.openxmlformats.org/officeDocument/2006/relationships/image" Target="../media/image89.wmf"/><Relationship Id="rId1" Type="http://schemas.openxmlformats.org/officeDocument/2006/relationships/image" Target="../media/image8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fontAlgn="base"/>
            <a:fld id="{CFF2DC67-57F5-4127-B6CD-50B4879552B8}"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fontAlgn="base"/>
            <a:fld id="{6ED2FDD9-031E-41DA-B7BD-3361ABB75D0A}"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370" name="Shape 135"/>
          <p:cNvSpPr>
            <a:spLocks noGrp="1" noRot="1" noChangeAspect="1"/>
          </p:cNvSpPr>
          <p:nvPr>
            <p:ph type="sldImg"/>
          </p:nvPr>
        </p:nvSpPr>
        <p:spPr>
          <a:xfrm>
            <a:off x="1143000" y="685800"/>
            <a:ext cx="4572000" cy="3429000"/>
          </a:xfrm>
          <a:prstGeom prst="rect">
            <a:avLst/>
          </a:prstGeom>
          <a:noFill/>
          <a:ln w="9525">
            <a:noFill/>
          </a:ln>
        </p:spPr>
      </p:sp>
      <p:sp>
        <p:nvSpPr>
          <p:cNvPr id="58371" name="Shape 136"/>
          <p:cNvSpPr>
            <a:spLocks noGrp="1"/>
          </p:cNvSpPr>
          <p:nvPr>
            <p:ph type="body" sz="quarter"/>
          </p:nvPr>
        </p:nvSpPr>
        <p:spPr>
          <a:xfrm>
            <a:off x="914400" y="4343400"/>
            <a:ext cx="5029200" cy="4114800"/>
          </a:xfrm>
          <a:prstGeom prst="rect">
            <a:avLst/>
          </a:prstGeom>
          <a:noFill/>
          <a:ln w="9525">
            <a:noFill/>
          </a:ln>
        </p:spPr>
        <p:txBody>
          <a:bodyPr vert="horz" wrap="square" lIns="91440" tIns="45720" rIns="91440" bIns="45720" anchor="t" anchorCtr="0"/>
          <a:p>
            <a:pPr lvl="0"/>
            <a:endParaRPr lang="zh-CN" altLang="zh-CN"/>
          </a:p>
        </p:txBody>
      </p:sp>
    </p:spTree>
  </p:cSld>
  <p:clrMap bg1="lt1" tx1="dk1" bg2="lt2" tx2="dk2" accent1="accent1" accent2="accent2" accent3="accent3" accent4="accent4" accent5="accent5" accent6="accent6" hlink="hlink" folHlink="folHlink"/>
  <p:hf sldNum="0" hdr="0" ftr="0" dt="0"/>
  <p:notesStyle>
    <a:lvl1pPr algn="l" defTabSz="320675" rtl="0" eaLnBrk="0" fontAlgn="base" hangingPunct="0">
      <a:lnSpc>
        <a:spcPct val="118000"/>
      </a:lnSpc>
      <a:spcBef>
        <a:spcPct val="30000"/>
      </a:spcBef>
      <a:spcAft>
        <a:spcPct val="0"/>
      </a:spcAft>
      <a:defRPr sz="1500">
        <a:solidFill>
          <a:schemeClr val="tx1"/>
        </a:solidFill>
        <a:latin typeface="Helvetica Neue"/>
        <a:ea typeface="Helvetica Neue"/>
        <a:cs typeface="Helvetica Neue"/>
        <a:sym typeface="Helvetica Neue"/>
      </a:defRPr>
    </a:lvl1pPr>
    <a:lvl2pPr marL="742950" indent="-285750" algn="l" defTabSz="320675" rtl="0" eaLnBrk="0" fontAlgn="base" hangingPunct="0">
      <a:lnSpc>
        <a:spcPct val="118000"/>
      </a:lnSpc>
      <a:spcBef>
        <a:spcPct val="30000"/>
      </a:spcBef>
      <a:spcAft>
        <a:spcPct val="0"/>
      </a:spcAft>
      <a:defRPr sz="1500">
        <a:solidFill>
          <a:schemeClr val="tx1"/>
        </a:solidFill>
        <a:latin typeface="Helvetica Neue"/>
        <a:ea typeface="Helvetica Neue"/>
        <a:cs typeface="Helvetica Neue"/>
        <a:sym typeface="Helvetica Neue"/>
      </a:defRPr>
    </a:lvl2pPr>
    <a:lvl3pPr marL="1143000" indent="-228600" algn="l" defTabSz="320675" rtl="0" eaLnBrk="0" fontAlgn="base" hangingPunct="0">
      <a:lnSpc>
        <a:spcPct val="118000"/>
      </a:lnSpc>
      <a:spcBef>
        <a:spcPct val="30000"/>
      </a:spcBef>
      <a:spcAft>
        <a:spcPct val="0"/>
      </a:spcAft>
      <a:defRPr sz="1500">
        <a:solidFill>
          <a:schemeClr val="tx1"/>
        </a:solidFill>
        <a:latin typeface="Helvetica Neue"/>
        <a:ea typeface="Helvetica Neue"/>
        <a:cs typeface="Helvetica Neue"/>
        <a:sym typeface="Helvetica Neue"/>
      </a:defRPr>
    </a:lvl3pPr>
    <a:lvl4pPr marL="1600200" indent="-228600" algn="l" defTabSz="320675" rtl="0" eaLnBrk="0" fontAlgn="base" hangingPunct="0">
      <a:lnSpc>
        <a:spcPct val="118000"/>
      </a:lnSpc>
      <a:spcBef>
        <a:spcPct val="30000"/>
      </a:spcBef>
      <a:spcAft>
        <a:spcPct val="0"/>
      </a:spcAft>
      <a:defRPr sz="1500">
        <a:solidFill>
          <a:schemeClr val="tx1"/>
        </a:solidFill>
        <a:latin typeface="Helvetica Neue"/>
        <a:ea typeface="Helvetica Neue"/>
        <a:cs typeface="Helvetica Neue"/>
        <a:sym typeface="Helvetica Neue"/>
      </a:defRPr>
    </a:lvl4pPr>
    <a:lvl5pPr marL="2057400" indent="-228600" algn="l" defTabSz="320675" rtl="0" eaLnBrk="0" fontAlgn="base" hangingPunct="0">
      <a:lnSpc>
        <a:spcPct val="118000"/>
      </a:lnSpc>
      <a:spcBef>
        <a:spcPct val="30000"/>
      </a:spcBef>
      <a:spcAft>
        <a:spcPct val="0"/>
      </a:spcAft>
      <a:defRPr sz="1500">
        <a:solidFill>
          <a:schemeClr val="tx1"/>
        </a:solidFill>
        <a:latin typeface="Helvetica Neue"/>
        <a:ea typeface="Helvetica Neue"/>
        <a:cs typeface="Helvetica Neue"/>
        <a:sym typeface="Helvetica Neue"/>
      </a:defRPr>
    </a:lvl5pPr>
    <a:lvl6pPr indent="803910" defTabSz="321310" latinLnBrk="0">
      <a:lnSpc>
        <a:spcPct val="118000"/>
      </a:lnSpc>
      <a:defRPr sz="1545">
        <a:latin typeface="Helvetica Neue"/>
        <a:ea typeface="Helvetica Neue"/>
        <a:cs typeface="Helvetica Neue"/>
        <a:sym typeface="Helvetica Neue"/>
      </a:defRPr>
    </a:lvl6pPr>
    <a:lvl7pPr indent="964565" defTabSz="321310" latinLnBrk="0">
      <a:lnSpc>
        <a:spcPct val="118000"/>
      </a:lnSpc>
      <a:defRPr sz="1545">
        <a:latin typeface="Helvetica Neue"/>
        <a:ea typeface="Helvetica Neue"/>
        <a:cs typeface="Helvetica Neue"/>
        <a:sym typeface="Helvetica Neue"/>
      </a:defRPr>
    </a:lvl7pPr>
    <a:lvl8pPr indent="1125220" defTabSz="321310" latinLnBrk="0">
      <a:lnSpc>
        <a:spcPct val="118000"/>
      </a:lnSpc>
      <a:defRPr sz="1545">
        <a:latin typeface="Helvetica Neue"/>
        <a:ea typeface="Helvetica Neue"/>
        <a:cs typeface="Helvetica Neue"/>
        <a:sym typeface="Helvetica Neue"/>
      </a:defRPr>
    </a:lvl8pPr>
    <a:lvl9pPr indent="1285875" defTabSz="321310" latinLnBrk="0">
      <a:lnSpc>
        <a:spcPct val="118000"/>
      </a:lnSpc>
      <a:defRPr sz="154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9457"/>
          <p:cNvSpPr>
            <a:spLocks noGrp="1" noRot="1" noTextEdit="1"/>
          </p:cNvSpPr>
          <p:nvPr>
            <p:ph type="sldImg"/>
          </p:nvPr>
        </p:nvSpPr>
        <p:spPr/>
      </p:sp>
      <p:sp>
        <p:nvSpPr>
          <p:cNvPr id="60418" name="文本占位符 19458"/>
          <p:cNvSpPr>
            <a:spLocks noGrp="1" noRot="1"/>
          </p:cNvSpPr>
          <p:nvPr>
            <p:ph type="body"/>
          </p:nvPr>
        </p:nvSpPr>
        <p:spPr>
          <a:xfrm>
            <a:off x="685800" y="4343400"/>
            <a:ext cx="5486400" cy="4114800"/>
          </a:xfrm>
        </p:spPr>
        <p:txBody>
          <a:bodyPr wrap="square" lIns="91440" tIns="45720" rIns="91440" bIns="45720" anchor="t" anchorCtr="0"/>
          <a:p>
            <a:pPr lvl="0" indent="0"/>
            <a:r>
              <a:rPr lang="en-US" altLang="zh-CN" dirty="0"/>
              <a:t>2</a:t>
            </a:r>
            <a:endParaRPr lang="en-US" altLang="zh-CN" dirty="0"/>
          </a:p>
        </p:txBody>
      </p:sp>
      <p:sp>
        <p:nvSpPr>
          <p:cNvPr id="60419" name="灯片编号占位符 1"/>
          <p:cNvSpPr txBox="1">
            <a:spLocks noGrp="1"/>
          </p:cNvSpPr>
          <p:nvPr/>
        </p:nvSpPr>
        <p:spPr>
          <a:xfrm>
            <a:off x="3886200" y="8686800"/>
            <a:ext cx="2971800" cy="457200"/>
          </a:xfrm>
          <a:prstGeom prst="rect">
            <a:avLst/>
          </a:prstGeom>
          <a:noFill/>
          <a:ln w="9525">
            <a:noFill/>
          </a:ln>
        </p:spPr>
        <p:txBody>
          <a:bodyPr anchor="b" anchorCtr="0"/>
          <a:p>
            <a:pPr lvl="0" indent="0" algn="r"/>
            <a:fld id="{9A0DB2DC-4C9A-4742-B13C-FB6460FD3503}" type="slidenum">
              <a:rPr lang="en-US" altLang="en-US" sz="1200" b="1" dirty="0">
                <a:solidFill>
                  <a:schemeClr val="bg1"/>
                </a:solidFill>
                <a:latin typeface="Arial" panose="020B0604020202020204" pitchFamily="34" charset="0"/>
                <a:ea typeface="黑体" panose="02010609060101010101" pitchFamily="49" charset="-122"/>
              </a:rPr>
            </a:fld>
            <a:endParaRPr lang="en-US" altLang="en-US" sz="1200" b="1" dirty="0">
              <a:solidFill>
                <a:schemeClr val="bg1"/>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
          <p:cNvSpPr>
            <a:spLocks noGrp="1" noRot="1" noChangeAspect="1"/>
          </p:cNvSpPr>
          <p:nvPr>
            <p:ph type="sldImg"/>
          </p:nvPr>
        </p:nvSpPr>
        <p:spPr/>
      </p:sp>
      <p:sp>
        <p:nvSpPr>
          <p:cNvPr id="105474" name="备注占位符 2"/>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p:cNvSpPr>
          <p:nvPr>
            <p:ph type="sldImg"/>
          </p:nvPr>
        </p:nvSpPr>
        <p:spPr/>
      </p:sp>
      <p:sp>
        <p:nvSpPr>
          <p:cNvPr id="73730" name="文本占位符 2"/>
          <p:cNvSpPr>
            <a:spLocks noGrp="1"/>
          </p:cNvSpPr>
          <p:nvPr>
            <p:ph type="body"/>
          </p:nvPr>
        </p:nvSpPr>
        <p:spPr/>
        <p:txBody>
          <a:bodyPr wrap="square" lIns="91440" tIns="45720" rIns="91440" bIns="45720" anchor="t" anchorCtr="0"/>
          <a:p>
            <a:pPr lvl="0"/>
            <a:r>
              <a:rPr lang="zh-CN" altLang="en-US" b="1">
                <a:latin typeface="Helvetica Light"/>
                <a:ea typeface="Helvetica Light"/>
                <a:sym typeface="微软雅黑" panose="020B0503020204020204" pitchFamily="34" charset="-122"/>
              </a:rPr>
              <a:t>例</a:t>
            </a:r>
            <a:r>
              <a:rPr lang="en-US" altLang="zh-CN" b="1">
                <a:latin typeface="Helvetica Light"/>
                <a:ea typeface="Helvetica Light"/>
                <a:sym typeface="微软雅黑" panose="020B0503020204020204" pitchFamily="34" charset="-122"/>
              </a:rPr>
              <a:t>5</a:t>
            </a:r>
            <a:r>
              <a:rPr lang="zh-CN" altLang="en-US">
                <a:latin typeface="Helvetica Light"/>
                <a:ea typeface="Helvetica Light"/>
                <a:sym typeface="微软雅黑" panose="020B0503020204020204" pitchFamily="34" charset="-122"/>
              </a:rPr>
              <a:t>：</a:t>
            </a:r>
            <a:r>
              <a:rPr lang="zh-CN" altLang="en-US" dirty="0">
                <a:latin typeface="微软雅黑" panose="020B0503020204020204" pitchFamily="34" charset="-122"/>
                <a:ea typeface="Helvetica Light"/>
                <a:sym typeface="微软雅黑" panose="020B0503020204020204" pitchFamily="34" charset="-122"/>
              </a:rPr>
              <a:t>均质杆长</a:t>
            </a:r>
            <a:r>
              <a:rPr lang="en-US" altLang="zh-CN" dirty="0">
                <a:latin typeface="微软雅黑" panose="020B0503020204020204" pitchFamily="34" charset="-122"/>
                <a:ea typeface="Helvetica Light"/>
                <a:sym typeface="微软雅黑" panose="020B0503020204020204" pitchFamily="34" charset="-122"/>
              </a:rPr>
              <a:t>L=1m,</a:t>
            </a:r>
            <a:r>
              <a:rPr lang="zh-CN" altLang="en-US" dirty="0">
                <a:latin typeface="微软雅黑" panose="020B0503020204020204" pitchFamily="34" charset="-122"/>
                <a:ea typeface="Helvetica Light"/>
                <a:sym typeface="微软雅黑" panose="020B0503020204020204" pitchFamily="34" charset="-122"/>
              </a:rPr>
              <a:t>质量</a:t>
            </a:r>
            <a:r>
              <a:rPr lang="en-US" altLang="zh-CN" dirty="0">
                <a:latin typeface="微软雅黑" panose="020B0503020204020204" pitchFamily="34" charset="-122"/>
                <a:ea typeface="Helvetica Light"/>
                <a:sym typeface="微软雅黑" panose="020B0503020204020204" pitchFamily="34" charset="-122"/>
              </a:rPr>
              <a:t>m</a:t>
            </a:r>
            <a:r>
              <a:rPr lang="en-US" altLang="zh-CN" baseline="-25000" dirty="0">
                <a:latin typeface="微软雅黑" panose="020B0503020204020204" pitchFamily="34" charset="-122"/>
                <a:ea typeface="Helvetica Light"/>
                <a:sym typeface="微软雅黑" panose="020B0503020204020204" pitchFamily="34" charset="-122"/>
              </a:rPr>
              <a:t>1</a:t>
            </a:r>
            <a:r>
              <a:rPr lang="en-US" altLang="zh-CN" dirty="0">
                <a:latin typeface="微软雅黑" panose="020B0503020204020204" pitchFamily="34" charset="-122"/>
                <a:ea typeface="Helvetica Light"/>
                <a:sym typeface="微软雅黑" panose="020B0503020204020204" pitchFamily="34" charset="-122"/>
              </a:rPr>
              <a:t>=10kg, B</a:t>
            </a:r>
            <a:r>
              <a:rPr lang="zh-CN" altLang="en-US" dirty="0">
                <a:latin typeface="微软雅黑" panose="020B0503020204020204" pitchFamily="34" charset="-122"/>
                <a:ea typeface="Helvetica Light"/>
                <a:sym typeface="微软雅黑" panose="020B0503020204020204" pitchFamily="34" charset="-122"/>
              </a:rPr>
              <a:t>端铰接于直径</a:t>
            </a:r>
            <a:r>
              <a:rPr lang="en-US" altLang="zh-CN" dirty="0">
                <a:latin typeface="微软雅黑" panose="020B0503020204020204" pitchFamily="34" charset="-122"/>
                <a:ea typeface="Helvetica Light"/>
                <a:sym typeface="微软雅黑" panose="020B0503020204020204" pitchFamily="34" charset="-122"/>
              </a:rPr>
              <a:t>d=0.5m,</a:t>
            </a:r>
            <a:r>
              <a:rPr lang="zh-CN" altLang="en-US" dirty="0">
                <a:latin typeface="微软雅黑" panose="020B0503020204020204" pitchFamily="34" charset="-122"/>
                <a:ea typeface="Helvetica Light"/>
                <a:sym typeface="微软雅黑" panose="020B0503020204020204" pitchFamily="34" charset="-122"/>
              </a:rPr>
              <a:t>质量</a:t>
            </a:r>
            <a:r>
              <a:rPr lang="en-US" altLang="zh-CN" dirty="0">
                <a:latin typeface="微软雅黑" panose="020B0503020204020204" pitchFamily="34" charset="-122"/>
                <a:ea typeface="Helvetica Light"/>
                <a:sym typeface="微软雅黑" panose="020B0503020204020204" pitchFamily="34" charset="-122"/>
              </a:rPr>
              <a:t>m</a:t>
            </a:r>
            <a:r>
              <a:rPr lang="en-US" altLang="zh-CN" baseline="-25000" dirty="0">
                <a:latin typeface="微软雅黑" panose="020B0503020204020204" pitchFamily="34" charset="-122"/>
                <a:ea typeface="Helvetica Light"/>
                <a:sym typeface="微软雅黑" panose="020B0503020204020204" pitchFamily="34" charset="-122"/>
              </a:rPr>
              <a:t>2</a:t>
            </a:r>
            <a:r>
              <a:rPr lang="en-US" altLang="zh-CN" dirty="0">
                <a:latin typeface="微软雅黑" panose="020B0503020204020204" pitchFamily="34" charset="-122"/>
                <a:ea typeface="Helvetica Light"/>
                <a:sym typeface="微软雅黑" panose="020B0503020204020204" pitchFamily="34" charset="-122"/>
              </a:rPr>
              <a:t>=20kg</a:t>
            </a:r>
            <a:r>
              <a:rPr lang="zh-CN" altLang="en-US" dirty="0">
                <a:latin typeface="微软雅黑" panose="020B0503020204020204" pitchFamily="34" charset="-122"/>
                <a:ea typeface="Helvetica Light"/>
                <a:sym typeface="微软雅黑" panose="020B0503020204020204" pitchFamily="34" charset="-122"/>
              </a:rPr>
              <a:t>的均质圆盘上。</a:t>
            </a:r>
            <a:r>
              <a:rPr lang="en-US" altLang="zh-CN" dirty="0">
                <a:latin typeface="微软雅黑" panose="020B0503020204020204" pitchFamily="34" charset="-122"/>
                <a:ea typeface="Helvetica Light"/>
                <a:sym typeface="微软雅黑" panose="020B0503020204020204" pitchFamily="34" charset="-122"/>
              </a:rPr>
              <a:t>B</a:t>
            </a:r>
            <a:r>
              <a:rPr lang="zh-CN" altLang="en-US" dirty="0">
                <a:latin typeface="微软雅黑" panose="020B0503020204020204" pitchFamily="34" charset="-122"/>
                <a:ea typeface="Helvetica Light"/>
                <a:sym typeface="微软雅黑" panose="020B0503020204020204" pitchFamily="34" charset="-122"/>
              </a:rPr>
              <a:t>与圆盘中心相距</a:t>
            </a:r>
            <a:r>
              <a:rPr lang="en-US" altLang="zh-CN" dirty="0">
                <a:latin typeface="微软雅黑" panose="020B0503020204020204" pitchFamily="34" charset="-122"/>
                <a:ea typeface="Helvetica Light"/>
                <a:sym typeface="微软雅黑" panose="020B0503020204020204" pitchFamily="34" charset="-122"/>
              </a:rPr>
              <a:t>e=230mm</a:t>
            </a:r>
            <a:r>
              <a:rPr lang="zh-CN" altLang="en-US" dirty="0">
                <a:latin typeface="微软雅黑" panose="020B0503020204020204" pitchFamily="34" charset="-122"/>
                <a:ea typeface="Helvetica Light"/>
                <a:sym typeface="微软雅黑" panose="020B0503020204020204" pitchFamily="34" charset="-122"/>
              </a:rPr>
              <a:t>。若在圆盘上施加力偶矩为</a:t>
            </a:r>
            <a:r>
              <a:rPr lang="en-US" altLang="zh-CN" dirty="0">
                <a:latin typeface="微软雅黑" panose="020B0503020204020204" pitchFamily="34" charset="-122"/>
                <a:ea typeface="Helvetica Light"/>
                <a:sym typeface="微软雅黑" panose="020B0503020204020204" pitchFamily="34" charset="-122"/>
              </a:rPr>
              <a:t>M=15N.m</a:t>
            </a:r>
            <a:r>
              <a:rPr lang="zh-CN" altLang="en-US" dirty="0">
                <a:latin typeface="微软雅黑" panose="020B0503020204020204" pitchFamily="34" charset="-122"/>
                <a:ea typeface="Helvetica Light"/>
                <a:sym typeface="微软雅黑" panose="020B0503020204020204" pitchFamily="34" charset="-122"/>
              </a:rPr>
              <a:t>的逆时针力偶。试求初瞬时杆</a:t>
            </a:r>
            <a:r>
              <a:rPr lang="en-US" altLang="zh-CN" dirty="0">
                <a:latin typeface="微软雅黑" panose="020B0503020204020204" pitchFamily="34" charset="-122"/>
                <a:ea typeface="Helvetica Light"/>
                <a:sym typeface="微软雅黑" panose="020B0503020204020204" pitchFamily="34" charset="-122"/>
              </a:rPr>
              <a:t>AB</a:t>
            </a:r>
            <a:r>
              <a:rPr lang="zh-CN" altLang="en-US" dirty="0">
                <a:latin typeface="微软雅黑" panose="020B0503020204020204" pitchFamily="34" charset="-122"/>
                <a:ea typeface="Helvetica Light"/>
                <a:sym typeface="微软雅黑" panose="020B0503020204020204" pitchFamily="34" charset="-122"/>
              </a:rPr>
              <a:t>和圆盘的角加速度。</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p:cNvSpPr>
          <p:nvPr>
            <p:ph type="sldImg"/>
          </p:nvPr>
        </p:nvSpPr>
        <p:spPr/>
      </p:sp>
      <p:sp>
        <p:nvSpPr>
          <p:cNvPr id="75778" name="文本占位符 2"/>
          <p:cNvSpPr>
            <a:spLocks noGrp="1"/>
          </p:cNvSpPr>
          <p:nvPr>
            <p:ph type="body"/>
          </p:nvPr>
        </p:nvSpPr>
        <p:spPr/>
        <p:txBody>
          <a:bodyPr wrap="square" lIns="91440" tIns="45720" rIns="91440" bIns="45720" anchor="t" anchorCtr="0"/>
          <a:p>
            <a:pPr lvl="0"/>
            <a:r>
              <a:rPr lang="zh-CN" altLang="en-US" dirty="0">
                <a:latin typeface="Helvetica Light"/>
                <a:ea typeface="Helvetica Light"/>
                <a:sym typeface="Symbol" panose="05050102010706020507"/>
              </a:rPr>
              <a:t>本题为</a:t>
            </a:r>
            <a:r>
              <a:rPr lang="en-US" altLang="zh-CN" dirty="0">
                <a:latin typeface="Helvetica Light"/>
                <a:ea typeface="Helvetica Light"/>
                <a:sym typeface="Symbol" panose="05050102010706020507"/>
              </a:rPr>
              <a:t>2</a:t>
            </a:r>
            <a:r>
              <a:rPr lang="zh-CN" altLang="en-US" dirty="0">
                <a:latin typeface="Helvetica Light"/>
                <a:ea typeface="宋体" panose="02010600030101010101" pitchFamily="2" charset="-122"/>
                <a:sym typeface="Symbol" panose="05050102010706020507"/>
              </a:rPr>
              <a:t>个自由度系统，假设</a:t>
            </a:r>
            <a:r>
              <a:rPr lang="en-US" altLang="zh-CN" dirty="0">
                <a:latin typeface="Helvetica Light"/>
                <a:ea typeface="宋体" panose="02010600030101010101" pitchFamily="2" charset="-122"/>
                <a:sym typeface="Symbol" panose="05050102010706020507"/>
              </a:rPr>
              <a:t>AB</a:t>
            </a:r>
            <a:r>
              <a:rPr lang="zh-CN" altLang="en-US" dirty="0">
                <a:latin typeface="Helvetica Light"/>
                <a:ea typeface="宋体" panose="02010600030101010101" pitchFamily="2" charset="-122"/>
                <a:sym typeface="Symbol" panose="05050102010706020507"/>
              </a:rPr>
              <a:t>杆及圆轮的角加速度为基本的运动未知量，</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Helvetica Light"/>
                <a:sym typeface="Symbol" panose="05050102010706020507"/>
              </a:rPr>
              <a:t>（</a:t>
            </a:r>
            <a:r>
              <a:rPr lang="en-US" altLang="zh-CN" dirty="0">
                <a:latin typeface="Helvetica Light"/>
                <a:ea typeface="Helvetica Light"/>
                <a:sym typeface="Symbol" panose="05050102010706020507"/>
              </a:rPr>
              <a:t>1</a:t>
            </a:r>
            <a:r>
              <a:rPr lang="zh-CN" altLang="en-US" dirty="0">
                <a:latin typeface="Helvetica Light"/>
                <a:ea typeface="Helvetica Light"/>
                <a:sym typeface="Symbol" panose="05050102010706020507"/>
              </a:rPr>
              <a:t>）、根据运动学知识，画运动分析图，如图</a:t>
            </a:r>
            <a:r>
              <a:rPr lang="en-US" altLang="zh-CN" dirty="0">
                <a:latin typeface="Helvetica Light"/>
                <a:ea typeface="Helvetica Light"/>
                <a:sym typeface="Symbol" panose="05050102010706020507"/>
              </a:rPr>
              <a:t>1</a:t>
            </a:r>
            <a:r>
              <a:rPr lang="zh-CN" altLang="en-US" dirty="0">
                <a:latin typeface="Helvetica Light"/>
                <a:ea typeface="宋体" panose="02010600030101010101" pitchFamily="2" charset="-122"/>
                <a:sym typeface="Symbol" panose="05050102010706020507"/>
              </a:rPr>
              <a:t>。再分别作</a:t>
            </a:r>
            <a:r>
              <a:rPr lang="en-US" altLang="zh-CN" dirty="0">
                <a:latin typeface="Helvetica Light"/>
                <a:ea typeface="宋体" panose="02010600030101010101" pitchFamily="2" charset="-122"/>
                <a:sym typeface="Symbol" panose="05050102010706020507"/>
              </a:rPr>
              <a:t>AB</a:t>
            </a:r>
            <a:r>
              <a:rPr lang="zh-CN" altLang="en-US" dirty="0">
                <a:latin typeface="Helvetica Light"/>
                <a:ea typeface="宋体" panose="02010600030101010101" pitchFamily="2" charset="-122"/>
                <a:sym typeface="Symbol" panose="05050102010706020507"/>
              </a:rPr>
              <a:t>杆及圆轮的受力分析图。</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a:t>
            </a:r>
            <a:r>
              <a:rPr lang="en-US" altLang="zh-CN" dirty="0">
                <a:latin typeface="Helvetica Light"/>
                <a:ea typeface="宋体" panose="02010600030101010101" pitchFamily="2" charset="-122"/>
                <a:sym typeface="Symbol" panose="05050102010706020507"/>
              </a:rPr>
              <a:t>2</a:t>
            </a:r>
            <a:r>
              <a:rPr lang="zh-CN" altLang="en-US" dirty="0">
                <a:latin typeface="Helvetica Light"/>
                <a:ea typeface="宋体" panose="02010600030101010101" pitchFamily="2" charset="-122"/>
                <a:sym typeface="Symbol" panose="05050102010706020507"/>
              </a:rPr>
              <a:t>）、</a:t>
            </a:r>
            <a:r>
              <a:rPr lang="zh-CN" altLang="en-US" dirty="0">
                <a:latin typeface="Helvetica Light"/>
                <a:ea typeface="Helvetica Light"/>
                <a:sym typeface="Symbol" panose="05050102010706020507"/>
              </a:rPr>
              <a:t>以</a:t>
            </a:r>
            <a:r>
              <a:rPr lang="en-US" altLang="zh-CN" dirty="0">
                <a:latin typeface="Helvetica Light"/>
                <a:ea typeface="Helvetica Light"/>
                <a:sym typeface="Symbol" panose="05050102010706020507"/>
              </a:rPr>
              <a:t>AB</a:t>
            </a:r>
            <a:r>
              <a:rPr lang="zh-CN" altLang="en-US" dirty="0">
                <a:latin typeface="Helvetica Light"/>
                <a:ea typeface="宋体" panose="02010600030101010101" pitchFamily="2" charset="-122"/>
                <a:sym typeface="Symbol" panose="05050102010706020507"/>
              </a:rPr>
              <a:t>为研究对象，对定点</a:t>
            </a:r>
            <a:r>
              <a:rPr lang="en-US" altLang="zh-CN" dirty="0">
                <a:latin typeface="Helvetica Light"/>
                <a:ea typeface="宋体" panose="02010600030101010101" pitchFamily="2" charset="-122"/>
                <a:sym typeface="Symbol" panose="05050102010706020507"/>
              </a:rPr>
              <a:t>A</a:t>
            </a:r>
            <a:r>
              <a:rPr lang="zh-CN" altLang="en-US" dirty="0">
                <a:latin typeface="Helvetica Light"/>
                <a:ea typeface="宋体" panose="02010600030101010101" pitchFamily="2" charset="-122"/>
                <a:sym typeface="Symbol" panose="05050102010706020507"/>
              </a:rPr>
              <a:t>用动量矩定理，</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a:t>
            </a:r>
            <a:r>
              <a:rPr lang="en-US" altLang="zh-CN" dirty="0">
                <a:latin typeface="Helvetica Light"/>
                <a:ea typeface="宋体" panose="02010600030101010101" pitchFamily="2" charset="-122"/>
                <a:sym typeface="Symbol" panose="05050102010706020507"/>
              </a:rPr>
              <a:t>3</a:t>
            </a:r>
            <a:r>
              <a:rPr lang="zh-CN" altLang="en-US" dirty="0">
                <a:latin typeface="Helvetica Light"/>
                <a:ea typeface="宋体" panose="02010600030101010101" pitchFamily="2" charset="-122"/>
                <a:sym typeface="Symbol" panose="05050102010706020507"/>
              </a:rPr>
              <a:t>）、以圆轮为研究对象，用水平方向的质心运动定理和对质心</a:t>
            </a:r>
            <a:r>
              <a:rPr lang="en-US" altLang="zh-CN" dirty="0">
                <a:latin typeface="Helvetica Light"/>
                <a:ea typeface="宋体" panose="02010600030101010101" pitchFamily="2" charset="-122"/>
                <a:sym typeface="Symbol" panose="05050102010706020507"/>
              </a:rPr>
              <a:t>C</a:t>
            </a:r>
            <a:r>
              <a:rPr lang="zh-CN" altLang="en-US" dirty="0">
                <a:latin typeface="Helvetica Light"/>
                <a:ea typeface="宋体" panose="02010600030101010101" pitchFamily="2" charset="-122"/>
                <a:sym typeface="Symbol" panose="05050102010706020507"/>
              </a:rPr>
              <a:t>的动量矩定理，</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建立方程组，求解后可得</a:t>
            </a:r>
            <a:r>
              <a:rPr lang="zh-CN" altLang="en-US" dirty="0">
                <a:latin typeface="Arial" panose="020B0604020202020204" pitchFamily="34" charset="0"/>
                <a:ea typeface="宋体" panose="02010600030101010101" pitchFamily="2" charset="-122"/>
                <a:sym typeface="Symbol" panose="05050102010706020507"/>
              </a:rPr>
              <a:t>ɑ</a:t>
            </a:r>
            <a:r>
              <a:rPr lang="en-US" altLang="zh-CN" dirty="0">
                <a:latin typeface="Arial" panose="020B0604020202020204" pitchFamily="34" charset="0"/>
                <a:ea typeface="宋体" panose="02010600030101010101" pitchFamily="2" charset="-122"/>
                <a:sym typeface="Symbol" panose="05050102010706020507"/>
              </a:rPr>
              <a:t>1</a:t>
            </a:r>
            <a:r>
              <a:rPr lang="zh-CN" altLang="en-US" dirty="0">
                <a:latin typeface="Arial" panose="020B0604020202020204" pitchFamily="34" charset="0"/>
                <a:ea typeface="宋体" panose="02010600030101010101" pitchFamily="2" charset="-122"/>
                <a:sym typeface="Symbol" panose="05050102010706020507"/>
              </a:rPr>
              <a:t>和ɑ</a:t>
            </a:r>
            <a:r>
              <a:rPr lang="en-US" altLang="zh-CN" dirty="0">
                <a:latin typeface="Helvetica Light"/>
                <a:ea typeface="Helvetica Light"/>
              </a:rPr>
              <a:t>2.</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p:cNvSpPr>
          <p:nvPr>
            <p:ph type="sldImg"/>
          </p:nvPr>
        </p:nvSpPr>
        <p:spPr/>
      </p:sp>
      <p:sp>
        <p:nvSpPr>
          <p:cNvPr id="77826" name="文本占位符 2"/>
          <p:cNvSpPr>
            <a:spLocks noGrp="1"/>
          </p:cNvSpPr>
          <p:nvPr>
            <p:ph type="body"/>
          </p:nvPr>
        </p:nvSpPr>
        <p:spPr/>
        <p:txBody>
          <a:bodyPr wrap="square" lIns="91440" tIns="45720" rIns="91440" bIns="45720" anchor="t" anchorCtr="0"/>
          <a:p>
            <a:pPr lvl="0"/>
            <a:r>
              <a:rPr lang="zh-CN" altLang="en-US" b="1">
                <a:latin typeface="Helvetica Light"/>
                <a:ea typeface="Helvetica Light"/>
                <a:sym typeface="微软雅黑" panose="020B0503020204020204" pitchFamily="34" charset="-122"/>
              </a:rPr>
              <a:t>例</a:t>
            </a:r>
            <a:r>
              <a:rPr lang="en-US" altLang="zh-CN" b="1">
                <a:latin typeface="Helvetica Light"/>
                <a:ea typeface="Helvetica Light"/>
                <a:sym typeface="微软雅黑" panose="020B0503020204020204" pitchFamily="34" charset="-122"/>
              </a:rPr>
              <a:t>5</a:t>
            </a:r>
            <a:r>
              <a:rPr lang="zh-CN" altLang="en-US">
                <a:latin typeface="Helvetica Light"/>
                <a:ea typeface="Helvetica Light"/>
                <a:sym typeface="微软雅黑" panose="020B0503020204020204" pitchFamily="34" charset="-122"/>
              </a:rPr>
              <a:t>：</a:t>
            </a:r>
            <a:r>
              <a:rPr lang="zh-CN" altLang="en-US" dirty="0">
                <a:latin typeface="微软雅黑" panose="020B0503020204020204" pitchFamily="34" charset="-122"/>
                <a:ea typeface="Helvetica Light"/>
                <a:sym typeface="微软雅黑" panose="020B0503020204020204" pitchFamily="34" charset="-122"/>
              </a:rPr>
              <a:t>均质杆长</a:t>
            </a:r>
            <a:r>
              <a:rPr lang="en-US" altLang="zh-CN" dirty="0">
                <a:latin typeface="微软雅黑" panose="020B0503020204020204" pitchFamily="34" charset="-122"/>
                <a:ea typeface="Helvetica Light"/>
                <a:sym typeface="微软雅黑" panose="020B0503020204020204" pitchFamily="34" charset="-122"/>
              </a:rPr>
              <a:t>L=1m,</a:t>
            </a:r>
            <a:r>
              <a:rPr lang="zh-CN" altLang="en-US" dirty="0">
                <a:latin typeface="微软雅黑" panose="020B0503020204020204" pitchFamily="34" charset="-122"/>
                <a:ea typeface="Helvetica Light"/>
                <a:sym typeface="微软雅黑" panose="020B0503020204020204" pitchFamily="34" charset="-122"/>
              </a:rPr>
              <a:t>质量</a:t>
            </a:r>
            <a:r>
              <a:rPr lang="en-US" altLang="zh-CN" dirty="0">
                <a:latin typeface="微软雅黑" panose="020B0503020204020204" pitchFamily="34" charset="-122"/>
                <a:ea typeface="Helvetica Light"/>
                <a:sym typeface="微软雅黑" panose="020B0503020204020204" pitchFamily="34" charset="-122"/>
              </a:rPr>
              <a:t>m</a:t>
            </a:r>
            <a:r>
              <a:rPr lang="en-US" altLang="zh-CN" baseline="-25000" dirty="0">
                <a:latin typeface="微软雅黑" panose="020B0503020204020204" pitchFamily="34" charset="-122"/>
                <a:ea typeface="Helvetica Light"/>
                <a:sym typeface="微软雅黑" panose="020B0503020204020204" pitchFamily="34" charset="-122"/>
              </a:rPr>
              <a:t>1</a:t>
            </a:r>
            <a:r>
              <a:rPr lang="en-US" altLang="zh-CN" dirty="0">
                <a:latin typeface="微软雅黑" panose="020B0503020204020204" pitchFamily="34" charset="-122"/>
                <a:ea typeface="Helvetica Light"/>
                <a:sym typeface="微软雅黑" panose="020B0503020204020204" pitchFamily="34" charset="-122"/>
              </a:rPr>
              <a:t>=10kg, B</a:t>
            </a:r>
            <a:r>
              <a:rPr lang="zh-CN" altLang="en-US" dirty="0">
                <a:latin typeface="微软雅黑" panose="020B0503020204020204" pitchFamily="34" charset="-122"/>
                <a:ea typeface="Helvetica Light"/>
                <a:sym typeface="微软雅黑" panose="020B0503020204020204" pitchFamily="34" charset="-122"/>
              </a:rPr>
              <a:t>端铰接于直径</a:t>
            </a:r>
            <a:r>
              <a:rPr lang="en-US" altLang="zh-CN" dirty="0">
                <a:latin typeface="微软雅黑" panose="020B0503020204020204" pitchFamily="34" charset="-122"/>
                <a:ea typeface="Helvetica Light"/>
                <a:sym typeface="微软雅黑" panose="020B0503020204020204" pitchFamily="34" charset="-122"/>
              </a:rPr>
              <a:t>d=0.5m,</a:t>
            </a:r>
            <a:r>
              <a:rPr lang="zh-CN" altLang="en-US" dirty="0">
                <a:latin typeface="微软雅黑" panose="020B0503020204020204" pitchFamily="34" charset="-122"/>
                <a:ea typeface="Helvetica Light"/>
                <a:sym typeface="微软雅黑" panose="020B0503020204020204" pitchFamily="34" charset="-122"/>
              </a:rPr>
              <a:t>质量</a:t>
            </a:r>
            <a:r>
              <a:rPr lang="en-US" altLang="zh-CN" dirty="0">
                <a:latin typeface="微软雅黑" panose="020B0503020204020204" pitchFamily="34" charset="-122"/>
                <a:ea typeface="Helvetica Light"/>
                <a:sym typeface="微软雅黑" panose="020B0503020204020204" pitchFamily="34" charset="-122"/>
              </a:rPr>
              <a:t>m</a:t>
            </a:r>
            <a:r>
              <a:rPr lang="en-US" altLang="zh-CN" baseline="-25000" dirty="0">
                <a:latin typeface="微软雅黑" panose="020B0503020204020204" pitchFamily="34" charset="-122"/>
                <a:ea typeface="Helvetica Light"/>
                <a:sym typeface="微软雅黑" panose="020B0503020204020204" pitchFamily="34" charset="-122"/>
              </a:rPr>
              <a:t>2</a:t>
            </a:r>
            <a:r>
              <a:rPr lang="en-US" altLang="zh-CN" dirty="0">
                <a:latin typeface="微软雅黑" panose="020B0503020204020204" pitchFamily="34" charset="-122"/>
                <a:ea typeface="Helvetica Light"/>
                <a:sym typeface="微软雅黑" panose="020B0503020204020204" pitchFamily="34" charset="-122"/>
              </a:rPr>
              <a:t>=20kg</a:t>
            </a:r>
            <a:r>
              <a:rPr lang="zh-CN" altLang="en-US" dirty="0">
                <a:latin typeface="微软雅黑" panose="020B0503020204020204" pitchFamily="34" charset="-122"/>
                <a:ea typeface="Helvetica Light"/>
                <a:sym typeface="微软雅黑" panose="020B0503020204020204" pitchFamily="34" charset="-122"/>
              </a:rPr>
              <a:t>的均质圆盘上。</a:t>
            </a:r>
            <a:r>
              <a:rPr lang="en-US" altLang="zh-CN" dirty="0">
                <a:latin typeface="微软雅黑" panose="020B0503020204020204" pitchFamily="34" charset="-122"/>
                <a:ea typeface="Helvetica Light"/>
                <a:sym typeface="微软雅黑" panose="020B0503020204020204" pitchFamily="34" charset="-122"/>
              </a:rPr>
              <a:t>B</a:t>
            </a:r>
            <a:r>
              <a:rPr lang="zh-CN" altLang="en-US" dirty="0">
                <a:latin typeface="微软雅黑" panose="020B0503020204020204" pitchFamily="34" charset="-122"/>
                <a:ea typeface="Helvetica Light"/>
                <a:sym typeface="微软雅黑" panose="020B0503020204020204" pitchFamily="34" charset="-122"/>
              </a:rPr>
              <a:t>与圆盘中心相距</a:t>
            </a:r>
            <a:r>
              <a:rPr lang="en-US" altLang="zh-CN" dirty="0">
                <a:latin typeface="微软雅黑" panose="020B0503020204020204" pitchFamily="34" charset="-122"/>
                <a:ea typeface="Helvetica Light"/>
                <a:sym typeface="微软雅黑" panose="020B0503020204020204" pitchFamily="34" charset="-122"/>
              </a:rPr>
              <a:t>e=230mm</a:t>
            </a:r>
            <a:r>
              <a:rPr lang="zh-CN" altLang="en-US" dirty="0">
                <a:latin typeface="微软雅黑" panose="020B0503020204020204" pitchFamily="34" charset="-122"/>
                <a:ea typeface="Helvetica Light"/>
                <a:sym typeface="微软雅黑" panose="020B0503020204020204" pitchFamily="34" charset="-122"/>
              </a:rPr>
              <a:t>。若在圆盘上施加力偶矩为</a:t>
            </a:r>
            <a:r>
              <a:rPr lang="en-US" altLang="zh-CN" dirty="0">
                <a:latin typeface="微软雅黑" panose="020B0503020204020204" pitchFamily="34" charset="-122"/>
                <a:ea typeface="Helvetica Light"/>
                <a:sym typeface="微软雅黑" panose="020B0503020204020204" pitchFamily="34" charset="-122"/>
              </a:rPr>
              <a:t>M=15N.m</a:t>
            </a:r>
            <a:r>
              <a:rPr lang="zh-CN" altLang="en-US" dirty="0">
                <a:latin typeface="微软雅黑" panose="020B0503020204020204" pitchFamily="34" charset="-122"/>
                <a:ea typeface="Helvetica Light"/>
                <a:sym typeface="微软雅黑" panose="020B0503020204020204" pitchFamily="34" charset="-122"/>
              </a:rPr>
              <a:t>的逆时针力偶。试求初瞬时杆</a:t>
            </a:r>
            <a:r>
              <a:rPr lang="en-US" altLang="zh-CN" dirty="0">
                <a:latin typeface="微软雅黑" panose="020B0503020204020204" pitchFamily="34" charset="-122"/>
                <a:ea typeface="Helvetica Light"/>
                <a:sym typeface="微软雅黑" panose="020B0503020204020204" pitchFamily="34" charset="-122"/>
              </a:rPr>
              <a:t>AB</a:t>
            </a:r>
            <a:r>
              <a:rPr lang="zh-CN" altLang="en-US" dirty="0">
                <a:latin typeface="微软雅黑" panose="020B0503020204020204" pitchFamily="34" charset="-122"/>
                <a:ea typeface="Helvetica Light"/>
                <a:sym typeface="微软雅黑" panose="020B0503020204020204" pitchFamily="34" charset="-122"/>
              </a:rPr>
              <a:t>和圆盘的角加速度。</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p:cNvSpPr>
          <p:nvPr>
            <p:ph type="sldImg"/>
          </p:nvPr>
        </p:nvSpPr>
        <p:spPr/>
      </p:sp>
      <p:sp>
        <p:nvSpPr>
          <p:cNvPr id="79874" name="文本占位符 2"/>
          <p:cNvSpPr>
            <a:spLocks noGrp="1"/>
          </p:cNvSpPr>
          <p:nvPr>
            <p:ph type="body"/>
          </p:nvPr>
        </p:nvSpPr>
        <p:spPr/>
        <p:txBody>
          <a:bodyPr wrap="square" lIns="91440" tIns="45720" rIns="91440" bIns="45720" anchor="t" anchorCtr="0"/>
          <a:p>
            <a:pPr lvl="0"/>
            <a:r>
              <a:rPr lang="zh-CN" altLang="en-US" dirty="0">
                <a:latin typeface="Helvetica Light"/>
                <a:ea typeface="Helvetica Light"/>
                <a:sym typeface="Symbol" panose="05050102010706020507"/>
              </a:rPr>
              <a:t>本题为</a:t>
            </a:r>
            <a:r>
              <a:rPr lang="en-US" altLang="zh-CN" dirty="0">
                <a:latin typeface="Helvetica Light"/>
                <a:ea typeface="Helvetica Light"/>
                <a:sym typeface="Symbol" panose="05050102010706020507"/>
              </a:rPr>
              <a:t>2</a:t>
            </a:r>
            <a:r>
              <a:rPr lang="zh-CN" altLang="en-US" dirty="0">
                <a:latin typeface="Helvetica Light"/>
                <a:ea typeface="宋体" panose="02010600030101010101" pitchFamily="2" charset="-122"/>
                <a:sym typeface="Symbol" panose="05050102010706020507"/>
              </a:rPr>
              <a:t>个自由度系统，假设</a:t>
            </a:r>
            <a:r>
              <a:rPr lang="en-US" altLang="zh-CN" dirty="0">
                <a:latin typeface="Helvetica Light"/>
                <a:ea typeface="宋体" panose="02010600030101010101" pitchFamily="2" charset="-122"/>
                <a:sym typeface="Symbol" panose="05050102010706020507"/>
              </a:rPr>
              <a:t>AB</a:t>
            </a:r>
            <a:r>
              <a:rPr lang="zh-CN" altLang="en-US" dirty="0">
                <a:latin typeface="Helvetica Light"/>
                <a:ea typeface="宋体" panose="02010600030101010101" pitchFamily="2" charset="-122"/>
                <a:sym typeface="Symbol" panose="05050102010706020507"/>
              </a:rPr>
              <a:t>杆及圆轮的角加速度为基本的运动未知量，</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Helvetica Light"/>
                <a:sym typeface="Symbol" panose="05050102010706020507"/>
              </a:rPr>
              <a:t>（</a:t>
            </a:r>
            <a:r>
              <a:rPr lang="en-US" altLang="zh-CN" dirty="0">
                <a:latin typeface="Helvetica Light"/>
                <a:ea typeface="Helvetica Light"/>
                <a:sym typeface="Symbol" panose="05050102010706020507"/>
              </a:rPr>
              <a:t>1</a:t>
            </a:r>
            <a:r>
              <a:rPr lang="zh-CN" altLang="en-US" dirty="0">
                <a:latin typeface="Helvetica Light"/>
                <a:ea typeface="Helvetica Light"/>
                <a:sym typeface="Symbol" panose="05050102010706020507"/>
              </a:rPr>
              <a:t>）、根据运动学知识，画运动分析图，如图</a:t>
            </a:r>
            <a:r>
              <a:rPr lang="en-US" altLang="zh-CN" dirty="0">
                <a:latin typeface="Helvetica Light"/>
                <a:ea typeface="Helvetica Light"/>
                <a:sym typeface="Symbol" panose="05050102010706020507"/>
              </a:rPr>
              <a:t>1</a:t>
            </a:r>
            <a:r>
              <a:rPr lang="zh-CN" altLang="en-US" dirty="0">
                <a:latin typeface="Helvetica Light"/>
                <a:ea typeface="宋体" panose="02010600030101010101" pitchFamily="2" charset="-122"/>
                <a:sym typeface="Symbol" panose="05050102010706020507"/>
              </a:rPr>
              <a:t>。再分别作</a:t>
            </a:r>
            <a:r>
              <a:rPr lang="en-US" altLang="zh-CN" dirty="0">
                <a:latin typeface="Helvetica Light"/>
                <a:ea typeface="宋体" panose="02010600030101010101" pitchFamily="2" charset="-122"/>
                <a:sym typeface="Symbol" panose="05050102010706020507"/>
              </a:rPr>
              <a:t>AB</a:t>
            </a:r>
            <a:r>
              <a:rPr lang="zh-CN" altLang="en-US" dirty="0">
                <a:latin typeface="Helvetica Light"/>
                <a:ea typeface="宋体" panose="02010600030101010101" pitchFamily="2" charset="-122"/>
                <a:sym typeface="Symbol" panose="05050102010706020507"/>
              </a:rPr>
              <a:t>杆及圆轮的受力分析图。</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a:t>
            </a:r>
            <a:r>
              <a:rPr lang="en-US" altLang="zh-CN" dirty="0">
                <a:latin typeface="Helvetica Light"/>
                <a:ea typeface="宋体" panose="02010600030101010101" pitchFamily="2" charset="-122"/>
                <a:sym typeface="Symbol" panose="05050102010706020507"/>
              </a:rPr>
              <a:t>2</a:t>
            </a:r>
            <a:r>
              <a:rPr lang="zh-CN" altLang="en-US" dirty="0">
                <a:latin typeface="Helvetica Light"/>
                <a:ea typeface="宋体" panose="02010600030101010101" pitchFamily="2" charset="-122"/>
                <a:sym typeface="Symbol" panose="05050102010706020507"/>
              </a:rPr>
              <a:t>）、</a:t>
            </a:r>
            <a:r>
              <a:rPr lang="zh-CN" altLang="en-US" dirty="0">
                <a:latin typeface="Helvetica Light"/>
                <a:ea typeface="Helvetica Light"/>
                <a:sym typeface="Symbol" panose="05050102010706020507"/>
              </a:rPr>
              <a:t>以</a:t>
            </a:r>
            <a:r>
              <a:rPr lang="en-US" altLang="zh-CN" dirty="0">
                <a:latin typeface="Helvetica Light"/>
                <a:ea typeface="Helvetica Light"/>
                <a:sym typeface="Symbol" panose="05050102010706020507"/>
              </a:rPr>
              <a:t>AB</a:t>
            </a:r>
            <a:r>
              <a:rPr lang="zh-CN" altLang="en-US" dirty="0">
                <a:latin typeface="Helvetica Light"/>
                <a:ea typeface="宋体" panose="02010600030101010101" pitchFamily="2" charset="-122"/>
                <a:sym typeface="Symbol" panose="05050102010706020507"/>
              </a:rPr>
              <a:t>为研究对象，对定点</a:t>
            </a:r>
            <a:r>
              <a:rPr lang="en-US" altLang="zh-CN" dirty="0">
                <a:latin typeface="Helvetica Light"/>
                <a:ea typeface="宋体" panose="02010600030101010101" pitchFamily="2" charset="-122"/>
                <a:sym typeface="Symbol" panose="05050102010706020507"/>
              </a:rPr>
              <a:t>A</a:t>
            </a:r>
            <a:r>
              <a:rPr lang="zh-CN" altLang="en-US" dirty="0">
                <a:latin typeface="Helvetica Light"/>
                <a:ea typeface="宋体" panose="02010600030101010101" pitchFamily="2" charset="-122"/>
                <a:sym typeface="Symbol" panose="05050102010706020507"/>
              </a:rPr>
              <a:t>用动量矩定理，</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a:t>
            </a:r>
            <a:r>
              <a:rPr lang="en-US" altLang="zh-CN" dirty="0">
                <a:latin typeface="Helvetica Light"/>
                <a:ea typeface="宋体" panose="02010600030101010101" pitchFamily="2" charset="-122"/>
                <a:sym typeface="Symbol" panose="05050102010706020507"/>
              </a:rPr>
              <a:t>3</a:t>
            </a:r>
            <a:r>
              <a:rPr lang="zh-CN" altLang="en-US" dirty="0">
                <a:latin typeface="Helvetica Light"/>
                <a:ea typeface="宋体" panose="02010600030101010101" pitchFamily="2" charset="-122"/>
                <a:sym typeface="Symbol" panose="05050102010706020507"/>
              </a:rPr>
              <a:t>）、以圆轮为研究对象，用水平方向的质心运动定理和对质心</a:t>
            </a:r>
            <a:r>
              <a:rPr lang="en-US" altLang="zh-CN" dirty="0">
                <a:latin typeface="Helvetica Light"/>
                <a:ea typeface="宋体" panose="02010600030101010101" pitchFamily="2" charset="-122"/>
                <a:sym typeface="Symbol" panose="05050102010706020507"/>
              </a:rPr>
              <a:t>C</a:t>
            </a:r>
            <a:r>
              <a:rPr lang="zh-CN" altLang="en-US" dirty="0">
                <a:latin typeface="Helvetica Light"/>
                <a:ea typeface="宋体" panose="02010600030101010101" pitchFamily="2" charset="-122"/>
                <a:sym typeface="Symbol" panose="05050102010706020507"/>
              </a:rPr>
              <a:t>的动量矩定理，</a:t>
            </a:r>
            <a:endParaRPr lang="zh-CN" altLang="en-US" dirty="0">
              <a:latin typeface="Helvetica Light"/>
              <a:ea typeface="宋体" panose="02010600030101010101" pitchFamily="2" charset="-122"/>
              <a:sym typeface="Symbol" panose="05050102010706020507"/>
            </a:endParaRPr>
          </a:p>
          <a:p>
            <a:pPr lvl="0"/>
            <a:r>
              <a:rPr lang="zh-CN" altLang="en-US" dirty="0">
                <a:latin typeface="Helvetica Light"/>
                <a:ea typeface="宋体" panose="02010600030101010101" pitchFamily="2" charset="-122"/>
                <a:sym typeface="Symbol" panose="05050102010706020507"/>
              </a:rPr>
              <a:t>建立方程组，求解后可得</a:t>
            </a:r>
            <a:r>
              <a:rPr lang="zh-CN" altLang="en-US" dirty="0">
                <a:latin typeface="Arial" panose="020B0604020202020204" pitchFamily="34" charset="0"/>
                <a:ea typeface="宋体" panose="02010600030101010101" pitchFamily="2" charset="-122"/>
                <a:sym typeface="Symbol" panose="05050102010706020507"/>
              </a:rPr>
              <a:t>ɑ</a:t>
            </a:r>
            <a:r>
              <a:rPr lang="en-US" altLang="zh-CN" dirty="0">
                <a:latin typeface="Arial" panose="020B0604020202020204" pitchFamily="34" charset="0"/>
                <a:ea typeface="宋体" panose="02010600030101010101" pitchFamily="2" charset="-122"/>
                <a:sym typeface="Symbol" panose="05050102010706020507"/>
              </a:rPr>
              <a:t>1</a:t>
            </a:r>
            <a:r>
              <a:rPr lang="zh-CN" altLang="en-US" dirty="0">
                <a:latin typeface="Arial" panose="020B0604020202020204" pitchFamily="34" charset="0"/>
                <a:ea typeface="宋体" panose="02010600030101010101" pitchFamily="2" charset="-122"/>
                <a:sym typeface="Symbol" panose="05050102010706020507"/>
              </a:rPr>
              <a:t>和ɑ</a:t>
            </a:r>
            <a:r>
              <a:rPr lang="en-US" altLang="zh-CN" dirty="0">
                <a:latin typeface="Helvetica Light"/>
                <a:ea typeface="Helvetica Light"/>
              </a:rPr>
              <a:t>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p:cNvSpPr>
          <p:nvPr>
            <p:ph type="sldImg"/>
          </p:nvPr>
        </p:nvSpPr>
        <p:spPr/>
      </p:sp>
      <p:sp>
        <p:nvSpPr>
          <p:cNvPr id="8192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
          <p:cNvSpPr>
            <a:spLocks noGrp="1" noRot="1" noChangeAspect="1"/>
          </p:cNvSpPr>
          <p:nvPr>
            <p:ph type="sldImg"/>
          </p:nvPr>
        </p:nvSpPr>
        <p:spPr/>
      </p:sp>
      <p:sp>
        <p:nvSpPr>
          <p:cNvPr id="99330" name="备注占位符 2"/>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noRot="1" noChangeAspect="1"/>
          </p:cNvSpPr>
          <p:nvPr>
            <p:ph type="sldImg"/>
          </p:nvPr>
        </p:nvSpPr>
        <p:spPr/>
      </p:sp>
      <p:sp>
        <p:nvSpPr>
          <p:cNvPr id="101378" name="备注占位符 2"/>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
          <p:cNvSpPr>
            <a:spLocks noGrp="1" noRot="1" noChangeAspect="1"/>
          </p:cNvSpPr>
          <p:nvPr>
            <p:ph type="sldImg"/>
          </p:nvPr>
        </p:nvSpPr>
        <p:spPr/>
      </p:sp>
      <p:sp>
        <p:nvSpPr>
          <p:cNvPr id="103426" name="备注占位符 2"/>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10242" name="组合 1"/>
          <p:cNvGrpSpPr/>
          <p:nvPr userDrawn="1"/>
        </p:nvGrpSpPr>
        <p:grpSpPr>
          <a:xfrm>
            <a:off x="0" y="3141663"/>
            <a:ext cx="9144000" cy="1490662"/>
            <a:chOff x="0" y="3429000"/>
            <a:chExt cx="9144000" cy="1489761"/>
          </a:xfrm>
        </p:grpSpPr>
        <p:sp>
          <p:nvSpPr>
            <p:cNvPr id="10243"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44"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45"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10246"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16386"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16388"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6389"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16391"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20482" name="组合 1"/>
          <p:cNvGrpSpPr/>
          <p:nvPr userDrawn="1"/>
        </p:nvGrpSpPr>
        <p:grpSpPr>
          <a:xfrm>
            <a:off x="0" y="3141663"/>
            <a:ext cx="9144000" cy="1490662"/>
            <a:chOff x="0" y="3429000"/>
            <a:chExt cx="9144000" cy="1489761"/>
          </a:xfrm>
        </p:grpSpPr>
        <p:sp>
          <p:nvSpPr>
            <p:cNvPr id="20483"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0484"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0485"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20486"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21506"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21508"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21509"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21511"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11266"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11268"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1269"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11271"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685800" y="6248400"/>
            <a:ext cx="1905000" cy="457200"/>
          </a:xfrm>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a:xfrm>
            <a:off x="3124200" y="6248400"/>
            <a:ext cx="2895600" cy="457200"/>
          </a:xfrm>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a:xfrm>
            <a:off x="6553200" y="6248400"/>
            <a:ext cx="1905000" cy="457200"/>
          </a:xfrm>
          <a:prstGeom prst="rect">
            <a:avLst/>
          </a:prstGeom>
          <a:ln w="12700">
            <a:miter lim="400000"/>
          </a:ln>
        </p:spPr>
        <p:txBody>
          <a:bodyPr vert="horz" wrap="none" lIns="50800" tIns="50800" rIns="50800" bIns="50800" numCol="1" anchor="t" anchorCtr="0" compatLnSpc="1">
            <a:spAutoFit/>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DD1B82A-19BC-47BB-A4D5-AE03A17A1950}" type="slidenum">
              <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26626" name="组合 1"/>
          <p:cNvGrpSpPr/>
          <p:nvPr userDrawn="1"/>
        </p:nvGrpSpPr>
        <p:grpSpPr>
          <a:xfrm>
            <a:off x="0" y="3141663"/>
            <a:ext cx="9144000" cy="1490662"/>
            <a:chOff x="0" y="3429000"/>
            <a:chExt cx="9144000" cy="1489761"/>
          </a:xfrm>
        </p:grpSpPr>
        <p:sp>
          <p:nvSpPr>
            <p:cNvPr id="2662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662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662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2663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2765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2765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2765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2765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31746" name="组合 1"/>
          <p:cNvGrpSpPr/>
          <p:nvPr userDrawn="1"/>
        </p:nvGrpSpPr>
        <p:grpSpPr>
          <a:xfrm>
            <a:off x="0" y="3141663"/>
            <a:ext cx="9144000" cy="1490662"/>
            <a:chOff x="0" y="3429000"/>
            <a:chExt cx="9144000" cy="1489761"/>
          </a:xfrm>
        </p:grpSpPr>
        <p:sp>
          <p:nvSpPr>
            <p:cNvPr id="3174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74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174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3175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3277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3277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3277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3277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36866" name="组合 1"/>
          <p:cNvGrpSpPr/>
          <p:nvPr userDrawn="1"/>
        </p:nvGrpSpPr>
        <p:grpSpPr>
          <a:xfrm>
            <a:off x="0" y="3141663"/>
            <a:ext cx="9144000" cy="1490662"/>
            <a:chOff x="0" y="3429000"/>
            <a:chExt cx="9144000" cy="1489761"/>
          </a:xfrm>
        </p:grpSpPr>
        <p:sp>
          <p:nvSpPr>
            <p:cNvPr id="3686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686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686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3687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3789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3789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3789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3789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41986" name="组合 1"/>
          <p:cNvGrpSpPr/>
          <p:nvPr userDrawn="1"/>
        </p:nvGrpSpPr>
        <p:grpSpPr>
          <a:xfrm>
            <a:off x="0" y="3141663"/>
            <a:ext cx="9144000" cy="1490662"/>
            <a:chOff x="0" y="3429000"/>
            <a:chExt cx="9144000" cy="1489761"/>
          </a:xfrm>
        </p:grpSpPr>
        <p:sp>
          <p:nvSpPr>
            <p:cNvPr id="4198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98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98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4199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4301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4301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4301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4301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47106" name="组合 1"/>
          <p:cNvGrpSpPr/>
          <p:nvPr userDrawn="1"/>
        </p:nvGrpSpPr>
        <p:grpSpPr>
          <a:xfrm>
            <a:off x="0" y="3141663"/>
            <a:ext cx="9144000" cy="1490662"/>
            <a:chOff x="0" y="3429000"/>
            <a:chExt cx="9144000" cy="1489761"/>
          </a:xfrm>
        </p:grpSpPr>
        <p:sp>
          <p:nvSpPr>
            <p:cNvPr id="4710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710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710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4711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4813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4813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4813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4813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52226" name="组合 1"/>
          <p:cNvGrpSpPr/>
          <p:nvPr userDrawn="1"/>
        </p:nvGrpSpPr>
        <p:grpSpPr>
          <a:xfrm>
            <a:off x="0" y="3141663"/>
            <a:ext cx="9144000" cy="1490662"/>
            <a:chOff x="0" y="3429000"/>
            <a:chExt cx="9144000" cy="1489761"/>
          </a:xfrm>
        </p:grpSpPr>
        <p:sp>
          <p:nvSpPr>
            <p:cNvPr id="52227"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2228"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2229"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52230"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53250"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53252"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53253"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53255"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10242" name="组合 1"/>
          <p:cNvGrpSpPr/>
          <p:nvPr userDrawn="1"/>
        </p:nvGrpSpPr>
        <p:grpSpPr>
          <a:xfrm>
            <a:off x="0" y="3141663"/>
            <a:ext cx="9144000" cy="1490662"/>
            <a:chOff x="0" y="3429000"/>
            <a:chExt cx="9144000" cy="1489761"/>
          </a:xfrm>
        </p:grpSpPr>
        <p:sp>
          <p:nvSpPr>
            <p:cNvPr id="10243"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44"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45"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10246"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标题与项目符号 拷贝 1">
    <p:bg>
      <p:bgPr>
        <a:solidFill>
          <a:srgbClr val="FFFFFF"/>
        </a:solidFill>
        <a:effectLst/>
      </p:bgPr>
    </p:bg>
    <p:spTree>
      <p:nvGrpSpPr>
        <p:cNvPr id="1" name=""/>
        <p:cNvGrpSpPr/>
        <p:nvPr/>
      </p:nvGrpSpPr>
      <p:grpSpPr>
        <a:xfrm>
          <a:off x="0" y="0"/>
          <a:ext cx="0" cy="0"/>
          <a:chOff x="0" y="0"/>
          <a:chExt cx="0" cy="0"/>
        </a:xfrm>
      </p:grpSpPr>
      <p:grpSp>
        <p:nvGrpSpPr>
          <p:cNvPr id="11266" name="成组"/>
          <p:cNvGrpSpPr/>
          <p:nvPr/>
        </p:nvGrpSpPr>
        <p:grpSpPr>
          <a:xfrm>
            <a:off x="0" y="71438"/>
            <a:ext cx="9164638" cy="1214437"/>
            <a:chOff x="-1" y="41713"/>
            <a:chExt cx="13034021" cy="1728000"/>
          </a:xfrm>
        </p:grpSpPr>
        <p:sp>
          <p:nvSpPr>
            <p:cNvPr id="4" name="线条"/>
            <p:cNvSpPr/>
            <p:nvPr/>
          </p:nvSpPr>
          <p:spPr>
            <a:xfrm>
              <a:off x="-1" y="1170071"/>
              <a:ext cx="13034021" cy="0"/>
            </a:xfrm>
            <a:prstGeom prst="line">
              <a:avLst/>
            </a:prstGeom>
            <a:noFill/>
            <a:ln w="127000" cap="flat">
              <a:solidFill>
                <a:srgbClr val="7A5F53"/>
              </a:solidFill>
              <a:prstDash val="solid"/>
              <a:miter lim="800000"/>
            </a:ln>
            <a:effectLst/>
          </p:spPr>
          <p:txBody>
            <a:bodyPr lIns="45718" tIns="45718" rIns="45718" bIns="45718"/>
            <a:lstStyle/>
            <a:p>
              <a:pPr defTabSz="642620" eaLnBrk="1" fontAlgn="auto">
                <a:spcBef>
                  <a:spcPts val="0"/>
                </a:spcBef>
                <a:spcAft>
                  <a:spcPts val="0"/>
                </a:spcAft>
                <a:defRPr sz="1800">
                  <a:latin typeface="Calibri" panose="020F0502020204030204"/>
                  <a:ea typeface="Calibri" panose="020F0502020204030204"/>
                  <a:cs typeface="Calibri" panose="020F0502020204030204"/>
                  <a:sym typeface="Calibri" panose="020F0502020204030204"/>
                </a:defRPr>
              </a:pPr>
              <a:endParaRPr sz="1265" strike="noStrike" kern="0" noProof="1">
                <a:latin typeface="Calibri" panose="020F0502020204030204"/>
                <a:ea typeface="Calibri" panose="020F0502020204030204"/>
                <a:cs typeface="Calibri" panose="020F0502020204030204"/>
                <a:sym typeface="Calibri" panose="020F0502020204030204"/>
              </a:endParaRPr>
            </a:p>
          </p:txBody>
        </p:sp>
        <p:sp>
          <p:nvSpPr>
            <p:cNvPr id="11268" name="圆形"/>
            <p:cNvSpPr/>
            <p:nvPr/>
          </p:nvSpPr>
          <p:spPr>
            <a:xfrm>
              <a:off x="10399542" y="41713"/>
              <a:ext cx="1729440" cy="1728000"/>
            </a:xfrm>
            <a:prstGeom prst="ellipse">
              <a:avLst/>
            </a:prstGeom>
            <a:solidFill>
              <a:srgbClr val="FFFFFF"/>
            </a:solidFill>
            <a:ln w="38100" cap="flat" cmpd="sng">
              <a:solidFill>
                <a:srgbClr val="7A5F53"/>
              </a:solidFill>
              <a:prstDash val="solid"/>
              <a:miter/>
              <a:headEnd type="none" w="med" len="med"/>
              <a:tailEnd type="none" w="med" len="med"/>
            </a:ln>
          </p:spPr>
          <p:txBody>
            <a:bodyPr lIns="45718" tIns="45718" rIns="45718" bIns="45718"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11269" name="成组"/>
            <p:cNvGrpSpPr/>
            <p:nvPr/>
          </p:nvGrpSpPr>
          <p:grpSpPr>
            <a:xfrm>
              <a:off x="10455986" y="98181"/>
              <a:ext cx="1618811" cy="1619578"/>
              <a:chOff x="9845970" y="35255"/>
              <a:chExt cx="1618810" cy="1619577"/>
            </a:xfrm>
          </p:grpSpPr>
          <p:sp>
            <p:nvSpPr>
              <p:cNvPr id="7" name="圆形"/>
              <p:cNvSpPr/>
              <p:nvPr/>
            </p:nvSpPr>
            <p:spPr>
              <a:xfrm>
                <a:off x="9845970" y="35255"/>
                <a:ext cx="1618810" cy="1619577"/>
              </a:xfrm>
              <a:prstGeom prst="ellipse">
                <a:avLst/>
              </a:prstGeom>
              <a:solidFill>
                <a:srgbClr val="330F13">
                  <a:alpha val="80000"/>
                </a:srgbClr>
              </a:solidFill>
              <a:ln w="12700" cap="flat">
                <a:noFill/>
                <a:miter lim="400000"/>
              </a:ln>
              <a:effectLst/>
            </p:spPr>
            <p:txBody>
              <a:bodyPr lIns="45718" tIns="45718" rIns="45718" bIns="45718" anchor="ctr"/>
              <a:lstStyle/>
              <a:p>
                <a:pPr algn="ctr" defTabSz="642620" eaLnBrk="1" fontAlgn="auto">
                  <a:spcBef>
                    <a:spcPts val="0"/>
                  </a:spcBef>
                  <a:spcAft>
                    <a:spcPts val="0"/>
                  </a:spcAft>
                  <a:defRPr sz="2800">
                    <a:solidFill>
                      <a:srgbClr val="FFFFFF"/>
                    </a:solidFill>
                    <a:latin typeface="+mn-lt"/>
                    <a:ea typeface="+mn-ea"/>
                    <a:cs typeface="+mn-cs"/>
                    <a:sym typeface="微软雅黑" panose="020B0503020204020204" pitchFamily="34" charset="-122"/>
                  </a:defRPr>
                </a:pPr>
                <a:endParaRPr sz="1970" strike="noStrike" kern="0" noProof="1">
                  <a:solidFill>
                    <a:srgbClr val="FFFFFF"/>
                  </a:solidFill>
                  <a:latin typeface="+mn-lt"/>
                  <a:ea typeface="+mn-ea"/>
                  <a:sym typeface="微软雅黑" panose="020B0503020204020204" pitchFamily="34" charset="-122"/>
                </a:endParaRPr>
              </a:p>
            </p:txBody>
          </p:sp>
          <p:sp>
            <p:nvSpPr>
              <p:cNvPr id="11271" name="材料力学"/>
              <p:cNvSpPr txBox="1"/>
              <p:nvPr/>
            </p:nvSpPr>
            <p:spPr>
              <a:xfrm>
                <a:off x="10083035" y="308575"/>
                <a:ext cx="1144680" cy="1084235"/>
              </a:xfrm>
              <a:prstGeom prst="rect">
                <a:avLst/>
              </a:prstGeom>
              <a:noFill/>
              <a:ln w="12700">
                <a:noFill/>
              </a:ln>
            </p:spPr>
            <p:txBody>
              <a:bodyPr lIns="45718" tIns="45718" rIns="45718" bIns="45718" anchor="ctr" anchorCtr="0">
                <a:spAutoFit/>
              </a:bodyPr>
              <a:p>
                <a:pPr lvl="0" indent="0" algn="ctr" defTabSz="914400" hangingPunct="0"/>
                <a:r>
                  <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理论力学</a:t>
                </a:r>
                <a:endParaRPr lang="zh-CN" altLang="en-US" sz="2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68" name="标题文本"/>
          <p:cNvSpPr txBox="1">
            <a:spLocks noGrp="1"/>
          </p:cNvSpPr>
          <p:nvPr>
            <p:ph type="title" hasCustomPrompt="1"/>
          </p:nvPr>
        </p:nvSpPr>
        <p:spPr>
          <a:xfrm>
            <a:off x="396525" y="303954"/>
            <a:ext cx="6653116" cy="439341"/>
          </a:xfrm>
          <a:prstGeom prst="rect">
            <a:avLst/>
          </a:prstGeom>
        </p:spPr>
        <p:txBody>
          <a:bodyPr/>
          <a:lstStyle>
            <a:lvl1pPr>
              <a:lnSpc>
                <a:spcPct val="100000"/>
              </a:lnSpc>
              <a:defRPr sz="2400">
                <a:solidFill>
                  <a:srgbClr val="48272B"/>
                </a:solidFill>
                <a:latin typeface="+mj-ea"/>
                <a:ea typeface="+mj-ea"/>
              </a:defRPr>
            </a:lvl1pPr>
          </a:lstStyle>
          <a:p>
            <a:pPr fontAlgn="base"/>
            <a:r>
              <a:rPr lang="zh-CN" altLang="en-US" strike="noStrike" noProof="1" dirty="0" smtClean="0"/>
              <a:t>动力学</a:t>
            </a:r>
            <a:r>
              <a:rPr lang="en-US" altLang="zh-CN" strike="noStrike" noProof="1" dirty="0" smtClean="0"/>
              <a:t>15 </a:t>
            </a:r>
            <a:r>
              <a:rPr lang="zh-CN" altLang="en-US" strike="noStrike" noProof="1" dirty="0" smtClean="0"/>
              <a:t>达朗贝尔原理</a:t>
            </a:r>
            <a:r>
              <a:rPr lang="en-US" altLang="zh-CN" strike="noStrike" noProof="1" dirty="0" smtClean="0"/>
              <a:t>3</a:t>
            </a:r>
            <a:endParaRPr strike="noStrike" noProof="1" dirty="0"/>
          </a:p>
        </p:txBody>
      </p:sp>
      <p:sp>
        <p:nvSpPr>
          <p:cNvPr id="16" name="文本占位符 15"/>
          <p:cNvSpPr>
            <a:spLocks noGrp="1"/>
          </p:cNvSpPr>
          <p:nvPr>
            <p:ph type="body" sz="quarter" idx="11"/>
          </p:nvPr>
        </p:nvSpPr>
        <p:spPr>
          <a:xfrm>
            <a:off x="559398" y="2333625"/>
            <a:ext cx="7874597" cy="613970"/>
          </a:xfrm>
        </p:spPr>
        <p:txBody>
          <a:bodyPr/>
          <a:lstStyle>
            <a:lvl1pPr>
              <a:buNone/>
              <a:defRPr/>
            </a:lvl1pPr>
          </a:lstStyle>
          <a:p>
            <a:pPr lvl="0" fontAlgn="base"/>
            <a:endParaRPr lang="zh-CN" altLang="en-US" strike="noStrike" noProof="1" dirty="0"/>
          </a:p>
        </p:txBody>
      </p:sp>
      <p:sp>
        <p:nvSpPr>
          <p:cNvPr id="10"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DE21D2CC-5AC2-4825-A641-2708BDC6B3F0}"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标题 - 顶部对齐">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0" name="正文级别 1…"/>
          <p:cNvSpPr txBox="1">
            <a:spLocks noGrp="1"/>
          </p:cNvSpPr>
          <p:nvPr>
            <p:ph type="body" sz="half" idx="1" hasCustomPrompt="1"/>
          </p:nvPr>
        </p:nvSpPr>
        <p:spPr>
          <a:xfrm>
            <a:off x="589359" y="2873197"/>
            <a:ext cx="7804547" cy="2966819"/>
          </a:xfrm>
          <a:prstGeom prst="rect">
            <a:avLst/>
          </a:prstGeom>
        </p:spPr>
        <p:txBody>
          <a:bodyPr/>
          <a:lstStyle/>
          <a:p>
            <a:pPr fontAlgn="base"/>
            <a:r>
              <a:rPr lang="zh-CN" altLang="en-US" strike="noStrike" noProof="1"/>
              <a:t>编辑母版文本样式
第二级
第三级
第四级
第五级</a:t>
            </a:r>
            <a:endParaRPr lang="zh-CN" altLang="en-US" strike="noStrike" noProof="1"/>
          </a:p>
        </p:txBody>
      </p:sp>
      <p:sp>
        <p:nvSpPr>
          <p:cNvPr id="41" name="标题文本"/>
          <p:cNvSpPr txBox="1">
            <a:spLocks noGrp="1"/>
          </p:cNvSpPr>
          <p:nvPr>
            <p:ph type="title"/>
          </p:nvPr>
        </p:nvSpPr>
        <p:spPr>
          <a:xfrm>
            <a:off x="589359" y="1321594"/>
            <a:ext cx="7804547" cy="1518047"/>
          </a:xfrm>
          <a:prstGeom prst="rect">
            <a:avLst/>
          </a:prstGeom>
        </p:spPr>
        <p:txBody>
          <a:bodyPr/>
          <a:lstStyle>
            <a:lvl1pPr>
              <a:lnSpc>
                <a:spcPct val="100000"/>
              </a:lnSpc>
              <a:defRPr sz="4220">
                <a:solidFill>
                  <a:srgbClr val="48272B"/>
                </a:solidFill>
              </a:defRPr>
            </a:lvl1pPr>
          </a:lstStyle>
          <a:p>
            <a:pPr fontAlgn="base"/>
            <a:r>
              <a:rPr lang="zh-CN" altLang="en-US" sz="4220" strike="noStrike" noProof="1"/>
              <a:t>单击此处编辑母版标题样式</a:t>
            </a:r>
            <a:endParaRPr lang="zh-CN" altLang="en-US" strike="noStrike" noProof="1"/>
          </a:p>
        </p:txBody>
      </p:sp>
      <p:sp>
        <p:nvSpPr>
          <p:cNvPr id="2" name="灯片编号占位符 1"/>
          <p:cNvSpPr>
            <a:spLocks noGrp="1"/>
          </p:cNvSpPr>
          <p:nvPr>
            <p:ph type="sldNum" sz="quarter" idx="10"/>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76" name="–Johnny Appleseed"/>
          <p:cNvSpPr txBox="1">
            <a:spLocks noGrp="1"/>
          </p:cNvSpPr>
          <p:nvPr>
            <p:ph type="body" sz="quarter" idx="13" hasCustomPrompt="1"/>
          </p:nvPr>
        </p:nvSpPr>
        <p:spPr>
          <a:xfrm>
            <a:off x="892969" y="4473773"/>
            <a:ext cx="7358063" cy="405624"/>
          </a:xfrm>
          <a:prstGeom prst="rect">
            <a:avLst/>
          </a:prstGeom>
        </p:spPr>
        <p:txBody>
          <a:bodyPr anchor="t">
            <a:spAutoFit/>
          </a:bodyPr>
          <a:lstStyle>
            <a:lvl1pPr marL="0" indent="0" algn="ctr">
              <a:lnSpc>
                <a:spcPct val="100000"/>
              </a:lnSpc>
              <a:buSzTx/>
              <a:buNone/>
              <a:defRPr>
                <a:latin typeface="Times New Roman" panose="02020603050405020304"/>
                <a:ea typeface="Times New Roman" panose="02020603050405020304"/>
                <a:cs typeface="Times New Roman" panose="02020603050405020304"/>
                <a:sym typeface="Times New Roman" panose="02020603050405020304"/>
              </a:defRPr>
            </a:lvl1pPr>
          </a:lstStyle>
          <a:p>
            <a:pPr fontAlgn="base"/>
            <a:r>
              <a:rPr lang="zh-CN" altLang="en-US" strike="noStrike" noProof="1"/>
              <a:t>编辑母版文本样式
第二级
第三级
第四级
第五级</a:t>
            </a:r>
            <a:endParaRPr lang="zh-CN" altLang="en-US" strike="noStrike" noProof="1"/>
          </a:p>
        </p:txBody>
      </p:sp>
      <p:sp>
        <p:nvSpPr>
          <p:cNvPr id="77" name="“在此键入引文。”"/>
          <p:cNvSpPr txBox="1">
            <a:spLocks noGrp="1"/>
          </p:cNvSpPr>
          <p:nvPr>
            <p:ph type="body" sz="quarter" idx="14" hasCustomPrompt="1"/>
          </p:nvPr>
        </p:nvSpPr>
        <p:spPr>
          <a:xfrm>
            <a:off x="892969" y="2995910"/>
            <a:ext cx="7358063" cy="491134"/>
          </a:xfrm>
          <a:prstGeom prst="rect">
            <a:avLst/>
          </a:prstGeom>
        </p:spPr>
        <p:txBody>
          <a:bodyPr>
            <a:spAutoFit/>
          </a:bodyPr>
          <a:lstStyle>
            <a:lvl1pPr marL="0" indent="0" algn="ctr">
              <a:lnSpc>
                <a:spcPct val="100000"/>
              </a:lnSpc>
              <a:buSzTx/>
              <a:buNone/>
              <a:defRPr sz="2530"/>
            </a:lvl1pPr>
          </a:lstStyle>
          <a:p>
            <a:pPr fontAlgn="base"/>
            <a:r>
              <a:rPr lang="zh-CN" altLang="en-US" sz="2530" strike="noStrike" noProof="1"/>
              <a:t>编辑母版文本样式
第二级
第三级
第四级
第五级</a:t>
            </a:r>
            <a:endParaRPr lang="zh-CN" altLang="en-US" strike="noStrike" noProof="1"/>
          </a:p>
        </p:txBody>
      </p:sp>
      <p:sp>
        <p:nvSpPr>
          <p:cNvPr id="2" name="灯片编号占位符 1"/>
          <p:cNvSpPr>
            <a:spLocks noGrp="1"/>
          </p:cNvSpPr>
          <p:nvPr>
            <p:ph type="sldNum" sz="quarter" idx="15"/>
          </p:nvPr>
        </p:nvSpPr>
        <p:spPr/>
        <p:txBody>
          <a:bodyPr/>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showMasterSp="0">
  <p:cSld name="照片">
    <p:bg>
      <p:bgPr>
        <a:solidFill>
          <a:srgbClr val="FFFFFF"/>
        </a:solidFill>
        <a:effectLst/>
      </p:bgPr>
    </p:bg>
    <p:spTree>
      <p:nvGrpSpPr>
        <p:cNvPr id="1" name=""/>
        <p:cNvGrpSpPr/>
        <p:nvPr/>
      </p:nvGrpSpPr>
      <p:grpSpPr>
        <a:xfrm>
          <a:off x="0" y="0"/>
          <a:ext cx="0" cy="0"/>
          <a:chOff x="0" y="0"/>
          <a:chExt cx="0" cy="0"/>
        </a:xfrm>
      </p:grpSpPr>
      <p:sp>
        <p:nvSpPr>
          <p:cNvPr id="85" name="图像"/>
          <p:cNvSpPr>
            <a:spLocks noGrp="1"/>
          </p:cNvSpPr>
          <p:nvPr>
            <p:ph type="pic" idx="13"/>
          </p:nvPr>
        </p:nvSpPr>
        <p:spPr>
          <a:xfrm>
            <a:off x="0" y="0"/>
            <a:ext cx="9144000" cy="6858000"/>
          </a:xfrm>
          <a:prstGeom prst="rect">
            <a:avLst/>
          </a:prstGeom>
        </p:spPr>
        <p:txBody>
          <a:bodyPr lIns="91439" tIns="45719" rIns="91439" bIns="45719" anchor="t">
            <a:noAutofit/>
          </a:bodyPr>
          <a:lstStyle/>
          <a:p>
            <a:pPr lvl="0" fontAlgn="base"/>
            <a:r>
              <a:rPr lang="zh-CN" altLang="en-US" strike="noStrike" noProof="0">
                <a:sym typeface="微软雅黑" panose="020B0503020204020204" pitchFamily="34" charset="-122"/>
              </a:rPr>
              <a:t>单击图标添加图片</a:t>
            </a:r>
            <a:endParaRPr strike="noStrike" noProof="0">
              <a:sym typeface="微软雅黑" panose="020B0503020204020204" pitchFamily="34" charset="-122"/>
            </a:endParaRPr>
          </a:p>
        </p:txBody>
      </p:sp>
      <p:sp>
        <p:nvSpPr>
          <p:cNvPr id="3" name="幻灯片编号"/>
          <p:cNvSpPr txBox="1">
            <a:spLocks noGrp="1"/>
          </p:cNvSpPr>
          <p:nvPr>
            <p:ph type="sldNum" sz="quarter" idx="14"/>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1B80606F-5FAA-4FA2-ADF7-92592AECE02A}"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showMasterSp="0">
  <p:cSld name="空白">
    <p:bg>
      <p:bgPr>
        <a:solidFill>
          <a:srgbClr val="FFFFFF"/>
        </a:soli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49B02A3B-6CD2-4613-ADE7-7FF426207957}"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showMasterSp="0">
  <p:cSld name="标题和内容">
    <p:bg>
      <p:bgPr>
        <a:solidFill>
          <a:srgbClr val="FFFFFF"/>
        </a:solid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xfrm>
            <a:off x="628650" y="1131094"/>
            <a:ext cx="7886701" cy="994173"/>
          </a:xfrm>
          <a:prstGeom prst="rect">
            <a:avLst/>
          </a:prstGeom>
        </p:spPr>
        <p:txBody>
          <a:bodyPr lIns="48767" tIns="48767" rIns="48767" bIns="48767"/>
          <a:lstStyle>
            <a:lvl1pPr defTabSz="913765">
              <a:lnSpc>
                <a:spcPct val="90000"/>
              </a:lnSpc>
              <a:defRPr sz="4360">
                <a:solidFill>
                  <a:srgbClr val="000000"/>
                </a:solidFill>
                <a:latin typeface="Calibri" panose="020F0502020204030204"/>
                <a:ea typeface="Calibri" panose="020F0502020204030204"/>
                <a:cs typeface="Calibri" panose="020F0502020204030204"/>
                <a:sym typeface="Calibri" panose="020F0502020204030204"/>
              </a:defRPr>
            </a:lvl1pPr>
          </a:lstStyle>
          <a:p>
            <a:pPr fontAlgn="base"/>
            <a:r>
              <a:rPr lang="zh-CN" altLang="en-US" sz="4360" strike="noStrike" noProof="1"/>
              <a:t>单击此处编辑母版标题样式</a:t>
            </a:r>
            <a:endParaRPr lang="zh-CN" altLang="en-US" strike="noStrike" noProof="1"/>
          </a:p>
        </p:txBody>
      </p:sp>
      <p:sp>
        <p:nvSpPr>
          <p:cNvPr id="101" name="正文级别 1…"/>
          <p:cNvSpPr txBox="1">
            <a:spLocks noGrp="1"/>
          </p:cNvSpPr>
          <p:nvPr>
            <p:ph type="body" idx="1" hasCustomPrompt="1"/>
          </p:nvPr>
        </p:nvSpPr>
        <p:spPr>
          <a:xfrm>
            <a:off x="628650" y="2226469"/>
            <a:ext cx="7886701" cy="3263504"/>
          </a:xfrm>
          <a:prstGeom prst="rect">
            <a:avLst/>
          </a:prstGeom>
        </p:spPr>
        <p:txBody>
          <a:bodyPr lIns="48767" tIns="48767" rIns="48767" bIns="48767" anchor="t"/>
          <a:lstStyle>
            <a:lvl1pPr marL="218440" indent="-21844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1pPr>
            <a:lvl2pPr marL="575945" indent="-2546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2pPr>
            <a:lvl3pPr marL="948055" indent="-305435"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3pPr>
            <a:lvl4pPr marL="130365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4pPr>
            <a:lvl5pPr marL="1624965" indent="-339090" defTabSz="913765">
              <a:lnSpc>
                <a:spcPct val="90000"/>
              </a:lnSpc>
              <a:spcBef>
                <a:spcPts val="985"/>
              </a:spcBef>
              <a:buSzPct val="100000"/>
              <a:buFont typeface="Arial" panose="020B0604020202020204"/>
              <a:defRPr sz="2670">
                <a:latin typeface="Calibri" panose="020F0502020204030204"/>
                <a:ea typeface="Calibri" panose="020F0502020204030204"/>
                <a:cs typeface="Calibri" panose="020F0502020204030204"/>
                <a:sym typeface="Calibri" panose="020F0502020204030204"/>
              </a:defRPr>
            </a:lvl5pPr>
          </a:lstStyle>
          <a:p>
            <a:pPr fontAlgn="base"/>
            <a:r>
              <a:rPr lang="zh-CN" altLang="en-US" sz="2670" strike="noStrike" noProof="1"/>
              <a:t>编辑母版文本样式
第二级
第三级
第四级
第五级</a:t>
            </a:r>
            <a:endParaRPr lang="zh-CN" altLang="en-US" strike="noStrike" noProof="1"/>
          </a:p>
        </p:txBody>
      </p:sp>
      <p:sp>
        <p:nvSpPr>
          <p:cNvPr id="4" name="幻灯片编号"/>
          <p:cNvSpPr txBox="1">
            <a:spLocks noGrp="1"/>
          </p:cNvSpPr>
          <p:nvPr>
            <p:ph type="sldNum" sz="quarter" idx="10"/>
          </p:nvPr>
        </p:nvSpPr>
        <p:spPr>
          <a:xfrm>
            <a:off x="8251825" y="5627688"/>
            <a:ext cx="263525" cy="266700"/>
          </a:xfrm>
          <a:prstGeom prst="rect">
            <a:avLst/>
          </a:prstGeom>
          <a:ln w="12700">
            <a:miter lim="400000"/>
          </a:ln>
        </p:spPr>
        <p:txBody>
          <a:bodyPr vert="horz" wrap="none" lIns="48767" tIns="48767" rIns="48767" bIns="48767" numCol="1" anchor="ctr" anchorCtr="0" compatLnSpc="1">
            <a:spAutoFit/>
          </a:bodyPr>
          <a:lstStyle>
            <a:lvl1pPr algn="r">
              <a:defRPr sz="1100">
                <a:solidFill>
                  <a:srgbClr val="888888"/>
                </a:solidFill>
                <a:latin typeface="Calibri" panose="020F0502020204030204" pitchFamily="34" charset="0"/>
                <a:sym typeface="Calibri" panose="020F0502020204030204" pitchFamily="34" charset="0"/>
              </a:defRPr>
            </a:lvl1pPr>
          </a:lstStyle>
          <a:p>
            <a:pPr fontAlgn="base">
              <a:defRPr/>
            </a:pPr>
            <a:fld id="{56A67B47-C3FA-459B-AD1A-D3493B63A448}" type="slidenum">
              <a:rPr lang="en-US" altLang="zh-CN" strike="noStrike" noProof="1">
                <a:latin typeface="Calibri" panose="020F0502020204030204" pitchFamily="34"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与副标题">
    <p:bg>
      <p:bgPr>
        <a:solidFill>
          <a:srgbClr val="FFFFFF"/>
        </a:solidFill>
        <a:effectLst/>
      </p:bgPr>
    </p:bg>
    <p:spTree>
      <p:nvGrpSpPr>
        <p:cNvPr id="1" name=""/>
        <p:cNvGrpSpPr/>
        <p:nvPr/>
      </p:nvGrpSpPr>
      <p:grpSpPr>
        <a:xfrm>
          <a:off x="0" y="0"/>
          <a:ext cx="0" cy="0"/>
          <a:chOff x="0" y="0"/>
          <a:chExt cx="0" cy="0"/>
        </a:xfrm>
      </p:grpSpPr>
      <p:grpSp>
        <p:nvGrpSpPr>
          <p:cNvPr id="15362" name="组合 1"/>
          <p:cNvGrpSpPr/>
          <p:nvPr userDrawn="1"/>
        </p:nvGrpSpPr>
        <p:grpSpPr>
          <a:xfrm>
            <a:off x="0" y="3141663"/>
            <a:ext cx="9144000" cy="1490662"/>
            <a:chOff x="0" y="3429000"/>
            <a:chExt cx="9144000" cy="1489761"/>
          </a:xfrm>
        </p:grpSpPr>
        <p:sp>
          <p:nvSpPr>
            <p:cNvPr id="15363" name="矩形"/>
            <p:cNvSpPr/>
            <p:nvPr/>
          </p:nvSpPr>
          <p:spPr>
            <a:xfrm>
              <a:off x="0" y="3429000"/>
              <a:ext cx="9144000" cy="1489761"/>
            </a:xfrm>
            <a:prstGeom prst="rect">
              <a:avLst/>
            </a:prstGeom>
            <a:solidFill>
              <a:srgbClr val="330F13">
                <a:alpha val="89803"/>
              </a:srgbClr>
            </a:solidFill>
            <a:ln w="12700">
              <a:noFill/>
            </a:ln>
          </p:spPr>
          <p:txBody>
            <a:bodyPr lIns="34289" tIns="34289" rIns="34289" bIns="34289" anchor="ctr" anchorCtr="0"/>
            <a:p>
              <a:pPr lvl="0" indent="0" algn="ctr" hangingPunct="0"/>
              <a:endParaRPr lang="zh-CN" altLang="en-US" sz="16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5364" name="材料"/>
            <p:cNvSpPr txBox="1"/>
            <p:nvPr/>
          </p:nvSpPr>
          <p:spPr>
            <a:xfrm>
              <a:off x="914685" y="3526074"/>
              <a:ext cx="2555875" cy="1392687"/>
            </a:xfrm>
            <a:prstGeom prst="rect">
              <a:avLst/>
            </a:prstGeom>
            <a:noFill/>
            <a:ln w="12700">
              <a:noFill/>
            </a:ln>
          </p:spPr>
          <p:txBody>
            <a:bodyPr lIns="34289" tIns="34289" rIns="34289" bIns="34289" anchor="t" anchorCtr="0">
              <a:spAutoFit/>
            </a:bodyPr>
            <a:p>
              <a:pPr lvl="0" indent="0" hangingPunct="0"/>
              <a:r>
                <a:rPr lang="zh-CN" altLang="en-US" sz="6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理论</a:t>
              </a:r>
              <a:endParaRPr lang="zh-CN" altLang="en-US" sz="6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rPr>
                <a:t>                             </a:t>
              </a:r>
              <a:endParaRPr lang="zh-CN" altLang="en-US" sz="2600"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5365" name="力学…"/>
            <p:cNvSpPr txBox="1"/>
            <p:nvPr/>
          </p:nvSpPr>
          <p:spPr>
            <a:xfrm>
              <a:off x="2502307" y="3848319"/>
              <a:ext cx="3705225" cy="961800"/>
            </a:xfrm>
            <a:prstGeom prst="rect">
              <a:avLst/>
            </a:prstGeom>
            <a:noFill/>
            <a:ln w="12700">
              <a:noFill/>
            </a:ln>
          </p:spPr>
          <p:txBody>
            <a:bodyPr lIns="34289" tIns="34289" rIns="34289" bIns="34289" anchor="t" anchorCtr="0">
              <a:spAutoFit/>
            </a:bodyPr>
            <a:p>
              <a:pPr lvl="0" indent="0" hangingPunct="0"/>
              <a:r>
                <a:rPr lang="zh-CN" altLang="en-US" sz="4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力学</a:t>
              </a:r>
              <a:endParaRPr lang="zh-CN" altLang="en-US" sz="40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indent="0" hangingPunct="0"/>
              <a:r>
                <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rPr>
                <a:t>Theoretical Mechanics</a:t>
              </a:r>
              <a:endParaRPr lang="en-US" altLang="zh-CN" sz="1800" b="1" dirty="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pic>
        <p:nvPicPr>
          <p:cNvPr id="15366" name="Picture 6"/>
          <p:cNvPicPr/>
          <p:nvPr userDrawn="1"/>
        </p:nvPicPr>
        <p:blipFill>
          <a:blip r:embed="rId2"/>
          <a:stretch>
            <a:fillRect/>
          </a:stretch>
        </p:blipFill>
        <p:spPr>
          <a:xfrm>
            <a:off x="0" y="0"/>
            <a:ext cx="9144000" cy="3141663"/>
          </a:xfrm>
          <a:prstGeom prst="rect">
            <a:avLst/>
          </a:prstGeom>
          <a:noFill/>
          <a:ln w="9525">
            <a:noFill/>
          </a:ln>
        </p:spPr>
      </p:pic>
      <p:sp>
        <p:nvSpPr>
          <p:cNvPr id="6" name="幻灯片编号"/>
          <p:cNvSpPr txBox="1">
            <a:spLocks noGrp="1"/>
          </p:cNvSpPr>
          <p:nvPr>
            <p:ph type="sldNum" sz="quarter" idx="10"/>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defRPr/>
            </a:lvl1pPr>
          </a:lstStyle>
          <a:p>
            <a:pPr fontAlgn="base">
              <a:defRPr/>
            </a:pPr>
            <a:fld id="{A3A69FB0-D61C-4588-8EA2-0AEDC9A27DA5}"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heme" Target="../theme/theme10.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 Type="http://schemas.openxmlformats.org/officeDocument/2006/relationships/slideLayout" Target="../slideLayouts/slideLayout74.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0" Type="http://schemas.openxmlformats.org/officeDocument/2006/relationships/theme" Target="../theme/theme3.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9" Type="http://schemas.openxmlformats.org/officeDocument/2006/relationships/theme" Target="../theme/theme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9" Type="http://schemas.openxmlformats.org/officeDocument/2006/relationships/theme" Target="../theme/theme5.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9" Type="http://schemas.openxmlformats.org/officeDocument/2006/relationships/theme" Target="../theme/theme6.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9" Type="http://schemas.openxmlformats.org/officeDocument/2006/relationships/theme" Target="../theme/theme8.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s>
</file>

<file path=ppt/slideMasters/_rels/slideMaster9.xml.rels><?xml version="1.0" encoding="UTF-8" standalone="yes"?>
<Relationships xmlns="http://schemas.openxmlformats.org/package/2006/relationships"><Relationship Id="rId9" Type="http://schemas.openxmlformats.org/officeDocument/2006/relationships/theme" Target="../theme/theme9.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7"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8"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1029"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7"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28"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1029"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051"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052"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2053"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075"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3076"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3077"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099"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100"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4101"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123"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124"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5125"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6147"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6148"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6149"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7171"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7172"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7173"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8195"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8196"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8197"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矩形"/>
          <p:cNvSpPr/>
          <p:nvPr/>
        </p:nvSpPr>
        <p:spPr>
          <a:xfrm>
            <a:off x="0" y="-1587"/>
            <a:ext cx="9144000" cy="534987"/>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9219" name="矩形"/>
          <p:cNvSpPr/>
          <p:nvPr/>
        </p:nvSpPr>
        <p:spPr>
          <a:xfrm>
            <a:off x="0" y="6324600"/>
            <a:ext cx="9144000" cy="534988"/>
          </a:xfrm>
          <a:prstGeom prst="rect">
            <a:avLst/>
          </a:prstGeom>
          <a:solidFill>
            <a:srgbClr val="330F13">
              <a:alpha val="89803"/>
            </a:srgbClr>
          </a:solidFill>
          <a:ln w="12700">
            <a:noFill/>
          </a:ln>
        </p:spPr>
        <p:txBody>
          <a:bodyPr lIns="32145" tIns="32145" rIns="32145" bIns="32145" anchor="ctr" anchorCtr="0"/>
          <a:p>
            <a:pPr lvl="0" indent="0" algn="ctr" hangingPunct="0"/>
            <a:endParaRPr lang="zh-CN" altLang="en-US" sz="1200">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9220" name="标题文本"/>
          <p:cNvSpPr txBox="1">
            <a:spLocks noGrp="1"/>
          </p:cNvSpPr>
          <p:nvPr>
            <p:ph type="title"/>
          </p:nvPr>
        </p:nvSpPr>
        <p:spPr>
          <a:xfrm>
            <a:off x="669925" y="312738"/>
            <a:ext cx="7804150" cy="1517650"/>
          </a:xfrm>
          <a:prstGeom prst="rect">
            <a:avLst/>
          </a:prstGeom>
          <a:noFill/>
          <a:ln w="9525">
            <a:noFill/>
          </a:ln>
        </p:spPr>
        <p:txBody>
          <a:bodyPr vert="horz" wrap="square" lIns="50800" tIns="50800" rIns="50800" bIns="50800" anchor="ctr" anchorCtr="0"/>
          <a:p>
            <a:pPr lvl="0"/>
            <a:r>
              <a:rPr lang="zh-CN" altLang="zh-CN"/>
              <a:t>标题文本</a:t>
            </a:r>
            <a:endParaRPr lang="zh-CN" altLang="zh-CN"/>
          </a:p>
        </p:txBody>
      </p:sp>
      <p:sp>
        <p:nvSpPr>
          <p:cNvPr id="9221" name="正文级别 1…"/>
          <p:cNvSpPr txBox="1">
            <a:spLocks noGrp="1"/>
          </p:cNvSpPr>
          <p:nvPr>
            <p:ph type="body"/>
          </p:nvPr>
        </p:nvSpPr>
        <p:spPr>
          <a:xfrm>
            <a:off x="669925" y="1830388"/>
            <a:ext cx="7804150" cy="4419600"/>
          </a:xfrm>
          <a:prstGeom prst="rect">
            <a:avLst/>
          </a:prstGeom>
          <a:noFill/>
          <a:ln w="9525">
            <a:noFill/>
          </a:ln>
        </p:spPr>
        <p:txBody>
          <a:bodyPr vert="horz" wrap="square" lIns="50800" tIns="50800" rIns="50800" bIns="50800" anchor="ctr" anchorCtr="0"/>
          <a:p>
            <a:pPr lvl="0" indent="-243205"/>
            <a:r>
              <a:rPr lang="zh-CN" altLang="zh-CN"/>
              <a:t>正文级别 1</a:t>
            </a:r>
            <a:endParaRPr lang="zh-CN" altLang="zh-CN"/>
          </a:p>
          <a:p>
            <a:pPr lvl="1" indent="-243205"/>
            <a:r>
              <a:rPr lang="zh-CN" altLang="zh-CN"/>
              <a:t>正文级别 2</a:t>
            </a:r>
            <a:endParaRPr lang="zh-CN" altLang="zh-CN"/>
          </a:p>
          <a:p>
            <a:pPr lvl="2" indent="-242570"/>
            <a:r>
              <a:rPr lang="zh-CN" altLang="zh-CN"/>
              <a:t>正文级别 3</a:t>
            </a:r>
            <a:endParaRPr lang="zh-CN" altLang="zh-CN"/>
          </a:p>
          <a:p>
            <a:pPr lvl="3" indent="-243205"/>
            <a:r>
              <a:rPr lang="zh-CN" altLang="zh-CN"/>
              <a:t>正文级别 4</a:t>
            </a:r>
            <a:endParaRPr lang="zh-CN" altLang="zh-CN"/>
          </a:p>
          <a:p>
            <a:pPr lvl="4" indent="-242570"/>
            <a:r>
              <a:rPr lang="zh-CN" altLang="zh-CN"/>
              <a:t>正文级别 5</a:t>
            </a:r>
            <a:endParaRPr lang="zh-CN" altLang="zh-CN"/>
          </a:p>
        </p:txBody>
      </p:sp>
      <p:sp>
        <p:nvSpPr>
          <p:cNvPr id="6" name="幻灯片编号"/>
          <p:cNvSpPr txBox="1">
            <a:spLocks noGrp="1"/>
          </p:cNvSpPr>
          <p:nvPr>
            <p:ph type="sldNum" sz="quarter" idx="2"/>
          </p:nvPr>
        </p:nvSpPr>
        <p:spPr>
          <a:xfrm>
            <a:off x="4427538" y="6505575"/>
            <a:ext cx="279400" cy="284163"/>
          </a:xfrm>
          <a:prstGeom prst="rect">
            <a:avLst/>
          </a:prstGeom>
          <a:ln w="12700">
            <a:miter lim="400000"/>
          </a:ln>
        </p:spPr>
        <p:txBody>
          <a:bodyPr vert="horz" wrap="none" lIns="50800" tIns="50800" rIns="50800" bIns="50800" numCol="1" anchor="t" anchorCtr="0" compatLnSpc="1">
            <a:spAutoFit/>
          </a:bodyPr>
          <a:lstStyle>
            <a:lvl1pPr algn="ctr" eaLnBrk="1" hangingPunct="0">
              <a:defRPr sz="1200">
                <a:latin typeface="Times New Roman" panose="02020603050405020304" pitchFamily="18" charset="0"/>
                <a:ea typeface="微软雅黑" panose="020B0503020204020204" pitchFamily="34" charset="-122"/>
              </a:defRPr>
            </a:lvl1pPr>
          </a:lstStyle>
          <a:p>
            <a:pPr fontAlgn="base">
              <a:defRPr/>
            </a:pPr>
            <a:fld id="{B537DA2E-37E3-457C-B2A9-67181F6673E4}" type="slidenum">
              <a:rPr lang="en-US" altLang="zh-CN" strike="noStrike" noProof="1">
                <a:latin typeface="Times New Roman" panose="02020603050405020304" pitchFamily="18" charset="0"/>
                <a:ea typeface="微软雅黑"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transition spd="med"/>
  <p:hf sldNum="0" hdr="0" ftr="0" dt="0"/>
  <p:txStyles>
    <p:titleStyle>
      <a:lvl1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1pPr>
      <a:lvl2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2pPr>
      <a:lvl3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3pPr>
      <a:lvl4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4pPr>
      <a:lvl5pPr algn="l" defTabSz="409575" rtl="0" eaLnBrk="0" fontAlgn="base" hangingPunct="0">
        <a:lnSpc>
          <a:spcPct val="120000"/>
        </a:lnSpc>
        <a:spcBef>
          <a:spcPct val="0"/>
        </a:spcBef>
        <a:spcAft>
          <a:spcPct val="0"/>
        </a:spcAft>
        <a:defRPr sz="6700">
          <a:solidFill>
            <a:srgbClr val="FFFFFF"/>
          </a:solidFill>
          <a:latin typeface="+mn-lt"/>
          <a:ea typeface="+mn-ea"/>
          <a:cs typeface="+mn-cs"/>
          <a:sym typeface="微软雅黑" panose="020B0503020204020204" pitchFamily="34" charset="-122"/>
        </a:defRPr>
      </a:lvl5pPr>
      <a:lvl6pPr marL="0" marR="0" indent="80391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6pPr>
      <a:lvl7pPr marL="0" marR="0" indent="96456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7pPr>
      <a:lvl8pPr marL="0" marR="0" indent="1125220"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8pPr>
      <a:lvl9pPr marL="0" marR="0" indent="1285875" algn="l" defTabSz="410210" eaLnBrk="1" latinLnBrk="0" hangingPunct="1">
        <a:lnSpc>
          <a:spcPct val="120000"/>
        </a:lnSpc>
        <a:spcBef>
          <a:spcPts val="0"/>
        </a:spcBef>
        <a:spcAft>
          <a:spcPts val="0"/>
        </a:spcAft>
        <a:buClrTx/>
        <a:buSzTx/>
        <a:buFontTx/>
        <a:buNone/>
        <a:defRPr sz="6750" b="0" i="0" u="none" strike="noStrike" cap="none" spc="0" baseline="0">
          <a:ln>
            <a:noFill/>
          </a:ln>
          <a:solidFill>
            <a:srgbClr val="FFFFFF"/>
          </a:solidFill>
          <a:uFillTx/>
          <a:latin typeface="+mn-lt"/>
          <a:ea typeface="+mn-ea"/>
          <a:cs typeface="+mn-cs"/>
          <a:sym typeface="微软雅黑" panose="020B0503020204020204" pitchFamily="34" charset="-122"/>
        </a:defRPr>
      </a:lvl9pPr>
    </p:titleStyle>
    <p:bodyStyle>
      <a:lvl1pPr marL="24320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1pPr>
      <a:lvl2pPr marL="55435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2pPr>
      <a:lvl3pPr marL="866775"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3pPr>
      <a:lvl4pPr marL="117983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4pPr>
      <a:lvl5pPr marL="1492250" indent="-243205" algn="l" defTabSz="409575" rtl="0" eaLnBrk="0" fontAlgn="base" hangingPunct="0">
        <a:lnSpc>
          <a:spcPct val="120000"/>
        </a:lnSpc>
        <a:spcBef>
          <a:spcPct val="0"/>
        </a:spcBef>
        <a:spcAft>
          <a:spcPct val="0"/>
        </a:spcAft>
        <a:buSzPct val="75000"/>
        <a:buChar char="•"/>
        <a:defRPr sz="1900">
          <a:solidFill>
            <a:srgbClr val="000000"/>
          </a:solidFill>
          <a:latin typeface="+mn-lt"/>
          <a:ea typeface="+mn-ea"/>
          <a:cs typeface="+mn-cs"/>
          <a:sym typeface="微软雅黑" panose="020B0503020204020204" pitchFamily="34" charset="-122"/>
        </a:defRPr>
      </a:lvl5pPr>
      <a:lvl6pPr marL="180594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6pPr>
      <a:lvl7pPr marL="211836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7pPr>
      <a:lvl8pPr marL="243078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8pPr>
      <a:lvl9pPr marL="2743200" marR="0" indent="-243205" algn="l" defTabSz="410210" eaLnBrk="1" latinLnBrk="0" hangingPunct="1">
        <a:lnSpc>
          <a:spcPct val="120000"/>
        </a:lnSpc>
        <a:spcBef>
          <a:spcPts val="0"/>
        </a:spcBef>
        <a:spcAft>
          <a:spcPts val="0"/>
        </a:spcAft>
        <a:buClrTx/>
        <a:buSzPct val="75000"/>
        <a:buFontTx/>
        <a:buChar char="•"/>
        <a:defRPr sz="1970" b="0" i="0" u="none" strike="noStrike" cap="none" spc="0" baseline="0">
          <a:ln>
            <a:noFill/>
          </a:ln>
          <a:solidFill>
            <a:srgbClr val="000000"/>
          </a:solidFill>
          <a:uFillTx/>
          <a:latin typeface="+mn-lt"/>
          <a:ea typeface="+mn-ea"/>
          <a:cs typeface="+mn-cs"/>
          <a:sym typeface="微软雅黑" panose="020B0503020204020204" pitchFamily="34" charset="-122"/>
        </a:defRPr>
      </a:lvl9pPr>
    </p:bodyStyle>
    <p:otherStyle>
      <a:lvl1pPr marL="0" marR="0" indent="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210"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23.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wmf"/><Relationship Id="rId3" Type="http://schemas.openxmlformats.org/officeDocument/2006/relationships/oleObject" Target="../embeddings/oleObject195.bin"/><Relationship Id="rId2" Type="http://schemas.openxmlformats.org/officeDocument/2006/relationships/image" Target="../media/image130.wmf"/><Relationship Id="rId1" Type="http://schemas.openxmlformats.org/officeDocument/2006/relationships/oleObject" Target="../embeddings/oleObject194.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9.wmf"/><Relationship Id="rId1" Type="http://schemas.openxmlformats.org/officeDocument/2006/relationships/oleObject" Target="../embeddings/oleObject19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image" Target="../media/image134.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141.wmf"/><Relationship Id="rId7" Type="http://schemas.openxmlformats.org/officeDocument/2006/relationships/oleObject" Target="../embeddings/oleObject199.bin"/><Relationship Id="rId6" Type="http://schemas.openxmlformats.org/officeDocument/2006/relationships/image" Target="../media/image140.wmf"/><Relationship Id="rId5" Type="http://schemas.openxmlformats.org/officeDocument/2006/relationships/oleObject" Target="../embeddings/oleObject198.bin"/><Relationship Id="rId4" Type="http://schemas.openxmlformats.org/officeDocument/2006/relationships/image" Target="../media/image139.wmf"/><Relationship Id="rId3" Type="http://schemas.openxmlformats.org/officeDocument/2006/relationships/oleObject" Target="../embeddings/oleObject197.bin"/><Relationship Id="rId2" Type="http://schemas.openxmlformats.org/officeDocument/2006/relationships/image" Target="../media/image138.png"/><Relationship Id="rId16" Type="http://schemas.openxmlformats.org/officeDocument/2006/relationships/notesSlide" Target="../notesSlides/notesSlide3.xml"/><Relationship Id="rId15" Type="http://schemas.openxmlformats.org/officeDocument/2006/relationships/vmlDrawing" Target="../drawings/vmlDrawing9.vml"/><Relationship Id="rId14" Type="http://schemas.openxmlformats.org/officeDocument/2006/relationships/slideLayout" Target="../slideLayouts/slideLayout2.xml"/><Relationship Id="rId13" Type="http://schemas.openxmlformats.org/officeDocument/2006/relationships/image" Target="../media/image2.png"/><Relationship Id="rId12" Type="http://schemas.openxmlformats.org/officeDocument/2006/relationships/image" Target="../media/image143.wmf"/><Relationship Id="rId11" Type="http://schemas.openxmlformats.org/officeDocument/2006/relationships/oleObject" Target="../embeddings/oleObject201.bin"/><Relationship Id="rId10" Type="http://schemas.openxmlformats.org/officeDocument/2006/relationships/image" Target="../media/image142.wmf"/><Relationship Id="rId1" Type="http://schemas.openxmlformats.org/officeDocument/2006/relationships/image" Target="../media/image137.png"/></Relationships>
</file>

<file path=ppt/slides/_rels/slide16.xml.rels><?xml version="1.0" encoding="UTF-8" standalone="yes"?>
<Relationships xmlns="http://schemas.openxmlformats.org/package/2006/relationships"><Relationship Id="rId9" Type="http://schemas.openxmlformats.org/officeDocument/2006/relationships/image" Target="../media/image147.wmf"/><Relationship Id="rId8" Type="http://schemas.openxmlformats.org/officeDocument/2006/relationships/oleObject" Target="../embeddings/oleObject205.bin"/><Relationship Id="rId7" Type="http://schemas.openxmlformats.org/officeDocument/2006/relationships/image" Target="../media/image146.wmf"/><Relationship Id="rId6" Type="http://schemas.openxmlformats.org/officeDocument/2006/relationships/oleObject" Target="../embeddings/oleObject204.bin"/><Relationship Id="rId5" Type="http://schemas.openxmlformats.org/officeDocument/2006/relationships/image" Target="../media/image145.wmf"/><Relationship Id="rId47" Type="http://schemas.openxmlformats.org/officeDocument/2006/relationships/notesSlide" Target="../notesSlides/notesSlide4.xml"/><Relationship Id="rId46" Type="http://schemas.openxmlformats.org/officeDocument/2006/relationships/vmlDrawing" Target="../drawings/vmlDrawing10.vml"/><Relationship Id="rId45" Type="http://schemas.openxmlformats.org/officeDocument/2006/relationships/slideLayout" Target="../slideLayouts/slideLayout2.xml"/><Relationship Id="rId44" Type="http://schemas.openxmlformats.org/officeDocument/2006/relationships/image" Target="../media/image162.wmf"/><Relationship Id="rId43" Type="http://schemas.openxmlformats.org/officeDocument/2006/relationships/oleObject" Target="../embeddings/oleObject224.bin"/><Relationship Id="rId42" Type="http://schemas.openxmlformats.org/officeDocument/2006/relationships/oleObject" Target="../embeddings/oleObject223.bin"/><Relationship Id="rId41" Type="http://schemas.openxmlformats.org/officeDocument/2006/relationships/oleObject" Target="../embeddings/oleObject222.bin"/><Relationship Id="rId40" Type="http://schemas.openxmlformats.org/officeDocument/2006/relationships/image" Target="../media/image161.wmf"/><Relationship Id="rId4" Type="http://schemas.openxmlformats.org/officeDocument/2006/relationships/oleObject" Target="../embeddings/oleObject203.bin"/><Relationship Id="rId39" Type="http://schemas.openxmlformats.org/officeDocument/2006/relationships/oleObject" Target="../embeddings/oleObject221.bin"/><Relationship Id="rId38" Type="http://schemas.openxmlformats.org/officeDocument/2006/relationships/image" Target="../media/image160.wmf"/><Relationship Id="rId37" Type="http://schemas.openxmlformats.org/officeDocument/2006/relationships/oleObject" Target="../embeddings/oleObject220.bin"/><Relationship Id="rId36" Type="http://schemas.openxmlformats.org/officeDocument/2006/relationships/image" Target="../media/image159.wmf"/><Relationship Id="rId35" Type="http://schemas.openxmlformats.org/officeDocument/2006/relationships/oleObject" Target="../embeddings/oleObject219.bin"/><Relationship Id="rId34" Type="http://schemas.openxmlformats.org/officeDocument/2006/relationships/oleObject" Target="../embeddings/oleObject218.bin"/><Relationship Id="rId33" Type="http://schemas.openxmlformats.org/officeDocument/2006/relationships/image" Target="../media/image2.png"/><Relationship Id="rId32" Type="http://schemas.openxmlformats.org/officeDocument/2006/relationships/image" Target="../media/image158.wmf"/><Relationship Id="rId31" Type="http://schemas.openxmlformats.org/officeDocument/2006/relationships/oleObject" Target="../embeddings/oleObject217.bin"/><Relationship Id="rId30" Type="http://schemas.openxmlformats.org/officeDocument/2006/relationships/image" Target="../media/image157.wmf"/><Relationship Id="rId3" Type="http://schemas.openxmlformats.org/officeDocument/2006/relationships/image" Target="../media/image144.wmf"/><Relationship Id="rId29" Type="http://schemas.openxmlformats.org/officeDocument/2006/relationships/oleObject" Target="../embeddings/oleObject216.bin"/><Relationship Id="rId28" Type="http://schemas.openxmlformats.org/officeDocument/2006/relationships/image" Target="../media/image156.wmf"/><Relationship Id="rId27" Type="http://schemas.openxmlformats.org/officeDocument/2006/relationships/oleObject" Target="../embeddings/oleObject215.bin"/><Relationship Id="rId26" Type="http://schemas.openxmlformats.org/officeDocument/2006/relationships/image" Target="../media/image155.wmf"/><Relationship Id="rId25" Type="http://schemas.openxmlformats.org/officeDocument/2006/relationships/oleObject" Target="../embeddings/oleObject214.bin"/><Relationship Id="rId24" Type="http://schemas.openxmlformats.org/officeDocument/2006/relationships/image" Target="../media/image154.wmf"/><Relationship Id="rId23" Type="http://schemas.openxmlformats.org/officeDocument/2006/relationships/oleObject" Target="../embeddings/oleObject213.bin"/><Relationship Id="rId22" Type="http://schemas.openxmlformats.org/officeDocument/2006/relationships/image" Target="../media/image153.wmf"/><Relationship Id="rId21" Type="http://schemas.openxmlformats.org/officeDocument/2006/relationships/oleObject" Target="../embeddings/oleObject212.bin"/><Relationship Id="rId20" Type="http://schemas.openxmlformats.org/officeDocument/2006/relationships/image" Target="../media/image152.wmf"/><Relationship Id="rId2" Type="http://schemas.openxmlformats.org/officeDocument/2006/relationships/oleObject" Target="../embeddings/oleObject202.bin"/><Relationship Id="rId19" Type="http://schemas.openxmlformats.org/officeDocument/2006/relationships/oleObject" Target="../embeddings/oleObject211.bin"/><Relationship Id="rId18" Type="http://schemas.openxmlformats.org/officeDocument/2006/relationships/oleObject" Target="../embeddings/oleObject210.bin"/><Relationship Id="rId17" Type="http://schemas.openxmlformats.org/officeDocument/2006/relationships/image" Target="../media/image151.wmf"/><Relationship Id="rId16" Type="http://schemas.openxmlformats.org/officeDocument/2006/relationships/oleObject" Target="../embeddings/oleObject209.bin"/><Relationship Id="rId15" Type="http://schemas.openxmlformats.org/officeDocument/2006/relationships/image" Target="../media/image150.wmf"/><Relationship Id="rId14" Type="http://schemas.openxmlformats.org/officeDocument/2006/relationships/oleObject" Target="../embeddings/oleObject208.bin"/><Relationship Id="rId13" Type="http://schemas.openxmlformats.org/officeDocument/2006/relationships/image" Target="../media/image149.wmf"/><Relationship Id="rId12" Type="http://schemas.openxmlformats.org/officeDocument/2006/relationships/oleObject" Target="../embeddings/oleObject207.bin"/><Relationship Id="rId11" Type="http://schemas.openxmlformats.org/officeDocument/2006/relationships/image" Target="../media/image148.wmf"/><Relationship Id="rId10" Type="http://schemas.openxmlformats.org/officeDocument/2006/relationships/oleObject" Target="../embeddings/oleObject206.bin"/><Relationship Id="rId1" Type="http://schemas.openxmlformats.org/officeDocument/2006/relationships/image" Target="../media/image135.png"/></Relationships>
</file>

<file path=ppt/slides/_rels/slide17.xml.rels><?xml version="1.0" encoding="UTF-8" standalone="yes"?>
<Relationships xmlns="http://schemas.openxmlformats.org/package/2006/relationships"><Relationship Id="rId9" Type="http://schemas.openxmlformats.org/officeDocument/2006/relationships/image" Target="../media/image152.wmf"/><Relationship Id="rId8" Type="http://schemas.openxmlformats.org/officeDocument/2006/relationships/oleObject" Target="../embeddings/oleObject228.bin"/><Relationship Id="rId7" Type="http://schemas.openxmlformats.org/officeDocument/2006/relationships/image" Target="../media/image148.wmf"/><Relationship Id="rId69" Type="http://schemas.openxmlformats.org/officeDocument/2006/relationships/notesSlide" Target="../notesSlides/notesSlide5.xml"/><Relationship Id="rId68" Type="http://schemas.openxmlformats.org/officeDocument/2006/relationships/vmlDrawing" Target="../drawings/vmlDrawing11.vml"/><Relationship Id="rId67" Type="http://schemas.openxmlformats.org/officeDocument/2006/relationships/slideLayout" Target="../slideLayouts/slideLayout2.xml"/><Relationship Id="rId66" Type="http://schemas.openxmlformats.org/officeDocument/2006/relationships/image" Target="../media/image172.wmf"/><Relationship Id="rId65" Type="http://schemas.openxmlformats.org/officeDocument/2006/relationships/oleObject" Target="../embeddings/oleObject258.bin"/><Relationship Id="rId64" Type="http://schemas.openxmlformats.org/officeDocument/2006/relationships/image" Target="../media/image171.wmf"/><Relationship Id="rId63" Type="http://schemas.openxmlformats.org/officeDocument/2006/relationships/oleObject" Target="../embeddings/oleObject257.bin"/><Relationship Id="rId62" Type="http://schemas.openxmlformats.org/officeDocument/2006/relationships/image" Target="../media/image170.wmf"/><Relationship Id="rId61" Type="http://schemas.openxmlformats.org/officeDocument/2006/relationships/oleObject" Target="../embeddings/oleObject256.bin"/><Relationship Id="rId60" Type="http://schemas.openxmlformats.org/officeDocument/2006/relationships/image" Target="../media/image169.wmf"/><Relationship Id="rId6" Type="http://schemas.openxmlformats.org/officeDocument/2006/relationships/oleObject" Target="../embeddings/oleObject227.bin"/><Relationship Id="rId59" Type="http://schemas.openxmlformats.org/officeDocument/2006/relationships/oleObject" Target="../embeddings/oleObject255.bin"/><Relationship Id="rId58" Type="http://schemas.openxmlformats.org/officeDocument/2006/relationships/image" Target="../media/image168.wmf"/><Relationship Id="rId57" Type="http://schemas.openxmlformats.org/officeDocument/2006/relationships/oleObject" Target="../embeddings/oleObject254.bin"/><Relationship Id="rId56" Type="http://schemas.openxmlformats.org/officeDocument/2006/relationships/image" Target="../media/image167.wmf"/><Relationship Id="rId55" Type="http://schemas.openxmlformats.org/officeDocument/2006/relationships/oleObject" Target="../embeddings/oleObject253.bin"/><Relationship Id="rId54" Type="http://schemas.openxmlformats.org/officeDocument/2006/relationships/image" Target="../media/image166.wmf"/><Relationship Id="rId53" Type="http://schemas.openxmlformats.org/officeDocument/2006/relationships/oleObject" Target="../embeddings/oleObject252.bin"/><Relationship Id="rId52" Type="http://schemas.openxmlformats.org/officeDocument/2006/relationships/image" Target="../media/image165.wmf"/><Relationship Id="rId51" Type="http://schemas.openxmlformats.org/officeDocument/2006/relationships/oleObject" Target="../embeddings/oleObject251.bin"/><Relationship Id="rId50" Type="http://schemas.openxmlformats.org/officeDocument/2006/relationships/image" Target="../media/image164.wmf"/><Relationship Id="rId5" Type="http://schemas.openxmlformats.org/officeDocument/2006/relationships/image" Target="../media/image151.wmf"/><Relationship Id="rId49" Type="http://schemas.openxmlformats.org/officeDocument/2006/relationships/oleObject" Target="../embeddings/oleObject250.bin"/><Relationship Id="rId48" Type="http://schemas.openxmlformats.org/officeDocument/2006/relationships/image" Target="../media/image163.wmf"/><Relationship Id="rId47" Type="http://schemas.openxmlformats.org/officeDocument/2006/relationships/oleObject" Target="../embeddings/oleObject249.bin"/><Relationship Id="rId46" Type="http://schemas.openxmlformats.org/officeDocument/2006/relationships/image" Target="../media/image150.wmf"/><Relationship Id="rId45" Type="http://schemas.openxmlformats.org/officeDocument/2006/relationships/oleObject" Target="../embeddings/oleObject248.bin"/><Relationship Id="rId44" Type="http://schemas.openxmlformats.org/officeDocument/2006/relationships/image" Target="../media/image149.wmf"/><Relationship Id="rId43" Type="http://schemas.openxmlformats.org/officeDocument/2006/relationships/oleObject" Target="../embeddings/oleObject247.bin"/><Relationship Id="rId42" Type="http://schemas.openxmlformats.org/officeDocument/2006/relationships/oleObject" Target="../embeddings/oleObject246.bin"/><Relationship Id="rId41" Type="http://schemas.openxmlformats.org/officeDocument/2006/relationships/oleObject" Target="../embeddings/oleObject245.bin"/><Relationship Id="rId40" Type="http://schemas.openxmlformats.org/officeDocument/2006/relationships/oleObject" Target="../embeddings/oleObject244.bin"/><Relationship Id="rId4" Type="http://schemas.openxmlformats.org/officeDocument/2006/relationships/oleObject" Target="../embeddings/oleObject226.bin"/><Relationship Id="rId39" Type="http://schemas.openxmlformats.org/officeDocument/2006/relationships/image" Target="../media/image145.wmf"/><Relationship Id="rId38" Type="http://schemas.openxmlformats.org/officeDocument/2006/relationships/oleObject" Target="../embeddings/oleObject243.bin"/><Relationship Id="rId37" Type="http://schemas.openxmlformats.org/officeDocument/2006/relationships/oleObject" Target="../embeddings/oleObject242.bin"/><Relationship Id="rId36" Type="http://schemas.openxmlformats.org/officeDocument/2006/relationships/image" Target="../media/image162.wmf"/><Relationship Id="rId35" Type="http://schemas.openxmlformats.org/officeDocument/2006/relationships/oleObject" Target="../embeddings/oleObject241.bin"/><Relationship Id="rId34" Type="http://schemas.openxmlformats.org/officeDocument/2006/relationships/image" Target="../media/image147.wmf"/><Relationship Id="rId33" Type="http://schemas.openxmlformats.org/officeDocument/2006/relationships/oleObject" Target="../embeddings/oleObject240.bin"/><Relationship Id="rId32" Type="http://schemas.openxmlformats.org/officeDocument/2006/relationships/image" Target="../media/image146.wmf"/><Relationship Id="rId31" Type="http://schemas.openxmlformats.org/officeDocument/2006/relationships/oleObject" Target="../embeddings/oleObject239.bin"/><Relationship Id="rId30" Type="http://schemas.openxmlformats.org/officeDocument/2006/relationships/image" Target="../media/image161.wmf"/><Relationship Id="rId3" Type="http://schemas.openxmlformats.org/officeDocument/2006/relationships/image" Target="../media/image135.png"/><Relationship Id="rId29" Type="http://schemas.openxmlformats.org/officeDocument/2006/relationships/oleObject" Target="../embeddings/oleObject238.bin"/><Relationship Id="rId28" Type="http://schemas.openxmlformats.org/officeDocument/2006/relationships/image" Target="../media/image160.wmf"/><Relationship Id="rId27" Type="http://schemas.openxmlformats.org/officeDocument/2006/relationships/oleObject" Target="../embeddings/oleObject237.bin"/><Relationship Id="rId26" Type="http://schemas.openxmlformats.org/officeDocument/2006/relationships/image" Target="../media/image159.wmf"/><Relationship Id="rId25" Type="http://schemas.openxmlformats.org/officeDocument/2006/relationships/oleObject" Target="../embeddings/oleObject236.bin"/><Relationship Id="rId24" Type="http://schemas.openxmlformats.org/officeDocument/2006/relationships/image" Target="../media/image144.wmf"/><Relationship Id="rId23" Type="http://schemas.openxmlformats.org/officeDocument/2006/relationships/oleObject" Target="../embeddings/oleObject235.bin"/><Relationship Id="rId22" Type="http://schemas.openxmlformats.org/officeDocument/2006/relationships/image" Target="../media/image2.png"/><Relationship Id="rId21" Type="http://schemas.openxmlformats.org/officeDocument/2006/relationships/image" Target="../media/image158.wmf"/><Relationship Id="rId20" Type="http://schemas.openxmlformats.org/officeDocument/2006/relationships/oleObject" Target="../embeddings/oleObject234.bin"/><Relationship Id="rId2" Type="http://schemas.openxmlformats.org/officeDocument/2006/relationships/image" Target="../media/image142.wmf"/><Relationship Id="rId19" Type="http://schemas.openxmlformats.org/officeDocument/2006/relationships/image" Target="../media/image157.wmf"/><Relationship Id="rId18" Type="http://schemas.openxmlformats.org/officeDocument/2006/relationships/oleObject" Target="../embeddings/oleObject233.bin"/><Relationship Id="rId17" Type="http://schemas.openxmlformats.org/officeDocument/2006/relationships/image" Target="../media/image156.wmf"/><Relationship Id="rId16" Type="http://schemas.openxmlformats.org/officeDocument/2006/relationships/oleObject" Target="../embeddings/oleObject232.bin"/><Relationship Id="rId15" Type="http://schemas.openxmlformats.org/officeDocument/2006/relationships/image" Target="../media/image155.wmf"/><Relationship Id="rId14" Type="http://schemas.openxmlformats.org/officeDocument/2006/relationships/oleObject" Target="../embeddings/oleObject231.bin"/><Relationship Id="rId13" Type="http://schemas.openxmlformats.org/officeDocument/2006/relationships/image" Target="../media/image154.wmf"/><Relationship Id="rId12" Type="http://schemas.openxmlformats.org/officeDocument/2006/relationships/oleObject" Target="../embeddings/oleObject230.bin"/><Relationship Id="rId11" Type="http://schemas.openxmlformats.org/officeDocument/2006/relationships/image" Target="../media/image153.wmf"/><Relationship Id="rId10" Type="http://schemas.openxmlformats.org/officeDocument/2006/relationships/oleObject" Target="../embeddings/oleObject229.bin"/><Relationship Id="rId1" Type="http://schemas.openxmlformats.org/officeDocument/2006/relationships/oleObject" Target="../embeddings/oleObject225.bin"/></Relationships>
</file>

<file path=ppt/slides/_rels/slide18.xml.rels><?xml version="1.0" encoding="UTF-8" standalone="yes"?>
<Relationships xmlns="http://schemas.openxmlformats.org/package/2006/relationships"><Relationship Id="rId9" Type="http://schemas.openxmlformats.org/officeDocument/2006/relationships/image" Target="../media/image153.wmf"/><Relationship Id="rId8" Type="http://schemas.openxmlformats.org/officeDocument/2006/relationships/oleObject" Target="../embeddings/oleObject262.bin"/><Relationship Id="rId7" Type="http://schemas.openxmlformats.org/officeDocument/2006/relationships/image" Target="../media/image152.wmf"/><Relationship Id="rId6" Type="http://schemas.openxmlformats.org/officeDocument/2006/relationships/oleObject" Target="../embeddings/oleObject261.bin"/><Relationship Id="rId56" Type="http://schemas.openxmlformats.org/officeDocument/2006/relationships/notesSlide" Target="../notesSlides/notesSlide6.xml"/><Relationship Id="rId55" Type="http://schemas.openxmlformats.org/officeDocument/2006/relationships/vmlDrawing" Target="../drawings/vmlDrawing12.vml"/><Relationship Id="rId54" Type="http://schemas.openxmlformats.org/officeDocument/2006/relationships/slideLayout" Target="../slideLayouts/slideLayout2.xml"/><Relationship Id="rId53" Type="http://schemas.openxmlformats.org/officeDocument/2006/relationships/image" Target="../media/image129.wmf"/><Relationship Id="rId52" Type="http://schemas.openxmlformats.org/officeDocument/2006/relationships/oleObject" Target="../embeddings/oleObject286.bin"/><Relationship Id="rId51" Type="http://schemas.openxmlformats.org/officeDocument/2006/relationships/oleObject" Target="../embeddings/oleObject285.bin"/><Relationship Id="rId50" Type="http://schemas.openxmlformats.org/officeDocument/2006/relationships/image" Target="../media/image173.wmf"/><Relationship Id="rId5" Type="http://schemas.openxmlformats.org/officeDocument/2006/relationships/image" Target="../media/image148.wmf"/><Relationship Id="rId49" Type="http://schemas.openxmlformats.org/officeDocument/2006/relationships/oleObject" Target="../embeddings/oleObject284.bin"/><Relationship Id="rId48" Type="http://schemas.openxmlformats.org/officeDocument/2006/relationships/image" Target="../media/image168.wmf"/><Relationship Id="rId47" Type="http://schemas.openxmlformats.org/officeDocument/2006/relationships/oleObject" Target="../embeddings/oleObject283.bin"/><Relationship Id="rId46" Type="http://schemas.openxmlformats.org/officeDocument/2006/relationships/image" Target="../media/image167.wmf"/><Relationship Id="rId45" Type="http://schemas.openxmlformats.org/officeDocument/2006/relationships/oleObject" Target="../embeddings/oleObject282.bin"/><Relationship Id="rId44" Type="http://schemas.openxmlformats.org/officeDocument/2006/relationships/image" Target="../media/image150.wmf"/><Relationship Id="rId43" Type="http://schemas.openxmlformats.org/officeDocument/2006/relationships/oleObject" Target="../embeddings/oleObject281.bin"/><Relationship Id="rId42" Type="http://schemas.openxmlformats.org/officeDocument/2006/relationships/image" Target="../media/image149.wmf"/><Relationship Id="rId41" Type="http://schemas.openxmlformats.org/officeDocument/2006/relationships/oleObject" Target="../embeddings/oleObject280.bin"/><Relationship Id="rId40" Type="http://schemas.openxmlformats.org/officeDocument/2006/relationships/oleObject" Target="../embeddings/oleObject279.bin"/><Relationship Id="rId4" Type="http://schemas.openxmlformats.org/officeDocument/2006/relationships/oleObject" Target="../embeddings/oleObject260.bin"/><Relationship Id="rId39" Type="http://schemas.openxmlformats.org/officeDocument/2006/relationships/oleObject" Target="../embeddings/oleObject278.bin"/><Relationship Id="rId38" Type="http://schemas.openxmlformats.org/officeDocument/2006/relationships/oleObject" Target="../embeddings/oleObject277.bin"/><Relationship Id="rId37" Type="http://schemas.openxmlformats.org/officeDocument/2006/relationships/image" Target="../media/image145.wmf"/><Relationship Id="rId36" Type="http://schemas.openxmlformats.org/officeDocument/2006/relationships/oleObject" Target="../embeddings/oleObject276.bin"/><Relationship Id="rId35" Type="http://schemas.openxmlformats.org/officeDocument/2006/relationships/oleObject" Target="../embeddings/oleObject275.bin"/><Relationship Id="rId34" Type="http://schemas.openxmlformats.org/officeDocument/2006/relationships/image" Target="../media/image162.wmf"/><Relationship Id="rId33" Type="http://schemas.openxmlformats.org/officeDocument/2006/relationships/oleObject" Target="../embeddings/oleObject274.bin"/><Relationship Id="rId32" Type="http://schemas.openxmlformats.org/officeDocument/2006/relationships/image" Target="../media/image147.wmf"/><Relationship Id="rId31" Type="http://schemas.openxmlformats.org/officeDocument/2006/relationships/oleObject" Target="../embeddings/oleObject273.bin"/><Relationship Id="rId30" Type="http://schemas.openxmlformats.org/officeDocument/2006/relationships/image" Target="../media/image146.wmf"/><Relationship Id="rId3" Type="http://schemas.openxmlformats.org/officeDocument/2006/relationships/image" Target="../media/image151.wmf"/><Relationship Id="rId29" Type="http://schemas.openxmlformats.org/officeDocument/2006/relationships/oleObject" Target="../embeddings/oleObject272.bin"/><Relationship Id="rId28" Type="http://schemas.openxmlformats.org/officeDocument/2006/relationships/image" Target="../media/image161.wmf"/><Relationship Id="rId27" Type="http://schemas.openxmlformats.org/officeDocument/2006/relationships/oleObject" Target="../embeddings/oleObject271.bin"/><Relationship Id="rId26" Type="http://schemas.openxmlformats.org/officeDocument/2006/relationships/image" Target="../media/image160.wmf"/><Relationship Id="rId25" Type="http://schemas.openxmlformats.org/officeDocument/2006/relationships/oleObject" Target="../embeddings/oleObject270.bin"/><Relationship Id="rId24" Type="http://schemas.openxmlformats.org/officeDocument/2006/relationships/image" Target="../media/image159.wmf"/><Relationship Id="rId23" Type="http://schemas.openxmlformats.org/officeDocument/2006/relationships/oleObject" Target="../embeddings/oleObject269.bin"/><Relationship Id="rId22" Type="http://schemas.openxmlformats.org/officeDocument/2006/relationships/image" Target="../media/image144.wmf"/><Relationship Id="rId21" Type="http://schemas.openxmlformats.org/officeDocument/2006/relationships/oleObject" Target="../embeddings/oleObject268.bin"/><Relationship Id="rId20" Type="http://schemas.openxmlformats.org/officeDocument/2006/relationships/image" Target="../media/image2.png"/><Relationship Id="rId2" Type="http://schemas.openxmlformats.org/officeDocument/2006/relationships/oleObject" Target="../embeddings/oleObject259.bin"/><Relationship Id="rId19" Type="http://schemas.openxmlformats.org/officeDocument/2006/relationships/image" Target="../media/image158.wmf"/><Relationship Id="rId18" Type="http://schemas.openxmlformats.org/officeDocument/2006/relationships/oleObject" Target="../embeddings/oleObject267.bin"/><Relationship Id="rId17" Type="http://schemas.openxmlformats.org/officeDocument/2006/relationships/image" Target="../media/image157.wmf"/><Relationship Id="rId16" Type="http://schemas.openxmlformats.org/officeDocument/2006/relationships/oleObject" Target="../embeddings/oleObject266.bin"/><Relationship Id="rId15" Type="http://schemas.openxmlformats.org/officeDocument/2006/relationships/image" Target="../media/image156.wmf"/><Relationship Id="rId14" Type="http://schemas.openxmlformats.org/officeDocument/2006/relationships/oleObject" Target="../embeddings/oleObject265.bin"/><Relationship Id="rId13" Type="http://schemas.openxmlformats.org/officeDocument/2006/relationships/image" Target="../media/image155.wmf"/><Relationship Id="rId12" Type="http://schemas.openxmlformats.org/officeDocument/2006/relationships/oleObject" Target="../embeddings/oleObject264.bin"/><Relationship Id="rId11" Type="http://schemas.openxmlformats.org/officeDocument/2006/relationships/image" Target="../media/image154.wmf"/><Relationship Id="rId10" Type="http://schemas.openxmlformats.org/officeDocument/2006/relationships/oleObject" Target="../embeddings/oleObject263.bin"/><Relationship Id="rId1" Type="http://schemas.openxmlformats.org/officeDocument/2006/relationships/image" Target="../media/image1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image" Target="../media/image5.png"/><Relationship Id="rId2" Type="http://schemas.microsoft.com/office/2007/relationships/media" Target="file:///D:\&#29702;&#35770;&#21147;&#23398;\&#29702;&#35770;&#21147;&#23398;&#35270;&#39057;\000--v1.0-&#29255;&#22836;&#21098;&#36753;&#21518;&#24405;&#21046;&#20877;&#21098;&#36753;--&#20877;&#24405;&#21046;&#21464;&#25104;&#19968;&#20010;&#25991;&#20214;_&#36716;.avi" TargetMode="External"/><Relationship Id="rId1" Type="http://schemas.openxmlformats.org/officeDocument/2006/relationships/video" Target="file:///D:\&#29702;&#35770;&#21147;&#23398;\&#29702;&#35770;&#21147;&#23398;&#35270;&#39057;\000--v1.0-&#29255;&#22836;&#21098;&#36753;&#21518;&#24405;&#21046;&#20877;&#21098;&#36753;--&#20877;&#24405;&#21046;&#21464;&#25104;&#19968;&#20010;&#25991;&#20214;_&#36716;.avi" TargetMode="External"/></Relationships>
</file>

<file path=ppt/slides/_rels/slide20.xml.rels><?xml version="1.0" encoding="UTF-8" standalone="yes"?>
<Relationships xmlns="http://schemas.openxmlformats.org/package/2006/relationships"><Relationship Id="rId9" Type="http://schemas.openxmlformats.org/officeDocument/2006/relationships/image" Target="../media/image178.wmf"/><Relationship Id="rId8" Type="http://schemas.openxmlformats.org/officeDocument/2006/relationships/oleObject" Target="../embeddings/oleObject290.bin"/><Relationship Id="rId7" Type="http://schemas.openxmlformats.org/officeDocument/2006/relationships/image" Target="../media/image177.wmf"/><Relationship Id="rId6" Type="http://schemas.openxmlformats.org/officeDocument/2006/relationships/oleObject" Target="../embeddings/oleObject289.bin"/><Relationship Id="rId5" Type="http://schemas.openxmlformats.org/officeDocument/2006/relationships/image" Target="../media/image176.wmf"/><Relationship Id="rId4" Type="http://schemas.openxmlformats.org/officeDocument/2006/relationships/oleObject" Target="../embeddings/oleObject288.bin"/><Relationship Id="rId3" Type="http://schemas.openxmlformats.org/officeDocument/2006/relationships/image" Target="../media/image175.wmf"/><Relationship Id="rId2" Type="http://schemas.openxmlformats.org/officeDocument/2006/relationships/oleObject" Target="../embeddings/oleObject287.bin"/><Relationship Id="rId15" Type="http://schemas.openxmlformats.org/officeDocument/2006/relationships/vmlDrawing" Target="../drawings/vmlDrawing13.vml"/><Relationship Id="rId14" Type="http://schemas.openxmlformats.org/officeDocument/2006/relationships/slideLayout" Target="../slideLayouts/slideLayout2.xml"/><Relationship Id="rId13" Type="http://schemas.openxmlformats.org/officeDocument/2006/relationships/image" Target="../media/image180.wmf"/><Relationship Id="rId12" Type="http://schemas.openxmlformats.org/officeDocument/2006/relationships/oleObject" Target="../embeddings/oleObject292.bin"/><Relationship Id="rId11" Type="http://schemas.openxmlformats.org/officeDocument/2006/relationships/image" Target="../media/image179.wmf"/><Relationship Id="rId10" Type="http://schemas.openxmlformats.org/officeDocument/2006/relationships/oleObject" Target="../embeddings/oleObject291.bin"/><Relationship Id="rId1" Type="http://schemas.openxmlformats.org/officeDocument/2006/relationships/image" Target="../media/image174.png"/></Relationships>
</file>

<file path=ppt/slides/_rels/slide21.xml.rels><?xml version="1.0" encoding="UTF-8" standalone="yes"?>
<Relationships xmlns="http://schemas.openxmlformats.org/package/2006/relationships"><Relationship Id="rId9" Type="http://schemas.openxmlformats.org/officeDocument/2006/relationships/image" Target="../media/image178.wmf"/><Relationship Id="rId8" Type="http://schemas.openxmlformats.org/officeDocument/2006/relationships/oleObject" Target="../embeddings/oleObject296.bin"/><Relationship Id="rId7" Type="http://schemas.openxmlformats.org/officeDocument/2006/relationships/image" Target="../media/image177.wmf"/><Relationship Id="rId6" Type="http://schemas.openxmlformats.org/officeDocument/2006/relationships/oleObject" Target="../embeddings/oleObject295.bin"/><Relationship Id="rId5" Type="http://schemas.openxmlformats.org/officeDocument/2006/relationships/image" Target="../media/image176.wmf"/><Relationship Id="rId4" Type="http://schemas.openxmlformats.org/officeDocument/2006/relationships/oleObject" Target="../embeddings/oleObject294.bin"/><Relationship Id="rId36" Type="http://schemas.openxmlformats.org/officeDocument/2006/relationships/vmlDrawing" Target="../drawings/vmlDrawing14.vml"/><Relationship Id="rId35" Type="http://schemas.openxmlformats.org/officeDocument/2006/relationships/slideLayout" Target="../slideLayouts/slideLayout2.xml"/><Relationship Id="rId34" Type="http://schemas.openxmlformats.org/officeDocument/2006/relationships/image" Target="../media/image192.png"/><Relationship Id="rId33" Type="http://schemas.openxmlformats.org/officeDocument/2006/relationships/image" Target="../media/image191.wmf"/><Relationship Id="rId32" Type="http://schemas.openxmlformats.org/officeDocument/2006/relationships/oleObject" Target="../embeddings/oleObject308.bin"/><Relationship Id="rId31" Type="http://schemas.openxmlformats.org/officeDocument/2006/relationships/image" Target="../media/image190.wmf"/><Relationship Id="rId30" Type="http://schemas.openxmlformats.org/officeDocument/2006/relationships/oleObject" Target="../embeddings/oleObject307.bin"/><Relationship Id="rId3" Type="http://schemas.openxmlformats.org/officeDocument/2006/relationships/image" Target="../media/image175.wmf"/><Relationship Id="rId29" Type="http://schemas.openxmlformats.org/officeDocument/2006/relationships/image" Target="../media/image189.wmf"/><Relationship Id="rId28" Type="http://schemas.openxmlformats.org/officeDocument/2006/relationships/oleObject" Target="../embeddings/oleObject306.bin"/><Relationship Id="rId27" Type="http://schemas.openxmlformats.org/officeDocument/2006/relationships/image" Target="../media/image188.wmf"/><Relationship Id="rId26" Type="http://schemas.openxmlformats.org/officeDocument/2006/relationships/oleObject" Target="../embeddings/oleObject305.bin"/><Relationship Id="rId25" Type="http://schemas.openxmlformats.org/officeDocument/2006/relationships/image" Target="../media/image187.wmf"/><Relationship Id="rId24" Type="http://schemas.openxmlformats.org/officeDocument/2006/relationships/oleObject" Target="../embeddings/oleObject304.bin"/><Relationship Id="rId23" Type="http://schemas.openxmlformats.org/officeDocument/2006/relationships/image" Target="../media/image186.wmf"/><Relationship Id="rId22" Type="http://schemas.openxmlformats.org/officeDocument/2006/relationships/oleObject" Target="../embeddings/oleObject303.bin"/><Relationship Id="rId21" Type="http://schemas.openxmlformats.org/officeDocument/2006/relationships/image" Target="../media/image185.wmf"/><Relationship Id="rId20" Type="http://schemas.openxmlformats.org/officeDocument/2006/relationships/oleObject" Target="../embeddings/oleObject302.bin"/><Relationship Id="rId2" Type="http://schemas.openxmlformats.org/officeDocument/2006/relationships/oleObject" Target="../embeddings/oleObject293.bin"/><Relationship Id="rId19" Type="http://schemas.openxmlformats.org/officeDocument/2006/relationships/image" Target="../media/image184.wmf"/><Relationship Id="rId18" Type="http://schemas.openxmlformats.org/officeDocument/2006/relationships/oleObject" Target="../embeddings/oleObject301.bin"/><Relationship Id="rId17" Type="http://schemas.openxmlformats.org/officeDocument/2006/relationships/image" Target="../media/image183.wmf"/><Relationship Id="rId16" Type="http://schemas.openxmlformats.org/officeDocument/2006/relationships/oleObject" Target="../embeddings/oleObject300.bin"/><Relationship Id="rId15" Type="http://schemas.openxmlformats.org/officeDocument/2006/relationships/image" Target="../media/image182.wmf"/><Relationship Id="rId14" Type="http://schemas.openxmlformats.org/officeDocument/2006/relationships/oleObject" Target="../embeddings/oleObject299.bin"/><Relationship Id="rId13" Type="http://schemas.openxmlformats.org/officeDocument/2006/relationships/image" Target="../media/image181.wmf"/><Relationship Id="rId12" Type="http://schemas.openxmlformats.org/officeDocument/2006/relationships/oleObject" Target="../embeddings/oleObject298.bin"/><Relationship Id="rId11" Type="http://schemas.openxmlformats.org/officeDocument/2006/relationships/image" Target="../media/image179.wmf"/><Relationship Id="rId10" Type="http://schemas.openxmlformats.org/officeDocument/2006/relationships/oleObject" Target="../embeddings/oleObject297.bin"/><Relationship Id="rId1" Type="http://schemas.openxmlformats.org/officeDocument/2006/relationships/image" Target="../media/image174.png"/></Relationships>
</file>

<file path=ppt/slides/_rels/slide22.xml.rels><?xml version="1.0" encoding="UTF-8" standalone="yes"?>
<Relationships xmlns="http://schemas.openxmlformats.org/package/2006/relationships"><Relationship Id="rId9" Type="http://schemas.openxmlformats.org/officeDocument/2006/relationships/image" Target="../media/image186.wmf"/><Relationship Id="rId8" Type="http://schemas.openxmlformats.org/officeDocument/2006/relationships/oleObject" Target="../embeddings/oleObject312.bin"/><Relationship Id="rId7" Type="http://schemas.openxmlformats.org/officeDocument/2006/relationships/image" Target="../media/image185.wmf"/><Relationship Id="rId6" Type="http://schemas.openxmlformats.org/officeDocument/2006/relationships/oleObject" Target="../embeddings/oleObject311.bin"/><Relationship Id="rId5" Type="http://schemas.openxmlformats.org/officeDocument/2006/relationships/image" Target="../media/image184.wmf"/><Relationship Id="rId4" Type="http://schemas.openxmlformats.org/officeDocument/2006/relationships/oleObject" Target="../embeddings/oleObject310.bin"/><Relationship Id="rId3" Type="http://schemas.openxmlformats.org/officeDocument/2006/relationships/image" Target="../media/image174.png"/><Relationship Id="rId26" Type="http://schemas.openxmlformats.org/officeDocument/2006/relationships/vmlDrawing" Target="../drawings/vmlDrawing15.vml"/><Relationship Id="rId25" Type="http://schemas.openxmlformats.org/officeDocument/2006/relationships/slideLayout" Target="../slideLayouts/slideLayout2.xml"/><Relationship Id="rId24" Type="http://schemas.openxmlformats.org/officeDocument/2006/relationships/image" Target="../media/image2.png"/><Relationship Id="rId23" Type="http://schemas.openxmlformats.org/officeDocument/2006/relationships/image" Target="../media/image196.wmf"/><Relationship Id="rId22" Type="http://schemas.openxmlformats.org/officeDocument/2006/relationships/oleObject" Target="../embeddings/oleObject319.bin"/><Relationship Id="rId21" Type="http://schemas.openxmlformats.org/officeDocument/2006/relationships/image" Target="../media/image195.wmf"/><Relationship Id="rId20" Type="http://schemas.openxmlformats.org/officeDocument/2006/relationships/oleObject" Target="../embeddings/oleObject318.bin"/><Relationship Id="rId2" Type="http://schemas.openxmlformats.org/officeDocument/2006/relationships/image" Target="../media/image193.wmf"/><Relationship Id="rId19" Type="http://schemas.openxmlformats.org/officeDocument/2006/relationships/image" Target="../media/image194.wmf"/><Relationship Id="rId18" Type="http://schemas.openxmlformats.org/officeDocument/2006/relationships/oleObject" Target="../embeddings/oleObject317.bin"/><Relationship Id="rId17" Type="http://schemas.openxmlformats.org/officeDocument/2006/relationships/image" Target="../media/image190.wmf"/><Relationship Id="rId16" Type="http://schemas.openxmlformats.org/officeDocument/2006/relationships/oleObject" Target="../embeddings/oleObject316.bin"/><Relationship Id="rId15" Type="http://schemas.openxmlformats.org/officeDocument/2006/relationships/image" Target="../media/image189.wmf"/><Relationship Id="rId14" Type="http://schemas.openxmlformats.org/officeDocument/2006/relationships/oleObject" Target="../embeddings/oleObject315.bin"/><Relationship Id="rId13" Type="http://schemas.openxmlformats.org/officeDocument/2006/relationships/image" Target="../media/image188.wmf"/><Relationship Id="rId12" Type="http://schemas.openxmlformats.org/officeDocument/2006/relationships/oleObject" Target="../embeddings/oleObject314.bin"/><Relationship Id="rId11" Type="http://schemas.openxmlformats.org/officeDocument/2006/relationships/image" Target="../media/image187.wmf"/><Relationship Id="rId10" Type="http://schemas.openxmlformats.org/officeDocument/2006/relationships/oleObject" Target="../embeddings/oleObject313.bin"/><Relationship Id="rId1" Type="http://schemas.openxmlformats.org/officeDocument/2006/relationships/oleObject" Target="../embeddings/oleObject309.bin"/></Relationships>
</file>

<file path=ppt/slides/_rels/slide23.xml.rels><?xml version="1.0" encoding="UTF-8" standalone="yes"?>
<Relationships xmlns="http://schemas.openxmlformats.org/package/2006/relationships"><Relationship Id="rId9" Type="http://schemas.openxmlformats.org/officeDocument/2006/relationships/image" Target="../media/image178.wmf"/><Relationship Id="rId8" Type="http://schemas.openxmlformats.org/officeDocument/2006/relationships/oleObject" Target="../embeddings/oleObject323.bin"/><Relationship Id="rId7" Type="http://schemas.openxmlformats.org/officeDocument/2006/relationships/image" Target="../media/image177.wmf"/><Relationship Id="rId6" Type="http://schemas.openxmlformats.org/officeDocument/2006/relationships/oleObject" Target="../embeddings/oleObject322.bin"/><Relationship Id="rId5" Type="http://schemas.openxmlformats.org/officeDocument/2006/relationships/image" Target="../media/image176.wmf"/><Relationship Id="rId4" Type="http://schemas.openxmlformats.org/officeDocument/2006/relationships/oleObject" Target="../embeddings/oleObject321.bin"/><Relationship Id="rId3" Type="http://schemas.openxmlformats.org/officeDocument/2006/relationships/image" Target="../media/image175.wmf"/><Relationship Id="rId2" Type="http://schemas.openxmlformats.org/officeDocument/2006/relationships/oleObject" Target="../embeddings/oleObject320.bin"/><Relationship Id="rId15" Type="http://schemas.openxmlformats.org/officeDocument/2006/relationships/vmlDrawing" Target="../drawings/vmlDrawing16.vml"/><Relationship Id="rId14" Type="http://schemas.openxmlformats.org/officeDocument/2006/relationships/slideLayout" Target="../slideLayouts/slideLayout43.xml"/><Relationship Id="rId13" Type="http://schemas.openxmlformats.org/officeDocument/2006/relationships/image" Target="../media/image180.wmf"/><Relationship Id="rId12" Type="http://schemas.openxmlformats.org/officeDocument/2006/relationships/oleObject" Target="../embeddings/oleObject325.bin"/><Relationship Id="rId11" Type="http://schemas.openxmlformats.org/officeDocument/2006/relationships/image" Target="../media/image179.wmf"/><Relationship Id="rId10" Type="http://schemas.openxmlformats.org/officeDocument/2006/relationships/oleObject" Target="../embeddings/oleObject324.bin"/><Relationship Id="rId1" Type="http://schemas.openxmlformats.org/officeDocument/2006/relationships/image" Target="../media/image174.png"/></Relationships>
</file>

<file path=ppt/slides/_rels/slide24.xml.rels><?xml version="1.0" encoding="UTF-8" standalone="yes"?>
<Relationships xmlns="http://schemas.openxmlformats.org/package/2006/relationships"><Relationship Id="rId9" Type="http://schemas.openxmlformats.org/officeDocument/2006/relationships/image" Target="../media/image178.wmf"/><Relationship Id="rId8" Type="http://schemas.openxmlformats.org/officeDocument/2006/relationships/oleObject" Target="../embeddings/oleObject329.bin"/><Relationship Id="rId7" Type="http://schemas.openxmlformats.org/officeDocument/2006/relationships/image" Target="../media/image177.wmf"/><Relationship Id="rId6" Type="http://schemas.openxmlformats.org/officeDocument/2006/relationships/oleObject" Target="../embeddings/oleObject328.bin"/><Relationship Id="rId5" Type="http://schemas.openxmlformats.org/officeDocument/2006/relationships/image" Target="../media/image176.wmf"/><Relationship Id="rId4" Type="http://schemas.openxmlformats.org/officeDocument/2006/relationships/oleObject" Target="../embeddings/oleObject327.bin"/><Relationship Id="rId3" Type="http://schemas.openxmlformats.org/officeDocument/2006/relationships/image" Target="../media/image175.wmf"/><Relationship Id="rId2" Type="http://schemas.openxmlformats.org/officeDocument/2006/relationships/oleObject" Target="../embeddings/oleObject326.bin"/><Relationship Id="rId15" Type="http://schemas.openxmlformats.org/officeDocument/2006/relationships/vmlDrawing" Target="../drawings/vmlDrawing17.vml"/><Relationship Id="rId14" Type="http://schemas.openxmlformats.org/officeDocument/2006/relationships/slideLayout" Target="../slideLayouts/slideLayout43.xml"/><Relationship Id="rId13" Type="http://schemas.openxmlformats.org/officeDocument/2006/relationships/image" Target="../media/image180.wmf"/><Relationship Id="rId12" Type="http://schemas.openxmlformats.org/officeDocument/2006/relationships/oleObject" Target="../embeddings/oleObject331.bin"/><Relationship Id="rId11" Type="http://schemas.openxmlformats.org/officeDocument/2006/relationships/image" Target="../media/image179.wmf"/><Relationship Id="rId10" Type="http://schemas.openxmlformats.org/officeDocument/2006/relationships/oleObject" Target="../embeddings/oleObject330.bin"/><Relationship Id="rId1" Type="http://schemas.openxmlformats.org/officeDocument/2006/relationships/image" Target="../media/image174.png"/></Relationships>
</file>

<file path=ppt/slides/_rels/slide25.xml.rels><?xml version="1.0" encoding="UTF-8" standalone="yes"?>
<Relationships xmlns="http://schemas.openxmlformats.org/package/2006/relationships"><Relationship Id="rId9" Type="http://schemas.openxmlformats.org/officeDocument/2006/relationships/image" Target="../media/image178.wmf"/><Relationship Id="rId8" Type="http://schemas.openxmlformats.org/officeDocument/2006/relationships/oleObject" Target="../embeddings/oleObject335.bin"/><Relationship Id="rId7" Type="http://schemas.openxmlformats.org/officeDocument/2006/relationships/image" Target="../media/image177.wmf"/><Relationship Id="rId6" Type="http://schemas.openxmlformats.org/officeDocument/2006/relationships/oleObject" Target="../embeddings/oleObject334.bin"/><Relationship Id="rId5" Type="http://schemas.openxmlformats.org/officeDocument/2006/relationships/image" Target="../media/image176.wmf"/><Relationship Id="rId4" Type="http://schemas.openxmlformats.org/officeDocument/2006/relationships/oleObject" Target="../embeddings/oleObject333.bin"/><Relationship Id="rId3" Type="http://schemas.openxmlformats.org/officeDocument/2006/relationships/image" Target="../media/image175.wmf"/><Relationship Id="rId21" Type="http://schemas.openxmlformats.org/officeDocument/2006/relationships/vmlDrawing" Target="../drawings/vmlDrawing18.vml"/><Relationship Id="rId20" Type="http://schemas.openxmlformats.org/officeDocument/2006/relationships/slideLayout" Target="../slideLayouts/slideLayout67.xml"/><Relationship Id="rId2" Type="http://schemas.openxmlformats.org/officeDocument/2006/relationships/oleObject" Target="../embeddings/oleObject332.bin"/><Relationship Id="rId19" Type="http://schemas.openxmlformats.org/officeDocument/2006/relationships/image" Target="../media/image198.wmf"/><Relationship Id="rId18" Type="http://schemas.openxmlformats.org/officeDocument/2006/relationships/oleObject" Target="../embeddings/oleObject340.bin"/><Relationship Id="rId17" Type="http://schemas.openxmlformats.org/officeDocument/2006/relationships/image" Target="../media/image182.wmf"/><Relationship Id="rId16" Type="http://schemas.openxmlformats.org/officeDocument/2006/relationships/oleObject" Target="../embeddings/oleObject339.bin"/><Relationship Id="rId15" Type="http://schemas.openxmlformats.org/officeDocument/2006/relationships/image" Target="../media/image197.wmf"/><Relationship Id="rId14" Type="http://schemas.openxmlformats.org/officeDocument/2006/relationships/oleObject" Target="../embeddings/oleObject338.bin"/><Relationship Id="rId13" Type="http://schemas.openxmlformats.org/officeDocument/2006/relationships/image" Target="../media/image180.wmf"/><Relationship Id="rId12" Type="http://schemas.openxmlformats.org/officeDocument/2006/relationships/oleObject" Target="../embeddings/oleObject337.bin"/><Relationship Id="rId11" Type="http://schemas.openxmlformats.org/officeDocument/2006/relationships/image" Target="../media/image179.wmf"/><Relationship Id="rId10" Type="http://schemas.openxmlformats.org/officeDocument/2006/relationships/oleObject" Target="../embeddings/oleObject336.bin"/><Relationship Id="rId1" Type="http://schemas.openxmlformats.org/officeDocument/2006/relationships/image" Target="../media/image174.png"/></Relationships>
</file>

<file path=ppt/slides/_rels/slide26.xml.rels><?xml version="1.0" encoding="UTF-8" standalone="yes"?>
<Relationships xmlns="http://schemas.openxmlformats.org/package/2006/relationships"><Relationship Id="rId9" Type="http://schemas.openxmlformats.org/officeDocument/2006/relationships/image" Target="../media/image186.wmf"/><Relationship Id="rId8" Type="http://schemas.openxmlformats.org/officeDocument/2006/relationships/oleObject" Target="../embeddings/oleObject344.bin"/><Relationship Id="rId7" Type="http://schemas.openxmlformats.org/officeDocument/2006/relationships/image" Target="../media/image185.wmf"/><Relationship Id="rId6" Type="http://schemas.openxmlformats.org/officeDocument/2006/relationships/oleObject" Target="../embeddings/oleObject343.bin"/><Relationship Id="rId5" Type="http://schemas.openxmlformats.org/officeDocument/2006/relationships/image" Target="../media/image184.wmf"/><Relationship Id="rId4" Type="http://schemas.openxmlformats.org/officeDocument/2006/relationships/oleObject" Target="../embeddings/oleObject342.bin"/><Relationship Id="rId3" Type="http://schemas.openxmlformats.org/officeDocument/2006/relationships/image" Target="../media/image174.png"/><Relationship Id="rId28" Type="http://schemas.openxmlformats.org/officeDocument/2006/relationships/vmlDrawing" Target="../drawings/vmlDrawing19.vml"/><Relationship Id="rId27" Type="http://schemas.openxmlformats.org/officeDocument/2006/relationships/slideLayout" Target="../slideLayouts/slideLayout43.xml"/><Relationship Id="rId26" Type="http://schemas.openxmlformats.org/officeDocument/2006/relationships/image" Target="../media/image129.wmf"/><Relationship Id="rId25" Type="http://schemas.openxmlformats.org/officeDocument/2006/relationships/oleObject" Target="../embeddings/oleObject352.bin"/><Relationship Id="rId24" Type="http://schemas.openxmlformats.org/officeDocument/2006/relationships/image" Target="../media/image2.png"/><Relationship Id="rId23" Type="http://schemas.openxmlformats.org/officeDocument/2006/relationships/image" Target="../media/image196.wmf"/><Relationship Id="rId22" Type="http://schemas.openxmlformats.org/officeDocument/2006/relationships/oleObject" Target="../embeddings/oleObject351.bin"/><Relationship Id="rId21" Type="http://schemas.openxmlformats.org/officeDocument/2006/relationships/image" Target="../media/image195.wmf"/><Relationship Id="rId20" Type="http://schemas.openxmlformats.org/officeDocument/2006/relationships/oleObject" Target="../embeddings/oleObject350.bin"/><Relationship Id="rId2" Type="http://schemas.openxmlformats.org/officeDocument/2006/relationships/image" Target="../media/image193.wmf"/><Relationship Id="rId19" Type="http://schemas.openxmlformats.org/officeDocument/2006/relationships/image" Target="../media/image194.wmf"/><Relationship Id="rId18" Type="http://schemas.openxmlformats.org/officeDocument/2006/relationships/oleObject" Target="../embeddings/oleObject349.bin"/><Relationship Id="rId17" Type="http://schemas.openxmlformats.org/officeDocument/2006/relationships/image" Target="../media/image190.wmf"/><Relationship Id="rId16" Type="http://schemas.openxmlformats.org/officeDocument/2006/relationships/oleObject" Target="../embeddings/oleObject348.bin"/><Relationship Id="rId15" Type="http://schemas.openxmlformats.org/officeDocument/2006/relationships/image" Target="../media/image189.wmf"/><Relationship Id="rId14" Type="http://schemas.openxmlformats.org/officeDocument/2006/relationships/oleObject" Target="../embeddings/oleObject347.bin"/><Relationship Id="rId13" Type="http://schemas.openxmlformats.org/officeDocument/2006/relationships/image" Target="../media/image188.wmf"/><Relationship Id="rId12" Type="http://schemas.openxmlformats.org/officeDocument/2006/relationships/oleObject" Target="../embeddings/oleObject346.bin"/><Relationship Id="rId11" Type="http://schemas.openxmlformats.org/officeDocument/2006/relationships/image" Target="../media/image187.wmf"/><Relationship Id="rId10" Type="http://schemas.openxmlformats.org/officeDocument/2006/relationships/oleObject" Target="../embeddings/oleObject345.bin"/><Relationship Id="rId1" Type="http://schemas.openxmlformats.org/officeDocument/2006/relationships/oleObject" Target="../embeddings/oleObject3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91" Type="http://schemas.openxmlformats.org/officeDocument/2006/relationships/vmlDrawing" Target="../drawings/vmlDrawing20.vml"/><Relationship Id="rId90" Type="http://schemas.openxmlformats.org/officeDocument/2006/relationships/slideLayout" Target="../slideLayouts/slideLayout7.xml"/><Relationship Id="rId9" Type="http://schemas.openxmlformats.org/officeDocument/2006/relationships/image" Target="../media/image203.wmf"/><Relationship Id="rId89" Type="http://schemas.openxmlformats.org/officeDocument/2006/relationships/image" Target="../media/image129.wmf"/><Relationship Id="rId88" Type="http://schemas.openxmlformats.org/officeDocument/2006/relationships/oleObject" Target="../embeddings/oleObject396.bin"/><Relationship Id="rId87" Type="http://schemas.openxmlformats.org/officeDocument/2006/relationships/image" Target="../media/image242.wmf"/><Relationship Id="rId86" Type="http://schemas.openxmlformats.org/officeDocument/2006/relationships/oleObject" Target="../embeddings/oleObject395.bin"/><Relationship Id="rId85" Type="http://schemas.openxmlformats.org/officeDocument/2006/relationships/image" Target="../media/image241.emf"/><Relationship Id="rId84" Type="http://schemas.openxmlformats.org/officeDocument/2006/relationships/oleObject" Target="../embeddings/oleObject394.bin"/><Relationship Id="rId83" Type="http://schemas.openxmlformats.org/officeDocument/2006/relationships/image" Target="../media/image240.emf"/><Relationship Id="rId82" Type="http://schemas.openxmlformats.org/officeDocument/2006/relationships/oleObject" Target="../embeddings/oleObject393.bin"/><Relationship Id="rId81" Type="http://schemas.openxmlformats.org/officeDocument/2006/relationships/image" Target="../media/image239.emf"/><Relationship Id="rId80" Type="http://schemas.openxmlformats.org/officeDocument/2006/relationships/oleObject" Target="../embeddings/oleObject392.bin"/><Relationship Id="rId8" Type="http://schemas.openxmlformats.org/officeDocument/2006/relationships/oleObject" Target="../embeddings/oleObject356.bin"/><Relationship Id="rId79" Type="http://schemas.openxmlformats.org/officeDocument/2006/relationships/image" Target="../media/image238.emf"/><Relationship Id="rId78" Type="http://schemas.openxmlformats.org/officeDocument/2006/relationships/oleObject" Target="../embeddings/oleObject391.bin"/><Relationship Id="rId77" Type="http://schemas.openxmlformats.org/officeDocument/2006/relationships/image" Target="../media/image237.wmf"/><Relationship Id="rId76" Type="http://schemas.openxmlformats.org/officeDocument/2006/relationships/oleObject" Target="../embeddings/oleObject390.bin"/><Relationship Id="rId75" Type="http://schemas.openxmlformats.org/officeDocument/2006/relationships/image" Target="../media/image236.wmf"/><Relationship Id="rId74" Type="http://schemas.openxmlformats.org/officeDocument/2006/relationships/oleObject" Target="../embeddings/oleObject389.bin"/><Relationship Id="rId73" Type="http://schemas.openxmlformats.org/officeDocument/2006/relationships/image" Target="../media/image235.wmf"/><Relationship Id="rId72" Type="http://schemas.openxmlformats.org/officeDocument/2006/relationships/oleObject" Target="../embeddings/oleObject388.bin"/><Relationship Id="rId71" Type="http://schemas.openxmlformats.org/officeDocument/2006/relationships/image" Target="../media/image234.wmf"/><Relationship Id="rId70" Type="http://schemas.openxmlformats.org/officeDocument/2006/relationships/oleObject" Target="../embeddings/oleObject387.bin"/><Relationship Id="rId7" Type="http://schemas.openxmlformats.org/officeDocument/2006/relationships/image" Target="../media/image202.wmf"/><Relationship Id="rId69" Type="http://schemas.openxmlformats.org/officeDocument/2006/relationships/image" Target="../media/image233.wmf"/><Relationship Id="rId68" Type="http://schemas.openxmlformats.org/officeDocument/2006/relationships/oleObject" Target="../embeddings/oleObject386.bin"/><Relationship Id="rId67" Type="http://schemas.openxmlformats.org/officeDocument/2006/relationships/image" Target="../media/image232.wmf"/><Relationship Id="rId66" Type="http://schemas.openxmlformats.org/officeDocument/2006/relationships/oleObject" Target="../embeddings/oleObject385.bin"/><Relationship Id="rId65" Type="http://schemas.openxmlformats.org/officeDocument/2006/relationships/image" Target="../media/image231.wmf"/><Relationship Id="rId64" Type="http://schemas.openxmlformats.org/officeDocument/2006/relationships/oleObject" Target="../embeddings/oleObject384.bin"/><Relationship Id="rId63" Type="http://schemas.openxmlformats.org/officeDocument/2006/relationships/image" Target="../media/image230.wmf"/><Relationship Id="rId62" Type="http://schemas.openxmlformats.org/officeDocument/2006/relationships/oleObject" Target="../embeddings/oleObject383.bin"/><Relationship Id="rId61" Type="http://schemas.openxmlformats.org/officeDocument/2006/relationships/image" Target="../media/image229.wmf"/><Relationship Id="rId60" Type="http://schemas.openxmlformats.org/officeDocument/2006/relationships/oleObject" Target="../embeddings/oleObject382.bin"/><Relationship Id="rId6" Type="http://schemas.openxmlformats.org/officeDocument/2006/relationships/oleObject" Target="../embeddings/oleObject355.bin"/><Relationship Id="rId59" Type="http://schemas.openxmlformats.org/officeDocument/2006/relationships/image" Target="../media/image228.wmf"/><Relationship Id="rId58" Type="http://schemas.openxmlformats.org/officeDocument/2006/relationships/oleObject" Target="../embeddings/oleObject381.bin"/><Relationship Id="rId57" Type="http://schemas.openxmlformats.org/officeDocument/2006/relationships/image" Target="../media/image227.wmf"/><Relationship Id="rId56" Type="http://schemas.openxmlformats.org/officeDocument/2006/relationships/oleObject" Target="../embeddings/oleObject380.bin"/><Relationship Id="rId55" Type="http://schemas.openxmlformats.org/officeDocument/2006/relationships/image" Target="../media/image226.wmf"/><Relationship Id="rId54" Type="http://schemas.openxmlformats.org/officeDocument/2006/relationships/oleObject" Target="../embeddings/oleObject379.bin"/><Relationship Id="rId53" Type="http://schemas.openxmlformats.org/officeDocument/2006/relationships/image" Target="../media/image225.wmf"/><Relationship Id="rId52" Type="http://schemas.openxmlformats.org/officeDocument/2006/relationships/oleObject" Target="../embeddings/oleObject378.bin"/><Relationship Id="rId51" Type="http://schemas.openxmlformats.org/officeDocument/2006/relationships/image" Target="../media/image224.wmf"/><Relationship Id="rId50" Type="http://schemas.openxmlformats.org/officeDocument/2006/relationships/oleObject" Target="../embeddings/oleObject377.bin"/><Relationship Id="rId5" Type="http://schemas.openxmlformats.org/officeDocument/2006/relationships/image" Target="../media/image201.png"/><Relationship Id="rId49" Type="http://schemas.openxmlformats.org/officeDocument/2006/relationships/image" Target="../media/image223.wmf"/><Relationship Id="rId48" Type="http://schemas.openxmlformats.org/officeDocument/2006/relationships/oleObject" Target="../embeddings/oleObject376.bin"/><Relationship Id="rId47" Type="http://schemas.openxmlformats.org/officeDocument/2006/relationships/image" Target="../media/image222.wmf"/><Relationship Id="rId46" Type="http://schemas.openxmlformats.org/officeDocument/2006/relationships/oleObject" Target="../embeddings/oleObject375.bin"/><Relationship Id="rId45" Type="http://schemas.openxmlformats.org/officeDocument/2006/relationships/image" Target="../media/image221.wmf"/><Relationship Id="rId44" Type="http://schemas.openxmlformats.org/officeDocument/2006/relationships/oleObject" Target="../embeddings/oleObject374.bin"/><Relationship Id="rId43" Type="http://schemas.openxmlformats.org/officeDocument/2006/relationships/image" Target="../media/image220.wmf"/><Relationship Id="rId42" Type="http://schemas.openxmlformats.org/officeDocument/2006/relationships/oleObject" Target="../embeddings/oleObject373.bin"/><Relationship Id="rId41" Type="http://schemas.openxmlformats.org/officeDocument/2006/relationships/image" Target="../media/image219.wmf"/><Relationship Id="rId40" Type="http://schemas.openxmlformats.org/officeDocument/2006/relationships/oleObject" Target="../embeddings/oleObject372.bin"/><Relationship Id="rId4" Type="http://schemas.openxmlformats.org/officeDocument/2006/relationships/image" Target="../media/image200.wmf"/><Relationship Id="rId39" Type="http://schemas.openxmlformats.org/officeDocument/2006/relationships/image" Target="../media/image218.wmf"/><Relationship Id="rId38" Type="http://schemas.openxmlformats.org/officeDocument/2006/relationships/oleObject" Target="../embeddings/oleObject371.bin"/><Relationship Id="rId37" Type="http://schemas.openxmlformats.org/officeDocument/2006/relationships/image" Target="../media/image217.wmf"/><Relationship Id="rId36" Type="http://schemas.openxmlformats.org/officeDocument/2006/relationships/oleObject" Target="../embeddings/oleObject370.bin"/><Relationship Id="rId35" Type="http://schemas.openxmlformats.org/officeDocument/2006/relationships/image" Target="../media/image216.wmf"/><Relationship Id="rId34" Type="http://schemas.openxmlformats.org/officeDocument/2006/relationships/oleObject" Target="../embeddings/oleObject369.bin"/><Relationship Id="rId33" Type="http://schemas.openxmlformats.org/officeDocument/2006/relationships/image" Target="../media/image215.wmf"/><Relationship Id="rId32" Type="http://schemas.openxmlformats.org/officeDocument/2006/relationships/oleObject" Target="../embeddings/oleObject368.bin"/><Relationship Id="rId31" Type="http://schemas.openxmlformats.org/officeDocument/2006/relationships/image" Target="../media/image214.wmf"/><Relationship Id="rId30" Type="http://schemas.openxmlformats.org/officeDocument/2006/relationships/oleObject" Target="../embeddings/oleObject367.bin"/><Relationship Id="rId3" Type="http://schemas.openxmlformats.org/officeDocument/2006/relationships/oleObject" Target="../embeddings/oleObject354.bin"/><Relationship Id="rId29" Type="http://schemas.openxmlformats.org/officeDocument/2006/relationships/image" Target="../media/image213.wmf"/><Relationship Id="rId28" Type="http://schemas.openxmlformats.org/officeDocument/2006/relationships/oleObject" Target="../embeddings/oleObject366.bin"/><Relationship Id="rId27" Type="http://schemas.openxmlformats.org/officeDocument/2006/relationships/image" Target="../media/image212.wmf"/><Relationship Id="rId26" Type="http://schemas.openxmlformats.org/officeDocument/2006/relationships/oleObject" Target="../embeddings/oleObject365.bin"/><Relationship Id="rId25" Type="http://schemas.openxmlformats.org/officeDocument/2006/relationships/image" Target="../media/image211.wmf"/><Relationship Id="rId24" Type="http://schemas.openxmlformats.org/officeDocument/2006/relationships/oleObject" Target="../embeddings/oleObject364.bin"/><Relationship Id="rId23" Type="http://schemas.openxmlformats.org/officeDocument/2006/relationships/image" Target="../media/image210.wmf"/><Relationship Id="rId22" Type="http://schemas.openxmlformats.org/officeDocument/2006/relationships/oleObject" Target="../embeddings/oleObject363.bin"/><Relationship Id="rId21" Type="http://schemas.openxmlformats.org/officeDocument/2006/relationships/image" Target="../media/image209.wmf"/><Relationship Id="rId20" Type="http://schemas.openxmlformats.org/officeDocument/2006/relationships/oleObject" Target="../embeddings/oleObject362.bin"/><Relationship Id="rId2" Type="http://schemas.openxmlformats.org/officeDocument/2006/relationships/image" Target="../media/image199.emf"/><Relationship Id="rId19" Type="http://schemas.openxmlformats.org/officeDocument/2006/relationships/image" Target="../media/image208.wmf"/><Relationship Id="rId18" Type="http://schemas.openxmlformats.org/officeDocument/2006/relationships/oleObject" Target="../embeddings/oleObject361.bin"/><Relationship Id="rId17" Type="http://schemas.openxmlformats.org/officeDocument/2006/relationships/image" Target="../media/image207.wmf"/><Relationship Id="rId16" Type="http://schemas.openxmlformats.org/officeDocument/2006/relationships/oleObject" Target="../embeddings/oleObject360.bin"/><Relationship Id="rId15" Type="http://schemas.openxmlformats.org/officeDocument/2006/relationships/image" Target="../media/image206.wmf"/><Relationship Id="rId14" Type="http://schemas.openxmlformats.org/officeDocument/2006/relationships/oleObject" Target="../embeddings/oleObject359.bin"/><Relationship Id="rId13" Type="http://schemas.openxmlformats.org/officeDocument/2006/relationships/image" Target="../media/image205.wmf"/><Relationship Id="rId12" Type="http://schemas.openxmlformats.org/officeDocument/2006/relationships/oleObject" Target="../embeddings/oleObject358.bin"/><Relationship Id="rId11" Type="http://schemas.openxmlformats.org/officeDocument/2006/relationships/image" Target="../media/image204.wmf"/><Relationship Id="rId10" Type="http://schemas.openxmlformats.org/officeDocument/2006/relationships/oleObject" Target="../embeddings/oleObject357.bin"/><Relationship Id="rId1" Type="http://schemas.openxmlformats.org/officeDocument/2006/relationships/oleObject" Target="../embeddings/oleObject35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98" Type="http://schemas.openxmlformats.org/officeDocument/2006/relationships/vmlDrawing" Target="../drawings/vmlDrawing21.vml"/><Relationship Id="rId97" Type="http://schemas.openxmlformats.org/officeDocument/2006/relationships/slideLayout" Target="../slideLayouts/slideLayout32.xml"/><Relationship Id="rId96" Type="http://schemas.openxmlformats.org/officeDocument/2006/relationships/image" Target="../media/image291.wmf"/><Relationship Id="rId95" Type="http://schemas.openxmlformats.org/officeDocument/2006/relationships/oleObject" Target="../embeddings/oleObject443.bin"/><Relationship Id="rId94" Type="http://schemas.openxmlformats.org/officeDocument/2006/relationships/image" Target="../media/image290.wmf"/><Relationship Id="rId93" Type="http://schemas.openxmlformats.org/officeDocument/2006/relationships/oleObject" Target="../embeddings/oleObject442.bin"/><Relationship Id="rId92" Type="http://schemas.openxmlformats.org/officeDocument/2006/relationships/image" Target="../media/image289.emf"/><Relationship Id="rId91" Type="http://schemas.openxmlformats.org/officeDocument/2006/relationships/oleObject" Target="../embeddings/oleObject441.bin"/><Relationship Id="rId90" Type="http://schemas.openxmlformats.org/officeDocument/2006/relationships/image" Target="../media/image288.emf"/><Relationship Id="rId9" Type="http://schemas.openxmlformats.org/officeDocument/2006/relationships/oleObject" Target="../embeddings/oleObject400.bin"/><Relationship Id="rId89" Type="http://schemas.openxmlformats.org/officeDocument/2006/relationships/oleObject" Target="../embeddings/oleObject440.bin"/><Relationship Id="rId88" Type="http://schemas.openxmlformats.org/officeDocument/2006/relationships/image" Target="../media/image287.emf"/><Relationship Id="rId87" Type="http://schemas.openxmlformats.org/officeDocument/2006/relationships/oleObject" Target="../embeddings/oleObject439.bin"/><Relationship Id="rId86" Type="http://schemas.openxmlformats.org/officeDocument/2006/relationships/image" Target="../media/image286.wmf"/><Relationship Id="rId85" Type="http://schemas.openxmlformats.org/officeDocument/2006/relationships/oleObject" Target="../embeddings/oleObject438.bin"/><Relationship Id="rId84" Type="http://schemas.openxmlformats.org/officeDocument/2006/relationships/image" Target="../media/image285.wmf"/><Relationship Id="rId83" Type="http://schemas.openxmlformats.org/officeDocument/2006/relationships/oleObject" Target="../embeddings/oleObject437.bin"/><Relationship Id="rId82" Type="http://schemas.openxmlformats.org/officeDocument/2006/relationships/image" Target="../media/image284.wmf"/><Relationship Id="rId81" Type="http://schemas.openxmlformats.org/officeDocument/2006/relationships/oleObject" Target="../embeddings/oleObject436.bin"/><Relationship Id="rId80" Type="http://schemas.openxmlformats.org/officeDocument/2006/relationships/image" Target="../media/image283.wmf"/><Relationship Id="rId8" Type="http://schemas.openxmlformats.org/officeDocument/2006/relationships/image" Target="../media/image247.wmf"/><Relationship Id="rId79" Type="http://schemas.openxmlformats.org/officeDocument/2006/relationships/oleObject" Target="../embeddings/oleObject435.bin"/><Relationship Id="rId78" Type="http://schemas.openxmlformats.org/officeDocument/2006/relationships/image" Target="../media/image282.wmf"/><Relationship Id="rId77" Type="http://schemas.openxmlformats.org/officeDocument/2006/relationships/oleObject" Target="../embeddings/oleObject434.bin"/><Relationship Id="rId76" Type="http://schemas.openxmlformats.org/officeDocument/2006/relationships/image" Target="../media/image281.wmf"/><Relationship Id="rId75" Type="http://schemas.openxmlformats.org/officeDocument/2006/relationships/oleObject" Target="../embeddings/oleObject433.bin"/><Relationship Id="rId74" Type="http://schemas.openxmlformats.org/officeDocument/2006/relationships/image" Target="../media/image280.wmf"/><Relationship Id="rId73" Type="http://schemas.openxmlformats.org/officeDocument/2006/relationships/oleObject" Target="../embeddings/oleObject432.bin"/><Relationship Id="rId72" Type="http://schemas.openxmlformats.org/officeDocument/2006/relationships/image" Target="../media/image279.wmf"/><Relationship Id="rId71" Type="http://schemas.openxmlformats.org/officeDocument/2006/relationships/oleObject" Target="../embeddings/oleObject431.bin"/><Relationship Id="rId70" Type="http://schemas.openxmlformats.org/officeDocument/2006/relationships/image" Target="../media/image278.wmf"/><Relationship Id="rId7" Type="http://schemas.openxmlformats.org/officeDocument/2006/relationships/oleObject" Target="../embeddings/oleObject399.bin"/><Relationship Id="rId69" Type="http://schemas.openxmlformats.org/officeDocument/2006/relationships/oleObject" Target="../embeddings/oleObject430.bin"/><Relationship Id="rId68" Type="http://schemas.openxmlformats.org/officeDocument/2006/relationships/image" Target="../media/image277.wmf"/><Relationship Id="rId67" Type="http://schemas.openxmlformats.org/officeDocument/2006/relationships/oleObject" Target="../embeddings/oleObject429.bin"/><Relationship Id="rId66" Type="http://schemas.openxmlformats.org/officeDocument/2006/relationships/image" Target="../media/image276.wmf"/><Relationship Id="rId65" Type="http://schemas.openxmlformats.org/officeDocument/2006/relationships/oleObject" Target="../embeddings/oleObject428.bin"/><Relationship Id="rId64" Type="http://schemas.openxmlformats.org/officeDocument/2006/relationships/image" Target="../media/image275.wmf"/><Relationship Id="rId63" Type="http://schemas.openxmlformats.org/officeDocument/2006/relationships/oleObject" Target="../embeddings/oleObject427.bin"/><Relationship Id="rId62" Type="http://schemas.openxmlformats.org/officeDocument/2006/relationships/image" Target="../media/image274.wmf"/><Relationship Id="rId61" Type="http://schemas.openxmlformats.org/officeDocument/2006/relationships/oleObject" Target="../embeddings/oleObject426.bin"/><Relationship Id="rId60" Type="http://schemas.openxmlformats.org/officeDocument/2006/relationships/image" Target="../media/image273.wmf"/><Relationship Id="rId6" Type="http://schemas.openxmlformats.org/officeDocument/2006/relationships/image" Target="../media/image246.wmf"/><Relationship Id="rId59" Type="http://schemas.openxmlformats.org/officeDocument/2006/relationships/oleObject" Target="../embeddings/oleObject425.bin"/><Relationship Id="rId58" Type="http://schemas.openxmlformats.org/officeDocument/2006/relationships/image" Target="../media/image272.wmf"/><Relationship Id="rId57" Type="http://schemas.openxmlformats.org/officeDocument/2006/relationships/oleObject" Target="../embeddings/oleObject424.bin"/><Relationship Id="rId56" Type="http://schemas.openxmlformats.org/officeDocument/2006/relationships/image" Target="../media/image271.wmf"/><Relationship Id="rId55" Type="http://schemas.openxmlformats.org/officeDocument/2006/relationships/oleObject" Target="../embeddings/oleObject423.bin"/><Relationship Id="rId54" Type="http://schemas.openxmlformats.org/officeDocument/2006/relationships/image" Target="../media/image270.wmf"/><Relationship Id="rId53" Type="http://schemas.openxmlformats.org/officeDocument/2006/relationships/oleObject" Target="../embeddings/oleObject422.bin"/><Relationship Id="rId52" Type="http://schemas.openxmlformats.org/officeDocument/2006/relationships/image" Target="../media/image269.wmf"/><Relationship Id="rId51" Type="http://schemas.openxmlformats.org/officeDocument/2006/relationships/oleObject" Target="../embeddings/oleObject421.bin"/><Relationship Id="rId50" Type="http://schemas.openxmlformats.org/officeDocument/2006/relationships/image" Target="../media/image268.wmf"/><Relationship Id="rId5" Type="http://schemas.openxmlformats.org/officeDocument/2006/relationships/oleObject" Target="../embeddings/oleObject398.bin"/><Relationship Id="rId49" Type="http://schemas.openxmlformats.org/officeDocument/2006/relationships/oleObject" Target="../embeddings/oleObject420.bin"/><Relationship Id="rId48" Type="http://schemas.openxmlformats.org/officeDocument/2006/relationships/image" Target="../media/image267.wmf"/><Relationship Id="rId47" Type="http://schemas.openxmlformats.org/officeDocument/2006/relationships/oleObject" Target="../embeddings/oleObject419.bin"/><Relationship Id="rId46" Type="http://schemas.openxmlformats.org/officeDocument/2006/relationships/image" Target="../media/image266.wmf"/><Relationship Id="rId45" Type="http://schemas.openxmlformats.org/officeDocument/2006/relationships/oleObject" Target="../embeddings/oleObject418.bin"/><Relationship Id="rId44" Type="http://schemas.openxmlformats.org/officeDocument/2006/relationships/image" Target="../media/image265.wmf"/><Relationship Id="rId43" Type="http://schemas.openxmlformats.org/officeDocument/2006/relationships/oleObject" Target="../embeddings/oleObject417.bin"/><Relationship Id="rId42" Type="http://schemas.openxmlformats.org/officeDocument/2006/relationships/image" Target="../media/image264.wmf"/><Relationship Id="rId41" Type="http://schemas.openxmlformats.org/officeDocument/2006/relationships/oleObject" Target="../embeddings/oleObject416.bin"/><Relationship Id="rId40" Type="http://schemas.openxmlformats.org/officeDocument/2006/relationships/image" Target="../media/image263.wmf"/><Relationship Id="rId4" Type="http://schemas.openxmlformats.org/officeDocument/2006/relationships/image" Target="../media/image245.wmf"/><Relationship Id="rId39" Type="http://schemas.openxmlformats.org/officeDocument/2006/relationships/oleObject" Target="../embeddings/oleObject415.bin"/><Relationship Id="rId38" Type="http://schemas.openxmlformats.org/officeDocument/2006/relationships/image" Target="../media/image262.wmf"/><Relationship Id="rId37" Type="http://schemas.openxmlformats.org/officeDocument/2006/relationships/oleObject" Target="../embeddings/oleObject414.bin"/><Relationship Id="rId36" Type="http://schemas.openxmlformats.org/officeDocument/2006/relationships/image" Target="../media/image261.wmf"/><Relationship Id="rId35" Type="http://schemas.openxmlformats.org/officeDocument/2006/relationships/oleObject" Target="../embeddings/oleObject413.bin"/><Relationship Id="rId34" Type="http://schemas.openxmlformats.org/officeDocument/2006/relationships/image" Target="../media/image260.wmf"/><Relationship Id="rId33" Type="http://schemas.openxmlformats.org/officeDocument/2006/relationships/oleObject" Target="../embeddings/oleObject412.bin"/><Relationship Id="rId32" Type="http://schemas.openxmlformats.org/officeDocument/2006/relationships/image" Target="../media/image259.wmf"/><Relationship Id="rId31" Type="http://schemas.openxmlformats.org/officeDocument/2006/relationships/oleObject" Target="../embeddings/oleObject411.bin"/><Relationship Id="rId30" Type="http://schemas.openxmlformats.org/officeDocument/2006/relationships/image" Target="../media/image258.wmf"/><Relationship Id="rId3" Type="http://schemas.openxmlformats.org/officeDocument/2006/relationships/image" Target="../media/image244.png"/><Relationship Id="rId29" Type="http://schemas.openxmlformats.org/officeDocument/2006/relationships/oleObject" Target="../embeddings/oleObject410.bin"/><Relationship Id="rId28" Type="http://schemas.openxmlformats.org/officeDocument/2006/relationships/image" Target="../media/image257.wmf"/><Relationship Id="rId27" Type="http://schemas.openxmlformats.org/officeDocument/2006/relationships/oleObject" Target="../embeddings/oleObject409.bin"/><Relationship Id="rId26" Type="http://schemas.openxmlformats.org/officeDocument/2006/relationships/image" Target="../media/image256.wmf"/><Relationship Id="rId25" Type="http://schemas.openxmlformats.org/officeDocument/2006/relationships/oleObject" Target="../embeddings/oleObject408.bin"/><Relationship Id="rId24" Type="http://schemas.openxmlformats.org/officeDocument/2006/relationships/image" Target="../media/image255.wmf"/><Relationship Id="rId23" Type="http://schemas.openxmlformats.org/officeDocument/2006/relationships/oleObject" Target="../embeddings/oleObject407.bin"/><Relationship Id="rId22" Type="http://schemas.openxmlformats.org/officeDocument/2006/relationships/image" Target="../media/image254.wmf"/><Relationship Id="rId21" Type="http://schemas.openxmlformats.org/officeDocument/2006/relationships/oleObject" Target="../embeddings/oleObject406.bin"/><Relationship Id="rId20" Type="http://schemas.openxmlformats.org/officeDocument/2006/relationships/image" Target="../media/image253.wmf"/><Relationship Id="rId2" Type="http://schemas.openxmlformats.org/officeDocument/2006/relationships/image" Target="../media/image243.wmf"/><Relationship Id="rId19" Type="http://schemas.openxmlformats.org/officeDocument/2006/relationships/oleObject" Target="../embeddings/oleObject405.bin"/><Relationship Id="rId18" Type="http://schemas.openxmlformats.org/officeDocument/2006/relationships/image" Target="../media/image252.wmf"/><Relationship Id="rId17" Type="http://schemas.openxmlformats.org/officeDocument/2006/relationships/oleObject" Target="../embeddings/oleObject404.bin"/><Relationship Id="rId16" Type="http://schemas.openxmlformats.org/officeDocument/2006/relationships/image" Target="../media/image251.wmf"/><Relationship Id="rId15" Type="http://schemas.openxmlformats.org/officeDocument/2006/relationships/oleObject" Target="../embeddings/oleObject403.bin"/><Relationship Id="rId14" Type="http://schemas.openxmlformats.org/officeDocument/2006/relationships/image" Target="../media/image250.wmf"/><Relationship Id="rId13" Type="http://schemas.openxmlformats.org/officeDocument/2006/relationships/oleObject" Target="../embeddings/oleObject402.bin"/><Relationship Id="rId12" Type="http://schemas.openxmlformats.org/officeDocument/2006/relationships/image" Target="../media/image249.wmf"/><Relationship Id="rId11" Type="http://schemas.openxmlformats.org/officeDocument/2006/relationships/oleObject" Target="../embeddings/oleObject401.bin"/><Relationship Id="rId10" Type="http://schemas.openxmlformats.org/officeDocument/2006/relationships/image" Target="../media/image248.wmf"/><Relationship Id="rId1" Type="http://schemas.openxmlformats.org/officeDocument/2006/relationships/oleObject" Target="../embeddings/oleObject397.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448.bin"/><Relationship Id="rId8" Type="http://schemas.openxmlformats.org/officeDocument/2006/relationships/image" Target="../media/image294.emf"/><Relationship Id="rId77" Type="http://schemas.openxmlformats.org/officeDocument/2006/relationships/vmlDrawing" Target="../drawings/vmlDrawing22.vml"/><Relationship Id="rId76" Type="http://schemas.openxmlformats.org/officeDocument/2006/relationships/slideLayout" Target="../slideLayouts/slideLayout32.xml"/><Relationship Id="rId75" Type="http://schemas.openxmlformats.org/officeDocument/2006/relationships/image" Target="../media/image318.wmf"/><Relationship Id="rId74" Type="http://schemas.openxmlformats.org/officeDocument/2006/relationships/oleObject" Target="../embeddings/oleObject484.bin"/><Relationship Id="rId73" Type="http://schemas.openxmlformats.org/officeDocument/2006/relationships/image" Target="../media/image317.wmf"/><Relationship Id="rId72" Type="http://schemas.openxmlformats.org/officeDocument/2006/relationships/oleObject" Target="../embeddings/oleObject483.bin"/><Relationship Id="rId71" Type="http://schemas.openxmlformats.org/officeDocument/2006/relationships/image" Target="../media/image316.wmf"/><Relationship Id="rId70" Type="http://schemas.openxmlformats.org/officeDocument/2006/relationships/oleObject" Target="../embeddings/oleObject482.bin"/><Relationship Id="rId7" Type="http://schemas.openxmlformats.org/officeDocument/2006/relationships/oleObject" Target="../embeddings/oleObject447.bin"/><Relationship Id="rId69" Type="http://schemas.openxmlformats.org/officeDocument/2006/relationships/image" Target="../media/image315.wmf"/><Relationship Id="rId68" Type="http://schemas.openxmlformats.org/officeDocument/2006/relationships/oleObject" Target="../embeddings/oleObject481.bin"/><Relationship Id="rId67" Type="http://schemas.openxmlformats.org/officeDocument/2006/relationships/image" Target="../media/image314.wmf"/><Relationship Id="rId66" Type="http://schemas.openxmlformats.org/officeDocument/2006/relationships/oleObject" Target="../embeddings/oleObject480.bin"/><Relationship Id="rId65" Type="http://schemas.openxmlformats.org/officeDocument/2006/relationships/image" Target="../media/image313.wmf"/><Relationship Id="rId64" Type="http://schemas.openxmlformats.org/officeDocument/2006/relationships/oleObject" Target="../embeddings/oleObject479.bin"/><Relationship Id="rId63" Type="http://schemas.openxmlformats.org/officeDocument/2006/relationships/image" Target="../media/image312.wmf"/><Relationship Id="rId62" Type="http://schemas.openxmlformats.org/officeDocument/2006/relationships/oleObject" Target="../embeddings/oleObject478.bin"/><Relationship Id="rId61" Type="http://schemas.openxmlformats.org/officeDocument/2006/relationships/oleObject" Target="../embeddings/oleObject477.bin"/><Relationship Id="rId60" Type="http://schemas.openxmlformats.org/officeDocument/2006/relationships/oleObject" Target="../embeddings/oleObject476.bin"/><Relationship Id="rId6" Type="http://schemas.openxmlformats.org/officeDocument/2006/relationships/image" Target="../media/image293.emf"/><Relationship Id="rId59" Type="http://schemas.openxmlformats.org/officeDocument/2006/relationships/oleObject" Target="../embeddings/oleObject475.bin"/><Relationship Id="rId58" Type="http://schemas.openxmlformats.org/officeDocument/2006/relationships/oleObject" Target="../embeddings/oleObject474.bin"/><Relationship Id="rId57" Type="http://schemas.openxmlformats.org/officeDocument/2006/relationships/oleObject" Target="../embeddings/oleObject473.bin"/><Relationship Id="rId56" Type="http://schemas.openxmlformats.org/officeDocument/2006/relationships/image" Target="../media/image311.wmf"/><Relationship Id="rId55" Type="http://schemas.openxmlformats.org/officeDocument/2006/relationships/oleObject" Target="../embeddings/oleObject472.bin"/><Relationship Id="rId54" Type="http://schemas.openxmlformats.org/officeDocument/2006/relationships/image" Target="../media/image310.wmf"/><Relationship Id="rId53" Type="http://schemas.openxmlformats.org/officeDocument/2006/relationships/oleObject" Target="../embeddings/oleObject471.bin"/><Relationship Id="rId52" Type="http://schemas.openxmlformats.org/officeDocument/2006/relationships/image" Target="../media/image309.wmf"/><Relationship Id="rId51" Type="http://schemas.openxmlformats.org/officeDocument/2006/relationships/oleObject" Target="../embeddings/oleObject470.bin"/><Relationship Id="rId50" Type="http://schemas.openxmlformats.org/officeDocument/2006/relationships/image" Target="../media/image308.wmf"/><Relationship Id="rId5" Type="http://schemas.openxmlformats.org/officeDocument/2006/relationships/oleObject" Target="../embeddings/oleObject446.bin"/><Relationship Id="rId49" Type="http://schemas.openxmlformats.org/officeDocument/2006/relationships/oleObject" Target="../embeddings/oleObject469.bin"/><Relationship Id="rId48" Type="http://schemas.openxmlformats.org/officeDocument/2006/relationships/image" Target="../media/image307.wmf"/><Relationship Id="rId47" Type="http://schemas.openxmlformats.org/officeDocument/2006/relationships/oleObject" Target="../embeddings/oleObject468.bin"/><Relationship Id="rId46" Type="http://schemas.openxmlformats.org/officeDocument/2006/relationships/oleObject" Target="../embeddings/oleObject467.bin"/><Relationship Id="rId45" Type="http://schemas.openxmlformats.org/officeDocument/2006/relationships/oleObject" Target="../embeddings/oleObject466.bin"/><Relationship Id="rId44" Type="http://schemas.openxmlformats.org/officeDocument/2006/relationships/oleObject" Target="../embeddings/oleObject465.bin"/><Relationship Id="rId43" Type="http://schemas.openxmlformats.org/officeDocument/2006/relationships/image" Target="../media/image306.wmf"/><Relationship Id="rId42" Type="http://schemas.openxmlformats.org/officeDocument/2006/relationships/oleObject" Target="../embeddings/oleObject464.bin"/><Relationship Id="rId41" Type="http://schemas.openxmlformats.org/officeDocument/2006/relationships/image" Target="../media/image305.wmf"/><Relationship Id="rId40" Type="http://schemas.openxmlformats.org/officeDocument/2006/relationships/oleObject" Target="../embeddings/oleObject463.bin"/><Relationship Id="rId4" Type="http://schemas.openxmlformats.org/officeDocument/2006/relationships/image" Target="../media/image292.emf"/><Relationship Id="rId39" Type="http://schemas.openxmlformats.org/officeDocument/2006/relationships/image" Target="../media/image304.wmf"/><Relationship Id="rId38" Type="http://schemas.openxmlformats.org/officeDocument/2006/relationships/oleObject" Target="../embeddings/oleObject462.bin"/><Relationship Id="rId37" Type="http://schemas.openxmlformats.org/officeDocument/2006/relationships/image" Target="../media/image251.wmf"/><Relationship Id="rId36" Type="http://schemas.openxmlformats.org/officeDocument/2006/relationships/oleObject" Target="../embeddings/oleObject461.bin"/><Relationship Id="rId35" Type="http://schemas.openxmlformats.org/officeDocument/2006/relationships/image" Target="../media/image250.wmf"/><Relationship Id="rId34" Type="http://schemas.openxmlformats.org/officeDocument/2006/relationships/oleObject" Target="../embeddings/oleObject460.bin"/><Relationship Id="rId33" Type="http://schemas.openxmlformats.org/officeDocument/2006/relationships/image" Target="../media/image248.wmf"/><Relationship Id="rId32" Type="http://schemas.openxmlformats.org/officeDocument/2006/relationships/oleObject" Target="../embeddings/oleObject459.bin"/><Relationship Id="rId31" Type="http://schemas.openxmlformats.org/officeDocument/2006/relationships/image" Target="../media/image247.wmf"/><Relationship Id="rId30" Type="http://schemas.openxmlformats.org/officeDocument/2006/relationships/oleObject" Target="../embeddings/oleObject458.bin"/><Relationship Id="rId3" Type="http://schemas.openxmlformats.org/officeDocument/2006/relationships/oleObject" Target="../embeddings/oleObject445.bin"/><Relationship Id="rId29" Type="http://schemas.openxmlformats.org/officeDocument/2006/relationships/image" Target="../media/image246.wmf"/><Relationship Id="rId28" Type="http://schemas.openxmlformats.org/officeDocument/2006/relationships/oleObject" Target="../embeddings/oleObject457.bin"/><Relationship Id="rId27" Type="http://schemas.openxmlformats.org/officeDocument/2006/relationships/image" Target="../media/image244.png"/><Relationship Id="rId26" Type="http://schemas.openxmlformats.org/officeDocument/2006/relationships/image" Target="../media/image303.emf"/><Relationship Id="rId25" Type="http://schemas.openxmlformats.org/officeDocument/2006/relationships/oleObject" Target="../embeddings/oleObject456.bin"/><Relationship Id="rId24" Type="http://schemas.openxmlformats.org/officeDocument/2006/relationships/image" Target="../media/image302.wmf"/><Relationship Id="rId23" Type="http://schemas.openxmlformats.org/officeDocument/2006/relationships/oleObject" Target="../embeddings/oleObject455.bin"/><Relationship Id="rId22" Type="http://schemas.openxmlformats.org/officeDocument/2006/relationships/image" Target="../media/image301.wmf"/><Relationship Id="rId21" Type="http://schemas.openxmlformats.org/officeDocument/2006/relationships/oleObject" Target="../embeddings/oleObject454.bin"/><Relationship Id="rId20" Type="http://schemas.openxmlformats.org/officeDocument/2006/relationships/image" Target="../media/image300.wmf"/><Relationship Id="rId2" Type="http://schemas.openxmlformats.org/officeDocument/2006/relationships/image" Target="../media/image282.wmf"/><Relationship Id="rId19" Type="http://schemas.openxmlformats.org/officeDocument/2006/relationships/oleObject" Target="../embeddings/oleObject453.bin"/><Relationship Id="rId18" Type="http://schemas.openxmlformats.org/officeDocument/2006/relationships/image" Target="../media/image299.emf"/><Relationship Id="rId17" Type="http://schemas.openxmlformats.org/officeDocument/2006/relationships/oleObject" Target="../embeddings/oleObject452.bin"/><Relationship Id="rId16" Type="http://schemas.openxmlformats.org/officeDocument/2006/relationships/image" Target="../media/image298.wmf"/><Relationship Id="rId15" Type="http://schemas.openxmlformats.org/officeDocument/2006/relationships/oleObject" Target="../embeddings/oleObject451.bin"/><Relationship Id="rId14" Type="http://schemas.openxmlformats.org/officeDocument/2006/relationships/image" Target="../media/image297.wmf"/><Relationship Id="rId13" Type="http://schemas.openxmlformats.org/officeDocument/2006/relationships/oleObject" Target="../embeddings/oleObject450.bin"/><Relationship Id="rId12" Type="http://schemas.openxmlformats.org/officeDocument/2006/relationships/image" Target="../media/image296.wmf"/><Relationship Id="rId11" Type="http://schemas.openxmlformats.org/officeDocument/2006/relationships/oleObject" Target="../embeddings/oleObject449.bin"/><Relationship Id="rId10" Type="http://schemas.openxmlformats.org/officeDocument/2006/relationships/image" Target="../media/image295.wmf"/><Relationship Id="rId1" Type="http://schemas.openxmlformats.org/officeDocument/2006/relationships/oleObject" Target="../embeddings/oleObject444.bin"/></Relationships>
</file>

<file path=ppt/slides/_rels/slide32.xml.rels><?xml version="1.0" encoding="UTF-8" standalone="yes"?>
<Relationships xmlns="http://schemas.openxmlformats.org/package/2006/relationships"><Relationship Id="rId9" Type="http://schemas.openxmlformats.org/officeDocument/2006/relationships/image" Target="../media/image244.png"/><Relationship Id="rId8" Type="http://schemas.openxmlformats.org/officeDocument/2006/relationships/image" Target="../media/image321.wmf"/><Relationship Id="rId79" Type="http://schemas.openxmlformats.org/officeDocument/2006/relationships/vmlDrawing" Target="../drawings/vmlDrawing23.vml"/><Relationship Id="rId78" Type="http://schemas.openxmlformats.org/officeDocument/2006/relationships/slideLayout" Target="../slideLayouts/slideLayout40.xml"/><Relationship Id="rId77" Type="http://schemas.openxmlformats.org/officeDocument/2006/relationships/image" Target="../media/image129.wmf"/><Relationship Id="rId76" Type="http://schemas.openxmlformats.org/officeDocument/2006/relationships/oleObject" Target="../embeddings/oleObject530.bin"/><Relationship Id="rId75" Type="http://schemas.openxmlformats.org/officeDocument/2006/relationships/oleObject" Target="../embeddings/oleObject529.bin"/><Relationship Id="rId74" Type="http://schemas.openxmlformats.org/officeDocument/2006/relationships/oleObject" Target="../embeddings/oleObject528.bin"/><Relationship Id="rId73" Type="http://schemas.openxmlformats.org/officeDocument/2006/relationships/oleObject" Target="../embeddings/oleObject527.bin"/><Relationship Id="rId72" Type="http://schemas.openxmlformats.org/officeDocument/2006/relationships/image" Target="../media/image331.wmf"/><Relationship Id="rId71" Type="http://schemas.openxmlformats.org/officeDocument/2006/relationships/oleObject" Target="../embeddings/oleObject526.bin"/><Relationship Id="rId70" Type="http://schemas.openxmlformats.org/officeDocument/2006/relationships/image" Target="../media/image330.wmf"/><Relationship Id="rId7" Type="http://schemas.openxmlformats.org/officeDocument/2006/relationships/oleObject" Target="../embeddings/oleObject488.bin"/><Relationship Id="rId69" Type="http://schemas.openxmlformats.org/officeDocument/2006/relationships/oleObject" Target="../embeddings/oleObject525.bin"/><Relationship Id="rId68" Type="http://schemas.openxmlformats.org/officeDocument/2006/relationships/image" Target="../media/image329.wmf"/><Relationship Id="rId67" Type="http://schemas.openxmlformats.org/officeDocument/2006/relationships/oleObject" Target="../embeddings/oleObject524.bin"/><Relationship Id="rId66" Type="http://schemas.openxmlformats.org/officeDocument/2006/relationships/image" Target="../media/image328.wmf"/><Relationship Id="rId65" Type="http://schemas.openxmlformats.org/officeDocument/2006/relationships/oleObject" Target="../embeddings/oleObject523.bin"/><Relationship Id="rId64" Type="http://schemas.openxmlformats.org/officeDocument/2006/relationships/image" Target="../media/image327.wmf"/><Relationship Id="rId63" Type="http://schemas.openxmlformats.org/officeDocument/2006/relationships/oleObject" Target="../embeddings/oleObject522.bin"/><Relationship Id="rId62" Type="http://schemas.openxmlformats.org/officeDocument/2006/relationships/image" Target="../media/image326.wmf"/><Relationship Id="rId61" Type="http://schemas.openxmlformats.org/officeDocument/2006/relationships/oleObject" Target="../embeddings/oleObject521.bin"/><Relationship Id="rId60" Type="http://schemas.openxmlformats.org/officeDocument/2006/relationships/image" Target="../media/image317.wmf"/><Relationship Id="rId6" Type="http://schemas.openxmlformats.org/officeDocument/2006/relationships/image" Target="../media/image291.wmf"/><Relationship Id="rId59" Type="http://schemas.openxmlformats.org/officeDocument/2006/relationships/oleObject" Target="../embeddings/oleObject520.bin"/><Relationship Id="rId58" Type="http://schemas.openxmlformats.org/officeDocument/2006/relationships/oleObject" Target="../embeddings/oleObject519.bin"/><Relationship Id="rId57" Type="http://schemas.openxmlformats.org/officeDocument/2006/relationships/oleObject" Target="../embeddings/oleObject518.bin"/><Relationship Id="rId56" Type="http://schemas.openxmlformats.org/officeDocument/2006/relationships/oleObject" Target="../embeddings/oleObject517.bin"/><Relationship Id="rId55" Type="http://schemas.openxmlformats.org/officeDocument/2006/relationships/oleObject" Target="../embeddings/oleObject516.bin"/><Relationship Id="rId54" Type="http://schemas.openxmlformats.org/officeDocument/2006/relationships/oleObject" Target="../embeddings/oleObject515.bin"/><Relationship Id="rId53" Type="http://schemas.openxmlformats.org/officeDocument/2006/relationships/oleObject" Target="../embeddings/oleObject514.bin"/><Relationship Id="rId52" Type="http://schemas.openxmlformats.org/officeDocument/2006/relationships/oleObject" Target="../embeddings/oleObject513.bin"/><Relationship Id="rId51" Type="http://schemas.openxmlformats.org/officeDocument/2006/relationships/oleObject" Target="../embeddings/oleObject512.bin"/><Relationship Id="rId50" Type="http://schemas.openxmlformats.org/officeDocument/2006/relationships/image" Target="../media/image303.emf"/><Relationship Id="rId5" Type="http://schemas.openxmlformats.org/officeDocument/2006/relationships/oleObject" Target="../embeddings/oleObject487.bin"/><Relationship Id="rId49" Type="http://schemas.openxmlformats.org/officeDocument/2006/relationships/oleObject" Target="../embeddings/oleObject511.bin"/><Relationship Id="rId48" Type="http://schemas.openxmlformats.org/officeDocument/2006/relationships/image" Target="../media/image302.wmf"/><Relationship Id="rId47" Type="http://schemas.openxmlformats.org/officeDocument/2006/relationships/oleObject" Target="../embeddings/oleObject510.bin"/><Relationship Id="rId46" Type="http://schemas.openxmlformats.org/officeDocument/2006/relationships/image" Target="../media/image301.wmf"/><Relationship Id="rId45" Type="http://schemas.openxmlformats.org/officeDocument/2006/relationships/oleObject" Target="../embeddings/oleObject509.bin"/><Relationship Id="rId44" Type="http://schemas.openxmlformats.org/officeDocument/2006/relationships/image" Target="../media/image300.wmf"/><Relationship Id="rId43" Type="http://schemas.openxmlformats.org/officeDocument/2006/relationships/oleObject" Target="../embeddings/oleObject508.bin"/><Relationship Id="rId42" Type="http://schemas.openxmlformats.org/officeDocument/2006/relationships/image" Target="../media/image316.wmf"/><Relationship Id="rId41" Type="http://schemas.openxmlformats.org/officeDocument/2006/relationships/oleObject" Target="../embeddings/oleObject507.bin"/><Relationship Id="rId40" Type="http://schemas.openxmlformats.org/officeDocument/2006/relationships/image" Target="../media/image315.wmf"/><Relationship Id="rId4" Type="http://schemas.openxmlformats.org/officeDocument/2006/relationships/image" Target="../media/image320.wmf"/><Relationship Id="rId39" Type="http://schemas.openxmlformats.org/officeDocument/2006/relationships/oleObject" Target="../embeddings/oleObject506.bin"/><Relationship Id="rId38" Type="http://schemas.openxmlformats.org/officeDocument/2006/relationships/image" Target="../media/image314.wmf"/><Relationship Id="rId37" Type="http://schemas.openxmlformats.org/officeDocument/2006/relationships/oleObject" Target="../embeddings/oleObject505.bin"/><Relationship Id="rId36" Type="http://schemas.openxmlformats.org/officeDocument/2006/relationships/image" Target="../media/image313.wmf"/><Relationship Id="rId35" Type="http://schemas.openxmlformats.org/officeDocument/2006/relationships/oleObject" Target="../embeddings/oleObject504.bin"/><Relationship Id="rId34" Type="http://schemas.openxmlformats.org/officeDocument/2006/relationships/image" Target="../media/image312.wmf"/><Relationship Id="rId33" Type="http://schemas.openxmlformats.org/officeDocument/2006/relationships/oleObject" Target="../embeddings/oleObject503.bin"/><Relationship Id="rId32" Type="http://schemas.openxmlformats.org/officeDocument/2006/relationships/oleObject" Target="../embeddings/oleObject502.bin"/><Relationship Id="rId31" Type="http://schemas.openxmlformats.org/officeDocument/2006/relationships/oleObject" Target="../embeddings/oleObject501.bin"/><Relationship Id="rId30" Type="http://schemas.openxmlformats.org/officeDocument/2006/relationships/oleObject" Target="../embeddings/oleObject500.bin"/><Relationship Id="rId3" Type="http://schemas.openxmlformats.org/officeDocument/2006/relationships/oleObject" Target="../embeddings/oleObject486.bin"/><Relationship Id="rId29" Type="http://schemas.openxmlformats.org/officeDocument/2006/relationships/oleObject" Target="../embeddings/oleObject499.bin"/><Relationship Id="rId28" Type="http://schemas.openxmlformats.org/officeDocument/2006/relationships/oleObject" Target="../embeddings/oleObject498.bin"/><Relationship Id="rId27" Type="http://schemas.openxmlformats.org/officeDocument/2006/relationships/image" Target="../media/image325.wmf"/><Relationship Id="rId26" Type="http://schemas.openxmlformats.org/officeDocument/2006/relationships/oleObject" Target="../embeddings/oleObject497.bin"/><Relationship Id="rId25" Type="http://schemas.openxmlformats.org/officeDocument/2006/relationships/image" Target="../media/image324.wmf"/><Relationship Id="rId24" Type="http://schemas.openxmlformats.org/officeDocument/2006/relationships/oleObject" Target="../embeddings/oleObject496.bin"/><Relationship Id="rId23" Type="http://schemas.openxmlformats.org/officeDocument/2006/relationships/image" Target="../media/image323.wmf"/><Relationship Id="rId22" Type="http://schemas.openxmlformats.org/officeDocument/2006/relationships/oleObject" Target="../embeddings/oleObject495.bin"/><Relationship Id="rId21" Type="http://schemas.openxmlformats.org/officeDocument/2006/relationships/image" Target="../media/image322.wmf"/><Relationship Id="rId20" Type="http://schemas.openxmlformats.org/officeDocument/2006/relationships/oleObject" Target="../embeddings/oleObject494.bin"/><Relationship Id="rId2" Type="http://schemas.openxmlformats.org/officeDocument/2006/relationships/image" Target="../media/image319.wmf"/><Relationship Id="rId19" Type="http://schemas.openxmlformats.org/officeDocument/2006/relationships/image" Target="../media/image251.wmf"/><Relationship Id="rId18" Type="http://schemas.openxmlformats.org/officeDocument/2006/relationships/oleObject" Target="../embeddings/oleObject493.bin"/><Relationship Id="rId17" Type="http://schemas.openxmlformats.org/officeDocument/2006/relationships/image" Target="../media/image250.wmf"/><Relationship Id="rId16" Type="http://schemas.openxmlformats.org/officeDocument/2006/relationships/oleObject" Target="../embeddings/oleObject492.bin"/><Relationship Id="rId15" Type="http://schemas.openxmlformats.org/officeDocument/2006/relationships/image" Target="../media/image248.wmf"/><Relationship Id="rId14" Type="http://schemas.openxmlformats.org/officeDocument/2006/relationships/oleObject" Target="../embeddings/oleObject491.bin"/><Relationship Id="rId13" Type="http://schemas.openxmlformats.org/officeDocument/2006/relationships/image" Target="../media/image247.wmf"/><Relationship Id="rId12" Type="http://schemas.openxmlformats.org/officeDocument/2006/relationships/oleObject" Target="../embeddings/oleObject490.bin"/><Relationship Id="rId11" Type="http://schemas.openxmlformats.org/officeDocument/2006/relationships/image" Target="../media/image246.wmf"/><Relationship Id="rId10" Type="http://schemas.openxmlformats.org/officeDocument/2006/relationships/oleObject" Target="../embeddings/oleObject489.bin"/><Relationship Id="rId1" Type="http://schemas.openxmlformats.org/officeDocument/2006/relationships/oleObject" Target="../embeddings/oleObject48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35.bin"/><Relationship Id="rId8" Type="http://schemas.openxmlformats.org/officeDocument/2006/relationships/image" Target="../media/image335.wmf"/><Relationship Id="rId7" Type="http://schemas.openxmlformats.org/officeDocument/2006/relationships/oleObject" Target="../embeddings/oleObject534.bin"/><Relationship Id="rId6" Type="http://schemas.openxmlformats.org/officeDocument/2006/relationships/image" Target="../media/image334.wmf"/><Relationship Id="rId5" Type="http://schemas.openxmlformats.org/officeDocument/2006/relationships/oleObject" Target="../embeddings/oleObject533.bin"/><Relationship Id="rId4" Type="http://schemas.openxmlformats.org/officeDocument/2006/relationships/image" Target="../media/image333.wmf"/><Relationship Id="rId3" Type="http://schemas.openxmlformats.org/officeDocument/2006/relationships/oleObject" Target="../embeddings/oleObject532.bin"/><Relationship Id="rId2" Type="http://schemas.openxmlformats.org/officeDocument/2006/relationships/image" Target="../media/image332.wmf"/><Relationship Id="rId14" Type="http://schemas.openxmlformats.org/officeDocument/2006/relationships/notesSlide" Target="../notesSlides/notesSlide7.xml"/><Relationship Id="rId13" Type="http://schemas.openxmlformats.org/officeDocument/2006/relationships/vmlDrawing" Target="../drawings/vmlDrawing24.vml"/><Relationship Id="rId12" Type="http://schemas.openxmlformats.org/officeDocument/2006/relationships/slideLayout" Target="../slideLayouts/slideLayout2.xml"/><Relationship Id="rId11" Type="http://schemas.openxmlformats.org/officeDocument/2006/relationships/image" Target="../media/image2.png"/><Relationship Id="rId10" Type="http://schemas.openxmlformats.org/officeDocument/2006/relationships/image" Target="../media/image336.wmf"/><Relationship Id="rId1" Type="http://schemas.openxmlformats.org/officeDocument/2006/relationships/oleObject" Target="../embeddings/oleObject531.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540.bin"/><Relationship Id="rId8" Type="http://schemas.openxmlformats.org/officeDocument/2006/relationships/image" Target="../media/image340.wmf"/><Relationship Id="rId7" Type="http://schemas.openxmlformats.org/officeDocument/2006/relationships/oleObject" Target="../embeddings/oleObject539.bin"/><Relationship Id="rId60" Type="http://schemas.openxmlformats.org/officeDocument/2006/relationships/notesSlide" Target="../notesSlides/notesSlide8.xml"/><Relationship Id="rId6" Type="http://schemas.openxmlformats.org/officeDocument/2006/relationships/image" Target="../media/image339.wmf"/><Relationship Id="rId59" Type="http://schemas.openxmlformats.org/officeDocument/2006/relationships/vmlDrawing" Target="../drawings/vmlDrawing25.vml"/><Relationship Id="rId58" Type="http://schemas.openxmlformats.org/officeDocument/2006/relationships/slideLayout" Target="../slideLayouts/slideLayout2.xml"/><Relationship Id="rId57" Type="http://schemas.openxmlformats.org/officeDocument/2006/relationships/image" Target="../media/image364.wmf"/><Relationship Id="rId56" Type="http://schemas.openxmlformats.org/officeDocument/2006/relationships/oleObject" Target="../embeddings/oleObject563.bin"/><Relationship Id="rId55" Type="http://schemas.openxmlformats.org/officeDocument/2006/relationships/image" Target="../media/image363.wmf"/><Relationship Id="rId54" Type="http://schemas.openxmlformats.org/officeDocument/2006/relationships/oleObject" Target="../embeddings/oleObject562.bin"/><Relationship Id="rId53" Type="http://schemas.openxmlformats.org/officeDocument/2006/relationships/image" Target="../media/image362.wmf"/><Relationship Id="rId52" Type="http://schemas.openxmlformats.org/officeDocument/2006/relationships/oleObject" Target="../embeddings/oleObject561.bin"/><Relationship Id="rId51" Type="http://schemas.openxmlformats.org/officeDocument/2006/relationships/image" Target="../media/image361.wmf"/><Relationship Id="rId50" Type="http://schemas.openxmlformats.org/officeDocument/2006/relationships/oleObject" Target="../embeddings/oleObject560.bin"/><Relationship Id="rId5" Type="http://schemas.openxmlformats.org/officeDocument/2006/relationships/oleObject" Target="../embeddings/oleObject538.bin"/><Relationship Id="rId49" Type="http://schemas.openxmlformats.org/officeDocument/2006/relationships/image" Target="../media/image360.wmf"/><Relationship Id="rId48" Type="http://schemas.openxmlformats.org/officeDocument/2006/relationships/oleObject" Target="../embeddings/oleObject559.bin"/><Relationship Id="rId47" Type="http://schemas.openxmlformats.org/officeDocument/2006/relationships/image" Target="../media/image359.wmf"/><Relationship Id="rId46" Type="http://schemas.openxmlformats.org/officeDocument/2006/relationships/oleObject" Target="../embeddings/oleObject558.bin"/><Relationship Id="rId45" Type="http://schemas.openxmlformats.org/officeDocument/2006/relationships/image" Target="../media/image358.wmf"/><Relationship Id="rId44" Type="http://schemas.openxmlformats.org/officeDocument/2006/relationships/oleObject" Target="../embeddings/oleObject557.bin"/><Relationship Id="rId43" Type="http://schemas.openxmlformats.org/officeDocument/2006/relationships/image" Target="../media/image357.wmf"/><Relationship Id="rId42" Type="http://schemas.openxmlformats.org/officeDocument/2006/relationships/oleObject" Target="../embeddings/oleObject556.bin"/><Relationship Id="rId41" Type="http://schemas.openxmlformats.org/officeDocument/2006/relationships/oleObject" Target="../embeddings/oleObject555.bin"/><Relationship Id="rId40" Type="http://schemas.openxmlformats.org/officeDocument/2006/relationships/image" Target="../media/image356.wmf"/><Relationship Id="rId4" Type="http://schemas.openxmlformats.org/officeDocument/2006/relationships/image" Target="../media/image338.wmf"/><Relationship Id="rId39" Type="http://schemas.openxmlformats.org/officeDocument/2006/relationships/oleObject" Target="../embeddings/oleObject554.bin"/><Relationship Id="rId38" Type="http://schemas.openxmlformats.org/officeDocument/2006/relationships/image" Target="../media/image355.wmf"/><Relationship Id="rId37" Type="http://schemas.openxmlformats.org/officeDocument/2006/relationships/oleObject" Target="../embeddings/oleObject553.bin"/><Relationship Id="rId36" Type="http://schemas.openxmlformats.org/officeDocument/2006/relationships/image" Target="../media/image354.wmf"/><Relationship Id="rId35" Type="http://schemas.openxmlformats.org/officeDocument/2006/relationships/oleObject" Target="../embeddings/oleObject552.bin"/><Relationship Id="rId34" Type="http://schemas.openxmlformats.org/officeDocument/2006/relationships/image" Target="../media/image353.wmf"/><Relationship Id="rId33" Type="http://schemas.openxmlformats.org/officeDocument/2006/relationships/oleObject" Target="../embeddings/oleObject551.bin"/><Relationship Id="rId32" Type="http://schemas.openxmlformats.org/officeDocument/2006/relationships/image" Target="../media/image352.wmf"/><Relationship Id="rId31" Type="http://schemas.openxmlformats.org/officeDocument/2006/relationships/oleObject" Target="../embeddings/oleObject550.bin"/><Relationship Id="rId30" Type="http://schemas.openxmlformats.org/officeDocument/2006/relationships/image" Target="../media/image351.wmf"/><Relationship Id="rId3" Type="http://schemas.openxmlformats.org/officeDocument/2006/relationships/oleObject" Target="../embeddings/oleObject537.bin"/><Relationship Id="rId29" Type="http://schemas.openxmlformats.org/officeDocument/2006/relationships/image" Target="../media/image350.wmf"/><Relationship Id="rId28" Type="http://schemas.openxmlformats.org/officeDocument/2006/relationships/oleObject" Target="../embeddings/oleObject549.bin"/><Relationship Id="rId27" Type="http://schemas.openxmlformats.org/officeDocument/2006/relationships/image" Target="../media/image349.wmf"/><Relationship Id="rId26" Type="http://schemas.openxmlformats.org/officeDocument/2006/relationships/oleObject" Target="../embeddings/oleObject548.bin"/><Relationship Id="rId25" Type="http://schemas.openxmlformats.org/officeDocument/2006/relationships/image" Target="../media/image348.wmf"/><Relationship Id="rId24" Type="http://schemas.openxmlformats.org/officeDocument/2006/relationships/image" Target="../media/image333.wmf"/><Relationship Id="rId23" Type="http://schemas.openxmlformats.org/officeDocument/2006/relationships/oleObject" Target="../embeddings/oleObject547.bin"/><Relationship Id="rId22" Type="http://schemas.openxmlformats.org/officeDocument/2006/relationships/image" Target="../media/image347.wmf"/><Relationship Id="rId21" Type="http://schemas.openxmlformats.org/officeDocument/2006/relationships/oleObject" Target="../embeddings/oleObject546.bin"/><Relationship Id="rId20" Type="http://schemas.openxmlformats.org/officeDocument/2006/relationships/image" Target="../media/image346.wmf"/><Relationship Id="rId2" Type="http://schemas.openxmlformats.org/officeDocument/2006/relationships/image" Target="../media/image337.wmf"/><Relationship Id="rId19" Type="http://schemas.openxmlformats.org/officeDocument/2006/relationships/oleObject" Target="../embeddings/oleObject545.bin"/><Relationship Id="rId18" Type="http://schemas.openxmlformats.org/officeDocument/2006/relationships/image" Target="../media/image345.wmf"/><Relationship Id="rId17" Type="http://schemas.openxmlformats.org/officeDocument/2006/relationships/oleObject" Target="../embeddings/oleObject544.bin"/><Relationship Id="rId16" Type="http://schemas.openxmlformats.org/officeDocument/2006/relationships/image" Target="../media/image344.wmf"/><Relationship Id="rId15" Type="http://schemas.openxmlformats.org/officeDocument/2006/relationships/oleObject" Target="../embeddings/oleObject543.bin"/><Relationship Id="rId14" Type="http://schemas.openxmlformats.org/officeDocument/2006/relationships/image" Target="../media/image343.wmf"/><Relationship Id="rId13" Type="http://schemas.openxmlformats.org/officeDocument/2006/relationships/oleObject" Target="../embeddings/oleObject542.bin"/><Relationship Id="rId12" Type="http://schemas.openxmlformats.org/officeDocument/2006/relationships/image" Target="../media/image342.wmf"/><Relationship Id="rId11" Type="http://schemas.openxmlformats.org/officeDocument/2006/relationships/oleObject" Target="../embeddings/oleObject541.bin"/><Relationship Id="rId10" Type="http://schemas.openxmlformats.org/officeDocument/2006/relationships/image" Target="../media/image341.wmf"/><Relationship Id="rId1" Type="http://schemas.openxmlformats.org/officeDocument/2006/relationships/oleObject" Target="../embeddings/oleObject536.bin"/></Relationships>
</file>

<file path=ppt/slides/_rels/slide36.xml.rels><?xml version="1.0" encoding="UTF-8" standalone="yes"?>
<Relationships xmlns="http://schemas.openxmlformats.org/package/2006/relationships"><Relationship Id="rId9" Type="http://schemas.openxmlformats.org/officeDocument/2006/relationships/image" Target="../media/image350.wmf"/><Relationship Id="rId8" Type="http://schemas.openxmlformats.org/officeDocument/2006/relationships/oleObject" Target="../embeddings/oleObject566.bin"/><Relationship Id="rId7" Type="http://schemas.openxmlformats.org/officeDocument/2006/relationships/image" Target="../media/image349.wmf"/><Relationship Id="rId6" Type="http://schemas.openxmlformats.org/officeDocument/2006/relationships/oleObject" Target="../embeddings/oleObject565.bin"/><Relationship Id="rId5" Type="http://schemas.openxmlformats.org/officeDocument/2006/relationships/image" Target="../media/image352.wmf"/><Relationship Id="rId4" Type="http://schemas.openxmlformats.org/officeDocument/2006/relationships/oleObject" Target="../embeddings/oleObject564.bin"/><Relationship Id="rId3" Type="http://schemas.openxmlformats.org/officeDocument/2006/relationships/image" Target="../media/image348.wmf"/><Relationship Id="rId29" Type="http://schemas.openxmlformats.org/officeDocument/2006/relationships/notesSlide" Target="../notesSlides/notesSlide9.xml"/><Relationship Id="rId28" Type="http://schemas.openxmlformats.org/officeDocument/2006/relationships/vmlDrawing" Target="../drawings/vmlDrawing26.vml"/><Relationship Id="rId27" Type="http://schemas.openxmlformats.org/officeDocument/2006/relationships/slideLayout" Target="../slideLayouts/slideLayout2.xml"/><Relationship Id="rId26" Type="http://schemas.openxmlformats.org/officeDocument/2006/relationships/image" Target="../media/image2.png"/><Relationship Id="rId25" Type="http://schemas.openxmlformats.org/officeDocument/2006/relationships/image" Target="../media/image373.wmf"/><Relationship Id="rId24" Type="http://schemas.openxmlformats.org/officeDocument/2006/relationships/oleObject" Target="../embeddings/oleObject574.bin"/><Relationship Id="rId23" Type="http://schemas.openxmlformats.org/officeDocument/2006/relationships/image" Target="../media/image372.wmf"/><Relationship Id="rId22" Type="http://schemas.openxmlformats.org/officeDocument/2006/relationships/oleObject" Target="../embeddings/oleObject573.bin"/><Relationship Id="rId21" Type="http://schemas.openxmlformats.org/officeDocument/2006/relationships/image" Target="../media/image371.wmf"/><Relationship Id="rId20" Type="http://schemas.openxmlformats.org/officeDocument/2006/relationships/oleObject" Target="../embeddings/oleObject572.bin"/><Relationship Id="rId2" Type="http://schemas.openxmlformats.org/officeDocument/2006/relationships/image" Target="../media/image351.wmf"/><Relationship Id="rId19" Type="http://schemas.openxmlformats.org/officeDocument/2006/relationships/image" Target="../media/image370.wmf"/><Relationship Id="rId18" Type="http://schemas.openxmlformats.org/officeDocument/2006/relationships/oleObject" Target="../embeddings/oleObject571.bin"/><Relationship Id="rId17" Type="http://schemas.openxmlformats.org/officeDocument/2006/relationships/image" Target="../media/image369.wmf"/><Relationship Id="rId16" Type="http://schemas.openxmlformats.org/officeDocument/2006/relationships/oleObject" Target="../embeddings/oleObject570.bin"/><Relationship Id="rId15" Type="http://schemas.openxmlformats.org/officeDocument/2006/relationships/image" Target="../media/image368.wmf"/><Relationship Id="rId14" Type="http://schemas.openxmlformats.org/officeDocument/2006/relationships/oleObject" Target="../embeddings/oleObject569.bin"/><Relationship Id="rId13" Type="http://schemas.openxmlformats.org/officeDocument/2006/relationships/image" Target="../media/image367.wmf"/><Relationship Id="rId12" Type="http://schemas.openxmlformats.org/officeDocument/2006/relationships/oleObject" Target="../embeddings/oleObject568.bin"/><Relationship Id="rId11" Type="http://schemas.openxmlformats.org/officeDocument/2006/relationships/image" Target="../media/image366.wmf"/><Relationship Id="rId10" Type="http://schemas.openxmlformats.org/officeDocument/2006/relationships/oleObject" Target="../embeddings/oleObject567.bin"/><Relationship Id="rId1" Type="http://schemas.openxmlformats.org/officeDocument/2006/relationships/image" Target="../media/image365.wmf"/></Relationships>
</file>

<file path=ppt/slides/_rels/slide37.xml.rels><?xml version="1.0" encoding="UTF-8" standalone="yes"?>
<Relationships xmlns="http://schemas.openxmlformats.org/package/2006/relationships"><Relationship Id="rId9" Type="http://schemas.openxmlformats.org/officeDocument/2006/relationships/image" Target="../media/image350.wmf"/><Relationship Id="rId8" Type="http://schemas.openxmlformats.org/officeDocument/2006/relationships/oleObject" Target="../embeddings/oleObject577.bin"/><Relationship Id="rId7" Type="http://schemas.openxmlformats.org/officeDocument/2006/relationships/image" Target="../media/image349.wmf"/><Relationship Id="rId6" Type="http://schemas.openxmlformats.org/officeDocument/2006/relationships/oleObject" Target="../embeddings/oleObject576.bin"/><Relationship Id="rId5" Type="http://schemas.openxmlformats.org/officeDocument/2006/relationships/image" Target="../media/image352.wmf"/><Relationship Id="rId4" Type="http://schemas.openxmlformats.org/officeDocument/2006/relationships/oleObject" Target="../embeddings/oleObject575.bin"/><Relationship Id="rId35" Type="http://schemas.openxmlformats.org/officeDocument/2006/relationships/notesSlide" Target="../notesSlides/notesSlide10.xml"/><Relationship Id="rId34" Type="http://schemas.openxmlformats.org/officeDocument/2006/relationships/vmlDrawing" Target="../drawings/vmlDrawing27.vml"/><Relationship Id="rId33" Type="http://schemas.openxmlformats.org/officeDocument/2006/relationships/slideLayout" Target="../slideLayouts/slideLayout2.xml"/><Relationship Id="rId32" Type="http://schemas.openxmlformats.org/officeDocument/2006/relationships/image" Target="../media/image129.wmf"/><Relationship Id="rId31" Type="http://schemas.openxmlformats.org/officeDocument/2006/relationships/oleObject" Target="../embeddings/oleObject589.bin"/><Relationship Id="rId30" Type="http://schemas.openxmlformats.org/officeDocument/2006/relationships/oleObject" Target="../embeddings/oleObject588.bin"/><Relationship Id="rId3" Type="http://schemas.openxmlformats.org/officeDocument/2006/relationships/image" Target="../media/image348.wmf"/><Relationship Id="rId29" Type="http://schemas.openxmlformats.org/officeDocument/2006/relationships/oleObject" Target="../embeddings/oleObject587.bin"/><Relationship Id="rId28" Type="http://schemas.openxmlformats.org/officeDocument/2006/relationships/image" Target="../media/image376.wmf"/><Relationship Id="rId27" Type="http://schemas.openxmlformats.org/officeDocument/2006/relationships/oleObject" Target="../embeddings/oleObject586.bin"/><Relationship Id="rId26" Type="http://schemas.openxmlformats.org/officeDocument/2006/relationships/image" Target="../media/image375.wmf"/><Relationship Id="rId25" Type="http://schemas.openxmlformats.org/officeDocument/2006/relationships/oleObject" Target="../embeddings/oleObject585.bin"/><Relationship Id="rId24" Type="http://schemas.openxmlformats.org/officeDocument/2006/relationships/image" Target="../media/image374.wmf"/><Relationship Id="rId23" Type="http://schemas.openxmlformats.org/officeDocument/2006/relationships/oleObject" Target="../embeddings/oleObject584.bin"/><Relationship Id="rId22" Type="http://schemas.openxmlformats.org/officeDocument/2006/relationships/image" Target="../media/image168.wmf"/><Relationship Id="rId21" Type="http://schemas.openxmlformats.org/officeDocument/2006/relationships/oleObject" Target="../embeddings/oleObject583.bin"/><Relationship Id="rId20" Type="http://schemas.openxmlformats.org/officeDocument/2006/relationships/image" Target="../media/image2.png"/><Relationship Id="rId2" Type="http://schemas.openxmlformats.org/officeDocument/2006/relationships/image" Target="../media/image351.wmf"/><Relationship Id="rId19" Type="http://schemas.openxmlformats.org/officeDocument/2006/relationships/image" Target="../media/image370.wmf"/><Relationship Id="rId18" Type="http://schemas.openxmlformats.org/officeDocument/2006/relationships/oleObject" Target="../embeddings/oleObject582.bin"/><Relationship Id="rId17" Type="http://schemas.openxmlformats.org/officeDocument/2006/relationships/image" Target="../media/image369.wmf"/><Relationship Id="rId16" Type="http://schemas.openxmlformats.org/officeDocument/2006/relationships/oleObject" Target="../embeddings/oleObject581.bin"/><Relationship Id="rId15" Type="http://schemas.openxmlformats.org/officeDocument/2006/relationships/image" Target="../media/image368.wmf"/><Relationship Id="rId14" Type="http://schemas.openxmlformats.org/officeDocument/2006/relationships/oleObject" Target="../embeddings/oleObject580.bin"/><Relationship Id="rId13" Type="http://schemas.openxmlformats.org/officeDocument/2006/relationships/image" Target="../media/image367.wmf"/><Relationship Id="rId12" Type="http://schemas.openxmlformats.org/officeDocument/2006/relationships/oleObject" Target="../embeddings/oleObject579.bin"/><Relationship Id="rId11" Type="http://schemas.openxmlformats.org/officeDocument/2006/relationships/image" Target="../media/image366.wmf"/><Relationship Id="rId10" Type="http://schemas.openxmlformats.org/officeDocument/2006/relationships/oleObject" Target="../embeddings/oleObject578.bin"/><Relationship Id="rId1" Type="http://schemas.openxmlformats.org/officeDocument/2006/relationships/image" Target="../media/image36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oleObject" Target="../embeddings/oleObject591.bin"/><Relationship Id="rId3" Type="http://schemas.openxmlformats.org/officeDocument/2006/relationships/image" Target="../media/image377.wmf"/><Relationship Id="rId2" Type="http://schemas.openxmlformats.org/officeDocument/2006/relationships/oleObject" Target="../embeddings/oleObject590.bin"/><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596.bin"/><Relationship Id="rId8" Type="http://schemas.openxmlformats.org/officeDocument/2006/relationships/image" Target="../media/image379.wmf"/><Relationship Id="rId7" Type="http://schemas.openxmlformats.org/officeDocument/2006/relationships/oleObject" Target="../embeddings/oleObject595.bin"/><Relationship Id="rId6" Type="http://schemas.openxmlformats.org/officeDocument/2006/relationships/image" Target="../media/image378.wmf"/><Relationship Id="rId5" Type="http://schemas.openxmlformats.org/officeDocument/2006/relationships/oleObject" Target="../embeddings/oleObject594.bin"/><Relationship Id="rId4" Type="http://schemas.openxmlformats.org/officeDocument/2006/relationships/oleObject" Target="../embeddings/oleObject593.bin"/><Relationship Id="rId3" Type="http://schemas.openxmlformats.org/officeDocument/2006/relationships/image" Target="../media/image377.wmf"/><Relationship Id="rId2" Type="http://schemas.openxmlformats.org/officeDocument/2006/relationships/oleObject" Target="../embeddings/oleObject592.bin"/><Relationship Id="rId14" Type="http://schemas.openxmlformats.org/officeDocument/2006/relationships/vmlDrawing" Target="../drawings/vmlDrawing29.vml"/><Relationship Id="rId13" Type="http://schemas.openxmlformats.org/officeDocument/2006/relationships/slideLayout" Target="../slideLayouts/slideLayout2.xml"/><Relationship Id="rId12" Type="http://schemas.openxmlformats.org/officeDocument/2006/relationships/image" Target="../media/image381.wmf"/><Relationship Id="rId11" Type="http://schemas.openxmlformats.org/officeDocument/2006/relationships/oleObject" Target="../embeddings/oleObject597.bin"/><Relationship Id="rId10" Type="http://schemas.openxmlformats.org/officeDocument/2006/relationships/image" Target="../media/image380.wmf"/><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602.bin"/><Relationship Id="rId8" Type="http://schemas.openxmlformats.org/officeDocument/2006/relationships/image" Target="../media/image383.wmf"/><Relationship Id="rId7" Type="http://schemas.openxmlformats.org/officeDocument/2006/relationships/oleObject" Target="../embeddings/oleObject601.bin"/><Relationship Id="rId6" Type="http://schemas.openxmlformats.org/officeDocument/2006/relationships/image" Target="../media/image382.wmf"/><Relationship Id="rId5" Type="http://schemas.openxmlformats.org/officeDocument/2006/relationships/oleObject" Target="../embeddings/oleObject600.bin"/><Relationship Id="rId4" Type="http://schemas.openxmlformats.org/officeDocument/2006/relationships/oleObject" Target="../embeddings/oleObject599.bin"/><Relationship Id="rId3" Type="http://schemas.openxmlformats.org/officeDocument/2006/relationships/image" Target="../media/image377.wmf"/><Relationship Id="rId26" Type="http://schemas.openxmlformats.org/officeDocument/2006/relationships/vmlDrawing" Target="../drawings/vmlDrawing30.vml"/><Relationship Id="rId25" Type="http://schemas.openxmlformats.org/officeDocument/2006/relationships/slideLayout" Target="../slideLayouts/slideLayout2.xml"/><Relationship Id="rId24" Type="http://schemas.openxmlformats.org/officeDocument/2006/relationships/image" Target="../media/image391.wmf"/><Relationship Id="rId23" Type="http://schemas.openxmlformats.org/officeDocument/2006/relationships/oleObject" Target="../embeddings/oleObject609.bin"/><Relationship Id="rId22" Type="http://schemas.openxmlformats.org/officeDocument/2006/relationships/image" Target="../media/image390.wmf"/><Relationship Id="rId21" Type="http://schemas.openxmlformats.org/officeDocument/2006/relationships/oleObject" Target="../embeddings/oleObject608.bin"/><Relationship Id="rId20" Type="http://schemas.openxmlformats.org/officeDocument/2006/relationships/image" Target="../media/image389.wmf"/><Relationship Id="rId2" Type="http://schemas.openxmlformats.org/officeDocument/2006/relationships/oleObject" Target="../embeddings/oleObject598.bin"/><Relationship Id="rId19" Type="http://schemas.openxmlformats.org/officeDocument/2006/relationships/oleObject" Target="../embeddings/oleObject607.bin"/><Relationship Id="rId18" Type="http://schemas.openxmlformats.org/officeDocument/2006/relationships/image" Target="../media/image388.wmf"/><Relationship Id="rId17" Type="http://schemas.openxmlformats.org/officeDocument/2006/relationships/oleObject" Target="../embeddings/oleObject606.bin"/><Relationship Id="rId16" Type="http://schemas.openxmlformats.org/officeDocument/2006/relationships/image" Target="../media/image387.wmf"/><Relationship Id="rId15" Type="http://schemas.openxmlformats.org/officeDocument/2006/relationships/oleObject" Target="../embeddings/oleObject605.bin"/><Relationship Id="rId14" Type="http://schemas.openxmlformats.org/officeDocument/2006/relationships/image" Target="../media/image386.wmf"/><Relationship Id="rId13" Type="http://schemas.openxmlformats.org/officeDocument/2006/relationships/oleObject" Target="../embeddings/oleObject604.bin"/><Relationship Id="rId12" Type="http://schemas.openxmlformats.org/officeDocument/2006/relationships/image" Target="../media/image385.wmf"/><Relationship Id="rId11" Type="http://schemas.openxmlformats.org/officeDocument/2006/relationships/oleObject" Target="../embeddings/oleObject603.bin"/><Relationship Id="rId10" Type="http://schemas.openxmlformats.org/officeDocument/2006/relationships/image" Target="../media/image384.wmf"/><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9" Type="http://schemas.openxmlformats.org/officeDocument/2006/relationships/image" Target="../media/image377.wmf"/><Relationship Id="rId8" Type="http://schemas.openxmlformats.org/officeDocument/2006/relationships/oleObject" Target="../embeddings/oleObject613.bin"/><Relationship Id="rId7" Type="http://schemas.openxmlformats.org/officeDocument/2006/relationships/image" Target="../media/image2.png"/><Relationship Id="rId6" Type="http://schemas.openxmlformats.org/officeDocument/2006/relationships/image" Target="../media/image394.wmf"/><Relationship Id="rId5" Type="http://schemas.openxmlformats.org/officeDocument/2006/relationships/oleObject" Target="../embeddings/oleObject612.bin"/><Relationship Id="rId41" Type="http://schemas.openxmlformats.org/officeDocument/2006/relationships/vmlDrawing" Target="../drawings/vmlDrawing31.vml"/><Relationship Id="rId40" Type="http://schemas.openxmlformats.org/officeDocument/2006/relationships/slideLayout" Target="../slideLayouts/slideLayout2.xml"/><Relationship Id="rId4" Type="http://schemas.openxmlformats.org/officeDocument/2006/relationships/image" Target="../media/image393.wmf"/><Relationship Id="rId39" Type="http://schemas.openxmlformats.org/officeDocument/2006/relationships/image" Target="../media/image408.wmf"/><Relationship Id="rId38" Type="http://schemas.openxmlformats.org/officeDocument/2006/relationships/oleObject" Target="../embeddings/oleObject629.bin"/><Relationship Id="rId37" Type="http://schemas.openxmlformats.org/officeDocument/2006/relationships/image" Target="../media/image407.wmf"/><Relationship Id="rId36" Type="http://schemas.openxmlformats.org/officeDocument/2006/relationships/oleObject" Target="../embeddings/oleObject628.bin"/><Relationship Id="rId35" Type="http://schemas.openxmlformats.org/officeDocument/2006/relationships/image" Target="../media/image406.wmf"/><Relationship Id="rId34" Type="http://schemas.openxmlformats.org/officeDocument/2006/relationships/oleObject" Target="../embeddings/oleObject627.bin"/><Relationship Id="rId33" Type="http://schemas.openxmlformats.org/officeDocument/2006/relationships/image" Target="../media/image405.wmf"/><Relationship Id="rId32" Type="http://schemas.openxmlformats.org/officeDocument/2006/relationships/oleObject" Target="../embeddings/oleObject626.bin"/><Relationship Id="rId31" Type="http://schemas.openxmlformats.org/officeDocument/2006/relationships/oleObject" Target="../embeddings/oleObject625.bin"/><Relationship Id="rId30" Type="http://schemas.openxmlformats.org/officeDocument/2006/relationships/image" Target="../media/image404.wmf"/><Relationship Id="rId3" Type="http://schemas.openxmlformats.org/officeDocument/2006/relationships/oleObject" Target="../embeddings/oleObject611.bin"/><Relationship Id="rId29" Type="http://schemas.openxmlformats.org/officeDocument/2006/relationships/oleObject" Target="../embeddings/oleObject624.bin"/><Relationship Id="rId28" Type="http://schemas.openxmlformats.org/officeDocument/2006/relationships/image" Target="../media/image403.wmf"/><Relationship Id="rId27" Type="http://schemas.openxmlformats.org/officeDocument/2006/relationships/oleObject" Target="../embeddings/oleObject623.bin"/><Relationship Id="rId26" Type="http://schemas.openxmlformats.org/officeDocument/2006/relationships/image" Target="../media/image402.wmf"/><Relationship Id="rId25" Type="http://schemas.openxmlformats.org/officeDocument/2006/relationships/oleObject" Target="../embeddings/oleObject622.bin"/><Relationship Id="rId24" Type="http://schemas.openxmlformats.org/officeDocument/2006/relationships/image" Target="../media/image401.wmf"/><Relationship Id="rId23" Type="http://schemas.openxmlformats.org/officeDocument/2006/relationships/oleObject" Target="../embeddings/oleObject621.bin"/><Relationship Id="rId22" Type="http://schemas.openxmlformats.org/officeDocument/2006/relationships/oleObject" Target="../embeddings/oleObject620.bin"/><Relationship Id="rId21" Type="http://schemas.openxmlformats.org/officeDocument/2006/relationships/image" Target="../media/image400.wmf"/><Relationship Id="rId20" Type="http://schemas.openxmlformats.org/officeDocument/2006/relationships/oleObject" Target="../embeddings/oleObject619.bin"/><Relationship Id="rId2" Type="http://schemas.openxmlformats.org/officeDocument/2006/relationships/image" Target="../media/image392.wmf"/><Relationship Id="rId19" Type="http://schemas.openxmlformats.org/officeDocument/2006/relationships/image" Target="../media/image399.wmf"/><Relationship Id="rId18" Type="http://schemas.openxmlformats.org/officeDocument/2006/relationships/oleObject" Target="../embeddings/oleObject618.bin"/><Relationship Id="rId17" Type="http://schemas.openxmlformats.org/officeDocument/2006/relationships/image" Target="../media/image398.wmf"/><Relationship Id="rId16" Type="http://schemas.openxmlformats.org/officeDocument/2006/relationships/oleObject" Target="../embeddings/oleObject617.bin"/><Relationship Id="rId15" Type="http://schemas.openxmlformats.org/officeDocument/2006/relationships/image" Target="../media/image397.wmf"/><Relationship Id="rId14" Type="http://schemas.openxmlformats.org/officeDocument/2006/relationships/oleObject" Target="../embeddings/oleObject616.bin"/><Relationship Id="rId13" Type="http://schemas.openxmlformats.org/officeDocument/2006/relationships/image" Target="../media/image396.wmf"/><Relationship Id="rId12" Type="http://schemas.openxmlformats.org/officeDocument/2006/relationships/oleObject" Target="../embeddings/oleObject615.bin"/><Relationship Id="rId11" Type="http://schemas.openxmlformats.org/officeDocument/2006/relationships/image" Target="../media/image395.wmf"/><Relationship Id="rId10" Type="http://schemas.openxmlformats.org/officeDocument/2006/relationships/oleObject" Target="../embeddings/oleObject614.bin"/><Relationship Id="rId1" Type="http://schemas.openxmlformats.org/officeDocument/2006/relationships/oleObject" Target="../embeddings/oleObject610.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0.wmf"/><Relationship Id="rId7" Type="http://schemas.openxmlformats.org/officeDocument/2006/relationships/oleObject" Target="../embeddings/oleObject633.bin"/><Relationship Id="rId6" Type="http://schemas.openxmlformats.org/officeDocument/2006/relationships/image" Target="../media/image409.wmf"/><Relationship Id="rId5" Type="http://schemas.openxmlformats.org/officeDocument/2006/relationships/oleObject" Target="../embeddings/oleObject632.bin"/><Relationship Id="rId4" Type="http://schemas.openxmlformats.org/officeDocument/2006/relationships/oleObject" Target="../embeddings/oleObject631.bin"/><Relationship Id="rId3" Type="http://schemas.openxmlformats.org/officeDocument/2006/relationships/image" Target="../media/image377.wmf"/><Relationship Id="rId2" Type="http://schemas.openxmlformats.org/officeDocument/2006/relationships/oleObject" Target="../embeddings/oleObject630.bin"/><Relationship Id="rId10" Type="http://schemas.openxmlformats.org/officeDocument/2006/relationships/vmlDrawing" Target="../drawings/vmlDrawing32.v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638.bin"/><Relationship Id="rId8" Type="http://schemas.openxmlformats.org/officeDocument/2006/relationships/image" Target="../media/image410.wmf"/><Relationship Id="rId7" Type="http://schemas.openxmlformats.org/officeDocument/2006/relationships/oleObject" Target="../embeddings/oleObject637.bin"/><Relationship Id="rId6" Type="http://schemas.openxmlformats.org/officeDocument/2006/relationships/image" Target="../media/image409.wmf"/><Relationship Id="rId5" Type="http://schemas.openxmlformats.org/officeDocument/2006/relationships/oleObject" Target="../embeddings/oleObject636.bin"/><Relationship Id="rId4" Type="http://schemas.openxmlformats.org/officeDocument/2006/relationships/oleObject" Target="../embeddings/oleObject635.bin"/><Relationship Id="rId3" Type="http://schemas.openxmlformats.org/officeDocument/2006/relationships/image" Target="../media/image377.wmf"/><Relationship Id="rId29" Type="http://schemas.openxmlformats.org/officeDocument/2006/relationships/vmlDrawing" Target="../drawings/vmlDrawing33.vml"/><Relationship Id="rId28" Type="http://schemas.openxmlformats.org/officeDocument/2006/relationships/slideLayout" Target="../slideLayouts/slideLayout2.xml"/><Relationship Id="rId27" Type="http://schemas.openxmlformats.org/officeDocument/2006/relationships/image" Target="../media/image419.wmf"/><Relationship Id="rId26" Type="http://schemas.openxmlformats.org/officeDocument/2006/relationships/oleObject" Target="../embeddings/oleObject647.bin"/><Relationship Id="rId25" Type="http://schemas.openxmlformats.org/officeDocument/2006/relationships/image" Target="../media/image418.wmf"/><Relationship Id="rId24" Type="http://schemas.openxmlformats.org/officeDocument/2006/relationships/oleObject" Target="../embeddings/oleObject646.bin"/><Relationship Id="rId23" Type="http://schemas.openxmlformats.org/officeDocument/2006/relationships/image" Target="../media/image417.wmf"/><Relationship Id="rId22" Type="http://schemas.openxmlformats.org/officeDocument/2006/relationships/oleObject" Target="../embeddings/oleObject645.bin"/><Relationship Id="rId21" Type="http://schemas.openxmlformats.org/officeDocument/2006/relationships/image" Target="../media/image416.wmf"/><Relationship Id="rId20" Type="http://schemas.openxmlformats.org/officeDocument/2006/relationships/oleObject" Target="../embeddings/oleObject644.bin"/><Relationship Id="rId2" Type="http://schemas.openxmlformats.org/officeDocument/2006/relationships/oleObject" Target="../embeddings/oleObject634.bin"/><Relationship Id="rId19" Type="http://schemas.openxmlformats.org/officeDocument/2006/relationships/image" Target="../media/image415.wmf"/><Relationship Id="rId18" Type="http://schemas.openxmlformats.org/officeDocument/2006/relationships/oleObject" Target="../embeddings/oleObject643.bin"/><Relationship Id="rId17" Type="http://schemas.openxmlformats.org/officeDocument/2006/relationships/image" Target="../media/image414.wmf"/><Relationship Id="rId16" Type="http://schemas.openxmlformats.org/officeDocument/2006/relationships/oleObject" Target="../embeddings/oleObject642.bin"/><Relationship Id="rId15" Type="http://schemas.openxmlformats.org/officeDocument/2006/relationships/oleObject" Target="../embeddings/oleObject641.bin"/><Relationship Id="rId14" Type="http://schemas.openxmlformats.org/officeDocument/2006/relationships/image" Target="../media/image413.wmf"/><Relationship Id="rId13" Type="http://schemas.openxmlformats.org/officeDocument/2006/relationships/oleObject" Target="../embeddings/oleObject640.bin"/><Relationship Id="rId12" Type="http://schemas.openxmlformats.org/officeDocument/2006/relationships/image" Target="../media/image412.wmf"/><Relationship Id="rId11" Type="http://schemas.openxmlformats.org/officeDocument/2006/relationships/oleObject" Target="../embeddings/oleObject639.bin"/><Relationship Id="rId10" Type="http://schemas.openxmlformats.org/officeDocument/2006/relationships/image" Target="../media/image411.wmf"/><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652.bin"/><Relationship Id="rId8" Type="http://schemas.openxmlformats.org/officeDocument/2006/relationships/image" Target="../media/image410.wmf"/><Relationship Id="rId7" Type="http://schemas.openxmlformats.org/officeDocument/2006/relationships/oleObject" Target="../embeddings/oleObject651.bin"/><Relationship Id="rId6" Type="http://schemas.openxmlformats.org/officeDocument/2006/relationships/image" Target="../media/image409.wmf"/><Relationship Id="rId5" Type="http://schemas.openxmlformats.org/officeDocument/2006/relationships/oleObject" Target="../embeddings/oleObject650.bin"/><Relationship Id="rId4" Type="http://schemas.openxmlformats.org/officeDocument/2006/relationships/oleObject" Target="../embeddings/oleObject649.bin"/><Relationship Id="rId31" Type="http://schemas.openxmlformats.org/officeDocument/2006/relationships/vmlDrawing" Target="../drawings/vmlDrawing34.vml"/><Relationship Id="rId30" Type="http://schemas.openxmlformats.org/officeDocument/2006/relationships/slideLayout" Target="../slideLayouts/slideLayout2.xml"/><Relationship Id="rId3" Type="http://schemas.openxmlformats.org/officeDocument/2006/relationships/image" Target="../media/image377.wmf"/><Relationship Id="rId29" Type="http://schemas.openxmlformats.org/officeDocument/2006/relationships/image" Target="../media/image426.wmf"/><Relationship Id="rId28" Type="http://schemas.openxmlformats.org/officeDocument/2006/relationships/oleObject" Target="../embeddings/oleObject662.bin"/><Relationship Id="rId27" Type="http://schemas.openxmlformats.org/officeDocument/2006/relationships/image" Target="../media/image425.wmf"/><Relationship Id="rId26" Type="http://schemas.openxmlformats.org/officeDocument/2006/relationships/oleObject" Target="../embeddings/oleObject661.bin"/><Relationship Id="rId25" Type="http://schemas.openxmlformats.org/officeDocument/2006/relationships/image" Target="../media/image424.wmf"/><Relationship Id="rId24" Type="http://schemas.openxmlformats.org/officeDocument/2006/relationships/oleObject" Target="../embeddings/oleObject660.bin"/><Relationship Id="rId23" Type="http://schemas.openxmlformats.org/officeDocument/2006/relationships/image" Target="../media/image423.wmf"/><Relationship Id="rId22" Type="http://schemas.openxmlformats.org/officeDocument/2006/relationships/oleObject" Target="../embeddings/oleObject659.bin"/><Relationship Id="rId21" Type="http://schemas.openxmlformats.org/officeDocument/2006/relationships/image" Target="../media/image422.wmf"/><Relationship Id="rId20" Type="http://schemas.openxmlformats.org/officeDocument/2006/relationships/oleObject" Target="../embeddings/oleObject658.bin"/><Relationship Id="rId2" Type="http://schemas.openxmlformats.org/officeDocument/2006/relationships/oleObject" Target="../embeddings/oleObject648.bin"/><Relationship Id="rId19" Type="http://schemas.openxmlformats.org/officeDocument/2006/relationships/image" Target="../media/image421.wmf"/><Relationship Id="rId18" Type="http://schemas.openxmlformats.org/officeDocument/2006/relationships/oleObject" Target="../embeddings/oleObject657.bin"/><Relationship Id="rId17" Type="http://schemas.openxmlformats.org/officeDocument/2006/relationships/image" Target="../media/image420.wmf"/><Relationship Id="rId16" Type="http://schemas.openxmlformats.org/officeDocument/2006/relationships/oleObject" Target="../embeddings/oleObject656.bin"/><Relationship Id="rId15" Type="http://schemas.openxmlformats.org/officeDocument/2006/relationships/image" Target="../media/image415.wmf"/><Relationship Id="rId14" Type="http://schemas.openxmlformats.org/officeDocument/2006/relationships/oleObject" Target="../embeddings/oleObject655.bin"/><Relationship Id="rId13" Type="http://schemas.openxmlformats.org/officeDocument/2006/relationships/image" Target="../media/image414.wmf"/><Relationship Id="rId12" Type="http://schemas.openxmlformats.org/officeDocument/2006/relationships/oleObject" Target="../embeddings/oleObject654.bin"/><Relationship Id="rId11" Type="http://schemas.openxmlformats.org/officeDocument/2006/relationships/oleObject" Target="../embeddings/oleObject653.bin"/><Relationship Id="rId10" Type="http://schemas.openxmlformats.org/officeDocument/2006/relationships/image" Target="../media/image413.wmf"/><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667.bin"/><Relationship Id="rId8" Type="http://schemas.openxmlformats.org/officeDocument/2006/relationships/image" Target="../media/image410.wmf"/><Relationship Id="rId7" Type="http://schemas.openxmlformats.org/officeDocument/2006/relationships/oleObject" Target="../embeddings/oleObject666.bin"/><Relationship Id="rId6" Type="http://schemas.openxmlformats.org/officeDocument/2006/relationships/image" Target="../media/image409.wmf"/><Relationship Id="rId5" Type="http://schemas.openxmlformats.org/officeDocument/2006/relationships/oleObject" Target="../embeddings/oleObject665.bin"/><Relationship Id="rId4" Type="http://schemas.openxmlformats.org/officeDocument/2006/relationships/oleObject" Target="../embeddings/oleObject664.bin"/><Relationship Id="rId31" Type="http://schemas.openxmlformats.org/officeDocument/2006/relationships/vmlDrawing" Target="../drawings/vmlDrawing35.vml"/><Relationship Id="rId30" Type="http://schemas.openxmlformats.org/officeDocument/2006/relationships/slideLayout" Target="../slideLayouts/slideLayout2.xml"/><Relationship Id="rId3" Type="http://schemas.openxmlformats.org/officeDocument/2006/relationships/image" Target="../media/image377.wmf"/><Relationship Id="rId29" Type="http://schemas.openxmlformats.org/officeDocument/2006/relationships/image" Target="../media/image431.wmf"/><Relationship Id="rId28" Type="http://schemas.openxmlformats.org/officeDocument/2006/relationships/oleObject" Target="../embeddings/oleObject677.bin"/><Relationship Id="rId27" Type="http://schemas.openxmlformats.org/officeDocument/2006/relationships/image" Target="../media/image430.wmf"/><Relationship Id="rId26" Type="http://schemas.openxmlformats.org/officeDocument/2006/relationships/oleObject" Target="../embeddings/oleObject676.bin"/><Relationship Id="rId25" Type="http://schemas.openxmlformats.org/officeDocument/2006/relationships/image" Target="../media/image429.wmf"/><Relationship Id="rId24" Type="http://schemas.openxmlformats.org/officeDocument/2006/relationships/oleObject" Target="../embeddings/oleObject675.bin"/><Relationship Id="rId23" Type="http://schemas.openxmlformats.org/officeDocument/2006/relationships/image" Target="../media/image428.wmf"/><Relationship Id="rId22" Type="http://schemas.openxmlformats.org/officeDocument/2006/relationships/oleObject" Target="../embeddings/oleObject674.bin"/><Relationship Id="rId21" Type="http://schemas.openxmlformats.org/officeDocument/2006/relationships/image" Target="../media/image427.wmf"/><Relationship Id="rId20" Type="http://schemas.openxmlformats.org/officeDocument/2006/relationships/oleObject" Target="../embeddings/oleObject673.bin"/><Relationship Id="rId2" Type="http://schemas.openxmlformats.org/officeDocument/2006/relationships/oleObject" Target="../embeddings/oleObject663.bin"/><Relationship Id="rId19" Type="http://schemas.openxmlformats.org/officeDocument/2006/relationships/image" Target="../media/image426.wmf"/><Relationship Id="rId18" Type="http://schemas.openxmlformats.org/officeDocument/2006/relationships/oleObject" Target="../embeddings/oleObject672.bin"/><Relationship Id="rId17" Type="http://schemas.openxmlformats.org/officeDocument/2006/relationships/image" Target="../media/image422.wmf"/><Relationship Id="rId16" Type="http://schemas.openxmlformats.org/officeDocument/2006/relationships/oleObject" Target="../embeddings/oleObject671.bin"/><Relationship Id="rId15" Type="http://schemas.openxmlformats.org/officeDocument/2006/relationships/image" Target="../media/image415.wmf"/><Relationship Id="rId14" Type="http://schemas.openxmlformats.org/officeDocument/2006/relationships/oleObject" Target="../embeddings/oleObject670.bin"/><Relationship Id="rId13" Type="http://schemas.openxmlformats.org/officeDocument/2006/relationships/image" Target="../media/image414.wmf"/><Relationship Id="rId12" Type="http://schemas.openxmlformats.org/officeDocument/2006/relationships/oleObject" Target="../embeddings/oleObject669.bin"/><Relationship Id="rId11" Type="http://schemas.openxmlformats.org/officeDocument/2006/relationships/oleObject" Target="../embeddings/oleObject668.bin"/><Relationship Id="rId10" Type="http://schemas.openxmlformats.org/officeDocument/2006/relationships/image" Target="../media/image413.wmf"/><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9" Type="http://schemas.openxmlformats.org/officeDocument/2006/relationships/image" Target="../media/image434.wmf"/><Relationship Id="rId8" Type="http://schemas.openxmlformats.org/officeDocument/2006/relationships/oleObject" Target="../embeddings/oleObject681.bin"/><Relationship Id="rId7" Type="http://schemas.openxmlformats.org/officeDocument/2006/relationships/image" Target="../media/image377.wmf"/><Relationship Id="rId6" Type="http://schemas.openxmlformats.org/officeDocument/2006/relationships/oleObject" Target="../embeddings/oleObject680.bin"/><Relationship Id="rId5" Type="http://schemas.openxmlformats.org/officeDocument/2006/relationships/image" Target="../media/image433.wmf"/><Relationship Id="rId4" Type="http://schemas.openxmlformats.org/officeDocument/2006/relationships/oleObject" Target="../embeddings/oleObject679.bin"/><Relationship Id="rId35" Type="http://schemas.openxmlformats.org/officeDocument/2006/relationships/vmlDrawing" Target="../drawings/vmlDrawing36.vml"/><Relationship Id="rId34" Type="http://schemas.openxmlformats.org/officeDocument/2006/relationships/slideLayout" Target="../slideLayouts/slideLayout2.xml"/><Relationship Id="rId33" Type="http://schemas.openxmlformats.org/officeDocument/2006/relationships/oleObject" Target="../embeddings/oleObject695.bin"/><Relationship Id="rId32" Type="http://schemas.openxmlformats.org/officeDocument/2006/relationships/image" Target="../media/image129.wmf"/><Relationship Id="rId31" Type="http://schemas.openxmlformats.org/officeDocument/2006/relationships/oleObject" Target="../embeddings/oleObject694.bin"/><Relationship Id="rId30" Type="http://schemas.openxmlformats.org/officeDocument/2006/relationships/oleObject" Target="../embeddings/oleObject693.bin"/><Relationship Id="rId3" Type="http://schemas.openxmlformats.org/officeDocument/2006/relationships/image" Target="../media/image432.wmf"/><Relationship Id="rId29" Type="http://schemas.openxmlformats.org/officeDocument/2006/relationships/oleObject" Target="../embeddings/oleObject692.bin"/><Relationship Id="rId28" Type="http://schemas.openxmlformats.org/officeDocument/2006/relationships/oleObject" Target="../embeddings/oleObject691.bin"/><Relationship Id="rId27" Type="http://schemas.openxmlformats.org/officeDocument/2006/relationships/image" Target="../media/image443.wmf"/><Relationship Id="rId26" Type="http://schemas.openxmlformats.org/officeDocument/2006/relationships/oleObject" Target="../embeddings/oleObject690.bin"/><Relationship Id="rId25" Type="http://schemas.openxmlformats.org/officeDocument/2006/relationships/oleObject" Target="../embeddings/oleObject689.bin"/><Relationship Id="rId24" Type="http://schemas.openxmlformats.org/officeDocument/2006/relationships/image" Target="../media/image442.png"/><Relationship Id="rId23" Type="http://schemas.openxmlformats.org/officeDocument/2006/relationships/image" Target="../media/image441.wmf"/><Relationship Id="rId22" Type="http://schemas.openxmlformats.org/officeDocument/2006/relationships/oleObject" Target="../embeddings/oleObject688.bin"/><Relationship Id="rId21" Type="http://schemas.openxmlformats.org/officeDocument/2006/relationships/image" Target="../media/image440.wmf"/><Relationship Id="rId20" Type="http://schemas.openxmlformats.org/officeDocument/2006/relationships/oleObject" Target="../embeddings/oleObject687.bin"/><Relationship Id="rId2" Type="http://schemas.openxmlformats.org/officeDocument/2006/relationships/oleObject" Target="../embeddings/oleObject678.bin"/><Relationship Id="rId19" Type="http://schemas.openxmlformats.org/officeDocument/2006/relationships/image" Target="../media/image439.wmf"/><Relationship Id="rId18" Type="http://schemas.openxmlformats.org/officeDocument/2006/relationships/oleObject" Target="../embeddings/oleObject686.bin"/><Relationship Id="rId17" Type="http://schemas.openxmlformats.org/officeDocument/2006/relationships/image" Target="../media/image438.wmf"/><Relationship Id="rId16" Type="http://schemas.openxmlformats.org/officeDocument/2006/relationships/oleObject" Target="../embeddings/oleObject685.bin"/><Relationship Id="rId15" Type="http://schemas.openxmlformats.org/officeDocument/2006/relationships/image" Target="../media/image437.wmf"/><Relationship Id="rId14" Type="http://schemas.openxmlformats.org/officeDocument/2006/relationships/oleObject" Target="../embeddings/oleObject684.bin"/><Relationship Id="rId13" Type="http://schemas.openxmlformats.org/officeDocument/2006/relationships/image" Target="../media/image436.wmf"/><Relationship Id="rId12" Type="http://schemas.openxmlformats.org/officeDocument/2006/relationships/oleObject" Target="../embeddings/oleObject683.bin"/><Relationship Id="rId11" Type="http://schemas.openxmlformats.org/officeDocument/2006/relationships/image" Target="../media/image435.wmf"/><Relationship Id="rId10" Type="http://schemas.openxmlformats.org/officeDocument/2006/relationships/oleObject" Target="../embeddings/oleObject682.bin"/><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oleObject" Target="../embeddings/oleObject699.bin"/><Relationship Id="rId7" Type="http://schemas.openxmlformats.org/officeDocument/2006/relationships/image" Target="../media/image335.wmf"/><Relationship Id="rId6" Type="http://schemas.openxmlformats.org/officeDocument/2006/relationships/oleObject" Target="../embeddings/oleObject698.bin"/><Relationship Id="rId5" Type="http://schemas.openxmlformats.org/officeDocument/2006/relationships/image" Target="../media/image334.wmf"/><Relationship Id="rId4" Type="http://schemas.openxmlformats.org/officeDocument/2006/relationships/oleObject" Target="../embeddings/oleObject697.bin"/><Relationship Id="rId3" Type="http://schemas.openxmlformats.org/officeDocument/2006/relationships/image" Target="../media/image2.png"/><Relationship Id="rId2" Type="http://schemas.openxmlformats.org/officeDocument/2006/relationships/image" Target="../media/image336.wmf"/><Relationship Id="rId10" Type="http://schemas.openxmlformats.org/officeDocument/2006/relationships/vmlDrawing" Target="../drawings/vmlDrawing37.vml"/><Relationship Id="rId1" Type="http://schemas.openxmlformats.org/officeDocument/2006/relationships/oleObject" Target="../embeddings/oleObject696.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9.wmf"/><Relationship Id="rId7" Type="http://schemas.openxmlformats.org/officeDocument/2006/relationships/oleObject" Target="../embeddings/oleObject6.bin"/><Relationship Id="rId63" Type="http://schemas.openxmlformats.org/officeDocument/2006/relationships/vmlDrawing" Target="../drawings/vmlDrawing2.vml"/><Relationship Id="rId62" Type="http://schemas.openxmlformats.org/officeDocument/2006/relationships/slideLayout" Target="../slideLayouts/slideLayout7.xml"/><Relationship Id="rId61" Type="http://schemas.openxmlformats.org/officeDocument/2006/relationships/image" Target="../media/image34.png"/><Relationship Id="rId60" Type="http://schemas.openxmlformats.org/officeDocument/2006/relationships/image" Target="../media/image33.emf"/><Relationship Id="rId6" Type="http://schemas.openxmlformats.org/officeDocument/2006/relationships/image" Target="../media/image8.wmf"/><Relationship Id="rId59" Type="http://schemas.openxmlformats.org/officeDocument/2006/relationships/oleObject" Target="../embeddings/oleObject34.bin"/><Relationship Id="rId58" Type="http://schemas.openxmlformats.org/officeDocument/2006/relationships/image" Target="../media/image32.emf"/><Relationship Id="rId57" Type="http://schemas.openxmlformats.org/officeDocument/2006/relationships/oleObject" Target="../embeddings/oleObject33.bin"/><Relationship Id="rId56" Type="http://schemas.openxmlformats.org/officeDocument/2006/relationships/image" Target="../media/image31.emf"/><Relationship Id="rId55" Type="http://schemas.openxmlformats.org/officeDocument/2006/relationships/oleObject" Target="../embeddings/oleObject32.bin"/><Relationship Id="rId54" Type="http://schemas.openxmlformats.org/officeDocument/2006/relationships/oleObject" Target="../embeddings/oleObject31.bin"/><Relationship Id="rId53" Type="http://schemas.openxmlformats.org/officeDocument/2006/relationships/oleObject" Target="../embeddings/oleObject30.bin"/><Relationship Id="rId52" Type="http://schemas.openxmlformats.org/officeDocument/2006/relationships/image" Target="../media/image30.emf"/><Relationship Id="rId51" Type="http://schemas.openxmlformats.org/officeDocument/2006/relationships/oleObject" Target="../embeddings/oleObject29.bin"/><Relationship Id="rId50" Type="http://schemas.openxmlformats.org/officeDocument/2006/relationships/image" Target="../media/image29.emf"/><Relationship Id="rId5" Type="http://schemas.openxmlformats.org/officeDocument/2006/relationships/oleObject" Target="../embeddings/oleObject5.bin"/><Relationship Id="rId49" Type="http://schemas.openxmlformats.org/officeDocument/2006/relationships/oleObject" Target="../embeddings/oleObject28.bin"/><Relationship Id="rId48" Type="http://schemas.openxmlformats.org/officeDocument/2006/relationships/image" Target="../media/image28.emf"/><Relationship Id="rId47" Type="http://schemas.openxmlformats.org/officeDocument/2006/relationships/oleObject" Target="../embeddings/oleObject27.bin"/><Relationship Id="rId46" Type="http://schemas.openxmlformats.org/officeDocument/2006/relationships/image" Target="../media/image27.emf"/><Relationship Id="rId45" Type="http://schemas.openxmlformats.org/officeDocument/2006/relationships/oleObject" Target="../embeddings/oleObject26.bin"/><Relationship Id="rId44" Type="http://schemas.openxmlformats.org/officeDocument/2006/relationships/image" Target="../media/image26.emf"/><Relationship Id="rId43" Type="http://schemas.openxmlformats.org/officeDocument/2006/relationships/oleObject" Target="../embeddings/oleObject25.bin"/><Relationship Id="rId42" Type="http://schemas.openxmlformats.org/officeDocument/2006/relationships/image" Target="../media/image25.emf"/><Relationship Id="rId41" Type="http://schemas.openxmlformats.org/officeDocument/2006/relationships/oleObject" Target="../embeddings/oleObject24.bin"/><Relationship Id="rId40" Type="http://schemas.openxmlformats.org/officeDocument/2006/relationships/oleObject" Target="../embeddings/oleObject23.bin"/><Relationship Id="rId4" Type="http://schemas.openxmlformats.org/officeDocument/2006/relationships/image" Target="../media/image7.wmf"/><Relationship Id="rId39" Type="http://schemas.openxmlformats.org/officeDocument/2006/relationships/oleObject" Target="../embeddings/oleObject22.bin"/><Relationship Id="rId38" Type="http://schemas.openxmlformats.org/officeDocument/2006/relationships/image" Target="../media/image24.emf"/><Relationship Id="rId37" Type="http://schemas.openxmlformats.org/officeDocument/2006/relationships/oleObject" Target="../embeddings/oleObject21.bin"/><Relationship Id="rId36" Type="http://schemas.openxmlformats.org/officeDocument/2006/relationships/image" Target="../media/image23.emf"/><Relationship Id="rId35" Type="http://schemas.openxmlformats.org/officeDocument/2006/relationships/oleObject" Target="../embeddings/oleObject20.bin"/><Relationship Id="rId34" Type="http://schemas.openxmlformats.org/officeDocument/2006/relationships/image" Target="../media/image22.emf"/><Relationship Id="rId33" Type="http://schemas.openxmlformats.org/officeDocument/2006/relationships/oleObject" Target="../embeddings/oleObject19.bin"/><Relationship Id="rId32" Type="http://schemas.openxmlformats.org/officeDocument/2006/relationships/image" Target="../media/image21.emf"/><Relationship Id="rId31" Type="http://schemas.openxmlformats.org/officeDocument/2006/relationships/oleObject" Target="../embeddings/oleObject18.bin"/><Relationship Id="rId30" Type="http://schemas.openxmlformats.org/officeDocument/2006/relationships/image" Target="../media/image20.emf"/><Relationship Id="rId3" Type="http://schemas.openxmlformats.org/officeDocument/2006/relationships/oleObject" Target="../embeddings/oleObject4.bin"/><Relationship Id="rId29" Type="http://schemas.openxmlformats.org/officeDocument/2006/relationships/oleObject" Target="../embeddings/oleObject17.bin"/><Relationship Id="rId28" Type="http://schemas.openxmlformats.org/officeDocument/2006/relationships/image" Target="../media/image19.emf"/><Relationship Id="rId27" Type="http://schemas.openxmlformats.org/officeDocument/2006/relationships/oleObject" Target="../embeddings/oleObject16.bin"/><Relationship Id="rId26" Type="http://schemas.openxmlformats.org/officeDocument/2006/relationships/image" Target="../media/image18.wmf"/><Relationship Id="rId25" Type="http://schemas.openxmlformats.org/officeDocument/2006/relationships/oleObject" Target="../embeddings/oleObject15.bin"/><Relationship Id="rId24" Type="http://schemas.openxmlformats.org/officeDocument/2006/relationships/image" Target="../media/image17.wmf"/><Relationship Id="rId23" Type="http://schemas.openxmlformats.org/officeDocument/2006/relationships/oleObject" Target="../embeddings/oleObject14.bin"/><Relationship Id="rId22" Type="http://schemas.openxmlformats.org/officeDocument/2006/relationships/image" Target="../media/image16.emf"/><Relationship Id="rId21" Type="http://schemas.openxmlformats.org/officeDocument/2006/relationships/oleObject" Target="../embeddings/oleObject13.bin"/><Relationship Id="rId20" Type="http://schemas.openxmlformats.org/officeDocument/2006/relationships/image" Target="../media/image15.emf"/><Relationship Id="rId2" Type="http://schemas.openxmlformats.org/officeDocument/2006/relationships/image" Target="../media/image6.wmf"/><Relationship Id="rId19" Type="http://schemas.openxmlformats.org/officeDocument/2006/relationships/oleObject" Target="../embeddings/oleObject12.bin"/><Relationship Id="rId18" Type="http://schemas.openxmlformats.org/officeDocument/2006/relationships/image" Target="../media/image14.emf"/><Relationship Id="rId17" Type="http://schemas.openxmlformats.org/officeDocument/2006/relationships/oleObject" Target="../embeddings/oleObject11.bin"/><Relationship Id="rId16" Type="http://schemas.openxmlformats.org/officeDocument/2006/relationships/image" Target="../media/image13.wmf"/><Relationship Id="rId15" Type="http://schemas.openxmlformats.org/officeDocument/2006/relationships/oleObject" Target="../embeddings/oleObject10.bin"/><Relationship Id="rId14" Type="http://schemas.openxmlformats.org/officeDocument/2006/relationships/image" Target="../media/image12.wmf"/><Relationship Id="rId13" Type="http://schemas.openxmlformats.org/officeDocument/2006/relationships/oleObject" Target="../embeddings/oleObject9.bin"/><Relationship Id="rId12" Type="http://schemas.openxmlformats.org/officeDocument/2006/relationships/image" Target="../media/image11.wmf"/><Relationship Id="rId11" Type="http://schemas.openxmlformats.org/officeDocument/2006/relationships/oleObject" Target="../embeddings/oleObject8.bin"/><Relationship Id="rId10" Type="http://schemas.openxmlformats.org/officeDocument/2006/relationships/image" Target="../media/image10.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59.xml"/><Relationship Id="rId2" Type="http://schemas.openxmlformats.org/officeDocument/2006/relationships/image" Target="../media/image129.wmf"/><Relationship Id="rId1" Type="http://schemas.openxmlformats.org/officeDocument/2006/relationships/oleObject" Target="../embeddings/oleObject70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13.wmf"/><Relationship Id="rId7" Type="http://schemas.openxmlformats.org/officeDocument/2006/relationships/oleObject" Target="../embeddings/oleObject38.bin"/><Relationship Id="rId63" Type="http://schemas.openxmlformats.org/officeDocument/2006/relationships/vmlDrawing" Target="../drawings/vmlDrawing3.vml"/><Relationship Id="rId62" Type="http://schemas.openxmlformats.org/officeDocument/2006/relationships/slideLayout" Target="../slideLayouts/slideLayout7.xml"/><Relationship Id="rId61" Type="http://schemas.openxmlformats.org/officeDocument/2006/relationships/image" Target="../media/image34.png"/><Relationship Id="rId60" Type="http://schemas.openxmlformats.org/officeDocument/2006/relationships/image" Target="../media/image56.wmf"/><Relationship Id="rId6" Type="http://schemas.openxmlformats.org/officeDocument/2006/relationships/image" Target="../media/image12.wmf"/><Relationship Id="rId59" Type="http://schemas.openxmlformats.org/officeDocument/2006/relationships/oleObject" Target="../embeddings/oleObject66.bin"/><Relationship Id="rId58" Type="http://schemas.openxmlformats.org/officeDocument/2006/relationships/image" Target="../media/image55.wmf"/><Relationship Id="rId57" Type="http://schemas.openxmlformats.org/officeDocument/2006/relationships/oleObject" Target="../embeddings/oleObject65.bin"/><Relationship Id="rId56" Type="http://schemas.openxmlformats.org/officeDocument/2006/relationships/image" Target="../media/image54.wmf"/><Relationship Id="rId55" Type="http://schemas.openxmlformats.org/officeDocument/2006/relationships/oleObject" Target="../embeddings/oleObject64.bin"/><Relationship Id="rId54" Type="http://schemas.openxmlformats.org/officeDocument/2006/relationships/image" Target="../media/image53.wmf"/><Relationship Id="rId53" Type="http://schemas.openxmlformats.org/officeDocument/2006/relationships/oleObject" Target="../embeddings/oleObject63.bin"/><Relationship Id="rId52" Type="http://schemas.openxmlformats.org/officeDocument/2006/relationships/image" Target="../media/image52.emf"/><Relationship Id="rId51" Type="http://schemas.openxmlformats.org/officeDocument/2006/relationships/oleObject" Target="../embeddings/oleObject62.bin"/><Relationship Id="rId50" Type="http://schemas.openxmlformats.org/officeDocument/2006/relationships/image" Target="../media/image51.emf"/><Relationship Id="rId5" Type="http://schemas.openxmlformats.org/officeDocument/2006/relationships/oleObject" Target="../embeddings/oleObject37.bin"/><Relationship Id="rId49" Type="http://schemas.openxmlformats.org/officeDocument/2006/relationships/oleObject" Target="../embeddings/oleObject61.bin"/><Relationship Id="rId48" Type="http://schemas.openxmlformats.org/officeDocument/2006/relationships/image" Target="../media/image50.emf"/><Relationship Id="rId47" Type="http://schemas.openxmlformats.org/officeDocument/2006/relationships/oleObject" Target="../embeddings/oleObject60.bin"/><Relationship Id="rId46" Type="http://schemas.openxmlformats.org/officeDocument/2006/relationships/oleObject" Target="../embeddings/oleObject59.bin"/><Relationship Id="rId45" Type="http://schemas.openxmlformats.org/officeDocument/2006/relationships/oleObject" Target="../embeddings/oleObject58.bin"/><Relationship Id="rId44" Type="http://schemas.openxmlformats.org/officeDocument/2006/relationships/image" Target="../media/image49.emf"/><Relationship Id="rId43" Type="http://schemas.openxmlformats.org/officeDocument/2006/relationships/oleObject" Target="../embeddings/oleObject57.bin"/><Relationship Id="rId42" Type="http://schemas.openxmlformats.org/officeDocument/2006/relationships/image" Target="../media/image48.emf"/><Relationship Id="rId41" Type="http://schemas.openxmlformats.org/officeDocument/2006/relationships/oleObject" Target="../embeddings/oleObject56.bin"/><Relationship Id="rId40" Type="http://schemas.openxmlformats.org/officeDocument/2006/relationships/image" Target="../media/image47.emf"/><Relationship Id="rId4" Type="http://schemas.openxmlformats.org/officeDocument/2006/relationships/image" Target="../media/image11.wmf"/><Relationship Id="rId39" Type="http://schemas.openxmlformats.org/officeDocument/2006/relationships/oleObject" Target="../embeddings/oleObject55.bin"/><Relationship Id="rId38" Type="http://schemas.openxmlformats.org/officeDocument/2006/relationships/image" Target="../media/image46.emf"/><Relationship Id="rId37" Type="http://schemas.openxmlformats.org/officeDocument/2006/relationships/oleObject" Target="../embeddings/oleObject54.bin"/><Relationship Id="rId36" Type="http://schemas.openxmlformats.org/officeDocument/2006/relationships/image" Target="../media/image45.emf"/><Relationship Id="rId35" Type="http://schemas.openxmlformats.org/officeDocument/2006/relationships/oleObject" Target="../embeddings/oleObject53.bin"/><Relationship Id="rId34" Type="http://schemas.openxmlformats.org/officeDocument/2006/relationships/image" Target="../media/image44.emf"/><Relationship Id="rId33" Type="http://schemas.openxmlformats.org/officeDocument/2006/relationships/oleObject" Target="../embeddings/oleObject52.bin"/><Relationship Id="rId32" Type="http://schemas.openxmlformats.org/officeDocument/2006/relationships/oleObject" Target="../embeddings/oleObject51.bin"/><Relationship Id="rId31" Type="http://schemas.openxmlformats.org/officeDocument/2006/relationships/oleObject" Target="../embeddings/oleObject50.bin"/><Relationship Id="rId30" Type="http://schemas.openxmlformats.org/officeDocument/2006/relationships/image" Target="../media/image43.emf"/><Relationship Id="rId3" Type="http://schemas.openxmlformats.org/officeDocument/2006/relationships/oleObject" Target="../embeddings/oleObject36.bin"/><Relationship Id="rId29" Type="http://schemas.openxmlformats.org/officeDocument/2006/relationships/oleObject" Target="../embeddings/oleObject49.bin"/><Relationship Id="rId28" Type="http://schemas.openxmlformats.org/officeDocument/2006/relationships/image" Target="../media/image42.emf"/><Relationship Id="rId27" Type="http://schemas.openxmlformats.org/officeDocument/2006/relationships/oleObject" Target="../embeddings/oleObject48.bin"/><Relationship Id="rId26" Type="http://schemas.openxmlformats.org/officeDocument/2006/relationships/image" Target="../media/image41.emf"/><Relationship Id="rId25" Type="http://schemas.openxmlformats.org/officeDocument/2006/relationships/oleObject" Target="../embeddings/oleObject47.bin"/><Relationship Id="rId24" Type="http://schemas.openxmlformats.org/officeDocument/2006/relationships/image" Target="../media/image40.emf"/><Relationship Id="rId23" Type="http://schemas.openxmlformats.org/officeDocument/2006/relationships/oleObject" Target="../embeddings/oleObject46.bin"/><Relationship Id="rId22" Type="http://schemas.openxmlformats.org/officeDocument/2006/relationships/image" Target="../media/image39.emf"/><Relationship Id="rId21" Type="http://schemas.openxmlformats.org/officeDocument/2006/relationships/oleObject" Target="../embeddings/oleObject45.bin"/><Relationship Id="rId20" Type="http://schemas.openxmlformats.org/officeDocument/2006/relationships/image" Target="../media/image38.emf"/><Relationship Id="rId2" Type="http://schemas.openxmlformats.org/officeDocument/2006/relationships/image" Target="../media/image10.wmf"/><Relationship Id="rId19" Type="http://schemas.openxmlformats.org/officeDocument/2006/relationships/oleObject" Target="../embeddings/oleObject44.bin"/><Relationship Id="rId18" Type="http://schemas.openxmlformats.org/officeDocument/2006/relationships/image" Target="../media/image18.wmf"/><Relationship Id="rId17" Type="http://schemas.openxmlformats.org/officeDocument/2006/relationships/oleObject" Target="../embeddings/oleObject43.bin"/><Relationship Id="rId16" Type="http://schemas.openxmlformats.org/officeDocument/2006/relationships/image" Target="../media/image17.wmf"/><Relationship Id="rId15" Type="http://schemas.openxmlformats.org/officeDocument/2006/relationships/oleObject" Target="../embeddings/oleObject42.bin"/><Relationship Id="rId14" Type="http://schemas.openxmlformats.org/officeDocument/2006/relationships/image" Target="../media/image37.emf"/><Relationship Id="rId13" Type="http://schemas.openxmlformats.org/officeDocument/2006/relationships/oleObject" Target="../embeddings/oleObject41.bin"/><Relationship Id="rId12" Type="http://schemas.openxmlformats.org/officeDocument/2006/relationships/image" Target="../media/image36.emf"/><Relationship Id="rId11" Type="http://schemas.openxmlformats.org/officeDocument/2006/relationships/oleObject" Target="../embeddings/oleObject40.bin"/><Relationship Id="rId10" Type="http://schemas.openxmlformats.org/officeDocument/2006/relationships/image" Target="../media/image35.emf"/><Relationship Id="rId1" Type="http://schemas.openxmlformats.org/officeDocument/2006/relationships/oleObject" Target="../embeddings/oleObject35.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60.emf"/><Relationship Id="rId7" Type="http://schemas.openxmlformats.org/officeDocument/2006/relationships/oleObject" Target="../embeddings/oleObject70.bin"/><Relationship Id="rId6" Type="http://schemas.openxmlformats.org/officeDocument/2006/relationships/image" Target="../media/image59.emf"/><Relationship Id="rId5" Type="http://schemas.openxmlformats.org/officeDocument/2006/relationships/oleObject" Target="../embeddings/oleObject69.bin"/><Relationship Id="rId45" Type="http://schemas.openxmlformats.org/officeDocument/2006/relationships/vmlDrawing" Target="../drawings/vmlDrawing4.vml"/><Relationship Id="rId44" Type="http://schemas.openxmlformats.org/officeDocument/2006/relationships/slideLayout" Target="../slideLayouts/slideLayout7.xml"/><Relationship Id="rId43" Type="http://schemas.openxmlformats.org/officeDocument/2006/relationships/image" Target="../media/image34.png"/><Relationship Id="rId42" Type="http://schemas.openxmlformats.org/officeDocument/2006/relationships/image" Target="../media/image74.wmf"/><Relationship Id="rId41" Type="http://schemas.openxmlformats.org/officeDocument/2006/relationships/oleObject" Target="../embeddings/oleObject87.bin"/><Relationship Id="rId40" Type="http://schemas.openxmlformats.org/officeDocument/2006/relationships/image" Target="../media/image73.emf"/><Relationship Id="rId4" Type="http://schemas.openxmlformats.org/officeDocument/2006/relationships/image" Target="../media/image58.emf"/><Relationship Id="rId39" Type="http://schemas.openxmlformats.org/officeDocument/2006/relationships/oleObject" Target="../embeddings/oleObject86.bin"/><Relationship Id="rId38" Type="http://schemas.openxmlformats.org/officeDocument/2006/relationships/image" Target="../media/image72.emf"/><Relationship Id="rId37" Type="http://schemas.openxmlformats.org/officeDocument/2006/relationships/oleObject" Target="../embeddings/oleObject85.bin"/><Relationship Id="rId36" Type="http://schemas.openxmlformats.org/officeDocument/2006/relationships/image" Target="../media/image71.emf"/><Relationship Id="rId35" Type="http://schemas.openxmlformats.org/officeDocument/2006/relationships/oleObject" Target="../embeddings/oleObject84.bin"/><Relationship Id="rId34" Type="http://schemas.openxmlformats.org/officeDocument/2006/relationships/image" Target="../media/image70.wmf"/><Relationship Id="rId33" Type="http://schemas.openxmlformats.org/officeDocument/2006/relationships/oleObject" Target="../embeddings/oleObject83.bin"/><Relationship Id="rId32" Type="http://schemas.openxmlformats.org/officeDocument/2006/relationships/image" Target="../media/image69.emf"/><Relationship Id="rId31" Type="http://schemas.openxmlformats.org/officeDocument/2006/relationships/oleObject" Target="../embeddings/oleObject82.bin"/><Relationship Id="rId30" Type="http://schemas.openxmlformats.org/officeDocument/2006/relationships/image" Target="../media/image68.emf"/><Relationship Id="rId3" Type="http://schemas.openxmlformats.org/officeDocument/2006/relationships/oleObject" Target="../embeddings/oleObject68.bin"/><Relationship Id="rId29" Type="http://schemas.openxmlformats.org/officeDocument/2006/relationships/oleObject" Target="../embeddings/oleObject81.bin"/><Relationship Id="rId28" Type="http://schemas.openxmlformats.org/officeDocument/2006/relationships/image" Target="../media/image67.emf"/><Relationship Id="rId27" Type="http://schemas.openxmlformats.org/officeDocument/2006/relationships/oleObject" Target="../embeddings/oleObject80.bin"/><Relationship Id="rId26" Type="http://schemas.openxmlformats.org/officeDocument/2006/relationships/image" Target="../media/image66.wmf"/><Relationship Id="rId25" Type="http://schemas.openxmlformats.org/officeDocument/2006/relationships/oleObject" Target="../embeddings/oleObject79.bin"/><Relationship Id="rId24" Type="http://schemas.openxmlformats.org/officeDocument/2006/relationships/image" Target="../media/image65.emf"/><Relationship Id="rId23" Type="http://schemas.openxmlformats.org/officeDocument/2006/relationships/oleObject" Target="../embeddings/oleObject78.bin"/><Relationship Id="rId22" Type="http://schemas.openxmlformats.org/officeDocument/2006/relationships/image" Target="../media/image64.emf"/><Relationship Id="rId21" Type="http://schemas.openxmlformats.org/officeDocument/2006/relationships/oleObject" Target="../embeddings/oleObject77.bin"/><Relationship Id="rId20" Type="http://schemas.openxmlformats.org/officeDocument/2006/relationships/image" Target="../media/image53.wmf"/><Relationship Id="rId2" Type="http://schemas.openxmlformats.org/officeDocument/2006/relationships/image" Target="../media/image57.wmf"/><Relationship Id="rId19" Type="http://schemas.openxmlformats.org/officeDocument/2006/relationships/oleObject" Target="../embeddings/oleObject76.bin"/><Relationship Id="rId18" Type="http://schemas.openxmlformats.org/officeDocument/2006/relationships/image" Target="../media/image63.emf"/><Relationship Id="rId17" Type="http://schemas.openxmlformats.org/officeDocument/2006/relationships/oleObject" Target="../embeddings/oleObject75.bin"/><Relationship Id="rId16" Type="http://schemas.openxmlformats.org/officeDocument/2006/relationships/image" Target="../media/image62.emf"/><Relationship Id="rId15" Type="http://schemas.openxmlformats.org/officeDocument/2006/relationships/oleObject" Target="../embeddings/oleObject74.bin"/><Relationship Id="rId14" Type="http://schemas.openxmlformats.org/officeDocument/2006/relationships/image" Target="../media/image61.emf"/><Relationship Id="rId13" Type="http://schemas.openxmlformats.org/officeDocument/2006/relationships/oleObject" Target="../embeddings/oleObject73.bin"/><Relationship Id="rId12" Type="http://schemas.openxmlformats.org/officeDocument/2006/relationships/image" Target="../media/image18.wmf"/><Relationship Id="rId11" Type="http://schemas.openxmlformats.org/officeDocument/2006/relationships/oleObject" Target="../embeddings/oleObject72.bin"/><Relationship Id="rId10" Type="http://schemas.openxmlformats.org/officeDocument/2006/relationships/image" Target="../media/image17.wmf"/><Relationship Id="rId1"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78.wmf"/><Relationship Id="rId7" Type="http://schemas.openxmlformats.org/officeDocument/2006/relationships/oleObject" Target="../embeddings/oleObject91.bin"/><Relationship Id="rId6" Type="http://schemas.openxmlformats.org/officeDocument/2006/relationships/image" Target="../media/image77.wmf"/><Relationship Id="rId5" Type="http://schemas.openxmlformats.org/officeDocument/2006/relationships/oleObject" Target="../embeddings/oleObject90.bin"/><Relationship Id="rId4" Type="http://schemas.openxmlformats.org/officeDocument/2006/relationships/image" Target="../media/image76.wmf"/><Relationship Id="rId3" Type="http://schemas.openxmlformats.org/officeDocument/2006/relationships/oleObject" Target="../embeddings/oleObject89.bin"/><Relationship Id="rId2" Type="http://schemas.openxmlformats.org/officeDocument/2006/relationships/image" Target="../media/image75.wmf"/><Relationship Id="rId13" Type="http://schemas.openxmlformats.org/officeDocument/2006/relationships/vmlDrawing" Target="../drawings/vmlDrawing5.vml"/><Relationship Id="rId12" Type="http://schemas.openxmlformats.org/officeDocument/2006/relationships/slideLayout" Target="../slideLayouts/slideLayout2.xml"/><Relationship Id="rId11" Type="http://schemas.openxmlformats.org/officeDocument/2006/relationships/image" Target="../media/image2.png"/><Relationship Id="rId10" Type="http://schemas.openxmlformats.org/officeDocument/2006/relationships/image" Target="../media/image79.wmf"/><Relationship Id="rId1" Type="http://schemas.openxmlformats.org/officeDocument/2006/relationships/oleObject" Target="../embeddings/oleObject88.bin"/></Relationships>
</file>

<file path=ppt/slides/_rels/slide9.xml.rels><?xml version="1.0" encoding="UTF-8" standalone="yes"?>
<Relationships xmlns="http://schemas.openxmlformats.org/package/2006/relationships"><Relationship Id="rId99" Type="http://schemas.openxmlformats.org/officeDocument/2006/relationships/oleObject" Target="../embeddings/oleObject158.bin"/><Relationship Id="rId98" Type="http://schemas.openxmlformats.org/officeDocument/2006/relationships/oleObject" Target="../embeddings/oleObject157.bin"/><Relationship Id="rId97" Type="http://schemas.openxmlformats.org/officeDocument/2006/relationships/oleObject" Target="../embeddings/oleObject156.bin"/><Relationship Id="rId96" Type="http://schemas.openxmlformats.org/officeDocument/2006/relationships/oleObject" Target="../embeddings/oleObject155.bin"/><Relationship Id="rId95" Type="http://schemas.openxmlformats.org/officeDocument/2006/relationships/oleObject" Target="../embeddings/oleObject154.bin"/><Relationship Id="rId94" Type="http://schemas.openxmlformats.org/officeDocument/2006/relationships/image" Target="../media/image112.wmf"/><Relationship Id="rId93" Type="http://schemas.openxmlformats.org/officeDocument/2006/relationships/oleObject" Target="../embeddings/oleObject153.bin"/><Relationship Id="rId92" Type="http://schemas.openxmlformats.org/officeDocument/2006/relationships/oleObject" Target="../embeddings/oleObject152.bin"/><Relationship Id="rId91" Type="http://schemas.openxmlformats.org/officeDocument/2006/relationships/image" Target="../media/image111.wmf"/><Relationship Id="rId90" Type="http://schemas.openxmlformats.org/officeDocument/2006/relationships/oleObject" Target="../embeddings/oleObject151.bin"/><Relationship Id="rId9" Type="http://schemas.openxmlformats.org/officeDocument/2006/relationships/oleObject" Target="../embeddings/oleObject97.bin"/><Relationship Id="rId89" Type="http://schemas.openxmlformats.org/officeDocument/2006/relationships/oleObject" Target="../embeddings/oleObject150.bin"/><Relationship Id="rId88" Type="http://schemas.openxmlformats.org/officeDocument/2006/relationships/image" Target="../media/image110.wmf"/><Relationship Id="rId87" Type="http://schemas.openxmlformats.org/officeDocument/2006/relationships/oleObject" Target="../embeddings/oleObject149.bin"/><Relationship Id="rId86" Type="http://schemas.openxmlformats.org/officeDocument/2006/relationships/oleObject" Target="../embeddings/oleObject148.bin"/><Relationship Id="rId85" Type="http://schemas.openxmlformats.org/officeDocument/2006/relationships/oleObject" Target="../embeddings/oleObject147.bin"/><Relationship Id="rId84" Type="http://schemas.openxmlformats.org/officeDocument/2006/relationships/oleObject" Target="../embeddings/oleObject146.bin"/><Relationship Id="rId83" Type="http://schemas.openxmlformats.org/officeDocument/2006/relationships/oleObject" Target="../embeddings/oleObject145.bin"/><Relationship Id="rId82" Type="http://schemas.openxmlformats.org/officeDocument/2006/relationships/oleObject" Target="../embeddings/oleObject144.bin"/><Relationship Id="rId81" Type="http://schemas.openxmlformats.org/officeDocument/2006/relationships/oleObject" Target="../embeddings/oleObject143.bin"/><Relationship Id="rId80" Type="http://schemas.openxmlformats.org/officeDocument/2006/relationships/oleObject" Target="../embeddings/oleObject142.bin"/><Relationship Id="rId8" Type="http://schemas.openxmlformats.org/officeDocument/2006/relationships/image" Target="../media/image83.wmf"/><Relationship Id="rId79" Type="http://schemas.openxmlformats.org/officeDocument/2006/relationships/oleObject" Target="../embeddings/oleObject141.bin"/><Relationship Id="rId78" Type="http://schemas.openxmlformats.org/officeDocument/2006/relationships/oleObject" Target="../embeddings/oleObject140.bin"/><Relationship Id="rId77" Type="http://schemas.openxmlformats.org/officeDocument/2006/relationships/image" Target="../media/image109.wmf"/><Relationship Id="rId76" Type="http://schemas.openxmlformats.org/officeDocument/2006/relationships/oleObject" Target="../embeddings/oleObject139.bin"/><Relationship Id="rId75" Type="http://schemas.openxmlformats.org/officeDocument/2006/relationships/oleObject" Target="../embeddings/oleObject138.bin"/><Relationship Id="rId74" Type="http://schemas.openxmlformats.org/officeDocument/2006/relationships/oleObject" Target="../embeddings/oleObject137.bin"/><Relationship Id="rId73" Type="http://schemas.openxmlformats.org/officeDocument/2006/relationships/oleObject" Target="../embeddings/oleObject136.bin"/><Relationship Id="rId72" Type="http://schemas.openxmlformats.org/officeDocument/2006/relationships/image" Target="../media/image108.wmf"/><Relationship Id="rId71" Type="http://schemas.openxmlformats.org/officeDocument/2006/relationships/oleObject" Target="../embeddings/oleObject135.bin"/><Relationship Id="rId70" Type="http://schemas.openxmlformats.org/officeDocument/2006/relationships/image" Target="../media/image107.wmf"/><Relationship Id="rId7" Type="http://schemas.openxmlformats.org/officeDocument/2006/relationships/oleObject" Target="../embeddings/oleObject96.bin"/><Relationship Id="rId69" Type="http://schemas.openxmlformats.org/officeDocument/2006/relationships/oleObject" Target="../embeddings/oleObject134.bin"/><Relationship Id="rId68" Type="http://schemas.openxmlformats.org/officeDocument/2006/relationships/oleObject" Target="../embeddings/oleObject133.bin"/><Relationship Id="rId67" Type="http://schemas.openxmlformats.org/officeDocument/2006/relationships/oleObject" Target="../embeddings/oleObject132.bin"/><Relationship Id="rId66" Type="http://schemas.openxmlformats.org/officeDocument/2006/relationships/oleObject" Target="../embeddings/oleObject131.bin"/><Relationship Id="rId65" Type="http://schemas.openxmlformats.org/officeDocument/2006/relationships/oleObject" Target="../embeddings/oleObject130.bin"/><Relationship Id="rId64" Type="http://schemas.openxmlformats.org/officeDocument/2006/relationships/oleObject" Target="../embeddings/oleObject129.bin"/><Relationship Id="rId63" Type="http://schemas.openxmlformats.org/officeDocument/2006/relationships/oleObject" Target="../embeddings/oleObject128.bin"/><Relationship Id="rId62" Type="http://schemas.openxmlformats.org/officeDocument/2006/relationships/oleObject" Target="../embeddings/oleObject127.bin"/><Relationship Id="rId61" Type="http://schemas.openxmlformats.org/officeDocument/2006/relationships/image" Target="../media/image106.wmf"/><Relationship Id="rId60" Type="http://schemas.openxmlformats.org/officeDocument/2006/relationships/oleObject" Target="../embeddings/oleObject126.bin"/><Relationship Id="rId6" Type="http://schemas.openxmlformats.org/officeDocument/2006/relationships/image" Target="../media/image82.wmf"/><Relationship Id="rId59" Type="http://schemas.openxmlformats.org/officeDocument/2006/relationships/oleObject" Target="../embeddings/oleObject125.bin"/><Relationship Id="rId58" Type="http://schemas.openxmlformats.org/officeDocument/2006/relationships/image" Target="../media/image105.wmf"/><Relationship Id="rId57" Type="http://schemas.openxmlformats.org/officeDocument/2006/relationships/oleObject" Target="../embeddings/oleObject124.bin"/><Relationship Id="rId56" Type="http://schemas.openxmlformats.org/officeDocument/2006/relationships/oleObject" Target="../embeddings/oleObject123.bin"/><Relationship Id="rId55" Type="http://schemas.openxmlformats.org/officeDocument/2006/relationships/image" Target="../media/image104.wmf"/><Relationship Id="rId54" Type="http://schemas.openxmlformats.org/officeDocument/2006/relationships/oleObject" Target="../embeddings/oleObject122.bin"/><Relationship Id="rId53" Type="http://schemas.openxmlformats.org/officeDocument/2006/relationships/image" Target="../media/image103.wmf"/><Relationship Id="rId52" Type="http://schemas.openxmlformats.org/officeDocument/2006/relationships/oleObject" Target="../embeddings/oleObject121.bin"/><Relationship Id="rId51" Type="http://schemas.openxmlformats.org/officeDocument/2006/relationships/image" Target="../media/image102.wmf"/><Relationship Id="rId50" Type="http://schemas.openxmlformats.org/officeDocument/2006/relationships/oleObject" Target="../embeddings/oleObject120.bin"/><Relationship Id="rId5" Type="http://schemas.openxmlformats.org/officeDocument/2006/relationships/oleObject" Target="../embeddings/oleObject95.bin"/><Relationship Id="rId49" Type="http://schemas.openxmlformats.org/officeDocument/2006/relationships/image" Target="../media/image101.wmf"/><Relationship Id="rId48" Type="http://schemas.openxmlformats.org/officeDocument/2006/relationships/oleObject" Target="../embeddings/oleObject119.bin"/><Relationship Id="rId47" Type="http://schemas.openxmlformats.org/officeDocument/2006/relationships/image" Target="../media/image100.wmf"/><Relationship Id="rId46" Type="http://schemas.openxmlformats.org/officeDocument/2006/relationships/oleObject" Target="../embeddings/oleObject118.bin"/><Relationship Id="rId45" Type="http://schemas.openxmlformats.org/officeDocument/2006/relationships/image" Target="../media/image99.wmf"/><Relationship Id="rId44" Type="http://schemas.openxmlformats.org/officeDocument/2006/relationships/oleObject" Target="../embeddings/oleObject117.bin"/><Relationship Id="rId43" Type="http://schemas.openxmlformats.org/officeDocument/2006/relationships/image" Target="../media/image98.wmf"/><Relationship Id="rId42" Type="http://schemas.openxmlformats.org/officeDocument/2006/relationships/oleObject" Target="../embeddings/oleObject116.bin"/><Relationship Id="rId41" Type="http://schemas.openxmlformats.org/officeDocument/2006/relationships/oleObject" Target="../embeddings/oleObject115.bin"/><Relationship Id="rId40" Type="http://schemas.openxmlformats.org/officeDocument/2006/relationships/oleObject" Target="../embeddings/oleObject114.bin"/><Relationship Id="rId4" Type="http://schemas.openxmlformats.org/officeDocument/2006/relationships/image" Target="../media/image81.wmf"/><Relationship Id="rId39" Type="http://schemas.openxmlformats.org/officeDocument/2006/relationships/oleObject" Target="../embeddings/oleObject113.bin"/><Relationship Id="rId38" Type="http://schemas.openxmlformats.org/officeDocument/2006/relationships/oleObject" Target="../embeddings/oleObject112.bin"/><Relationship Id="rId37" Type="http://schemas.openxmlformats.org/officeDocument/2006/relationships/oleObject" Target="../embeddings/oleObject111.bin"/><Relationship Id="rId36" Type="http://schemas.openxmlformats.org/officeDocument/2006/relationships/image" Target="../media/image97.wmf"/><Relationship Id="rId35" Type="http://schemas.openxmlformats.org/officeDocument/2006/relationships/oleObject" Target="../embeddings/oleObject110.bin"/><Relationship Id="rId34" Type="http://schemas.openxmlformats.org/officeDocument/2006/relationships/image" Target="../media/image96.wmf"/><Relationship Id="rId33" Type="http://schemas.openxmlformats.org/officeDocument/2006/relationships/oleObject" Target="../embeddings/oleObject109.bin"/><Relationship Id="rId32" Type="http://schemas.openxmlformats.org/officeDocument/2006/relationships/image" Target="../media/image95.wmf"/><Relationship Id="rId31" Type="http://schemas.openxmlformats.org/officeDocument/2006/relationships/oleObject" Target="../embeddings/oleObject108.bin"/><Relationship Id="rId30" Type="http://schemas.openxmlformats.org/officeDocument/2006/relationships/image" Target="../media/image94.wmf"/><Relationship Id="rId3" Type="http://schemas.openxmlformats.org/officeDocument/2006/relationships/oleObject" Target="../embeddings/oleObject94.bin"/><Relationship Id="rId29" Type="http://schemas.openxmlformats.org/officeDocument/2006/relationships/oleObject" Target="../embeddings/oleObject107.bin"/><Relationship Id="rId28" Type="http://schemas.openxmlformats.org/officeDocument/2006/relationships/image" Target="../media/image93.wmf"/><Relationship Id="rId27" Type="http://schemas.openxmlformats.org/officeDocument/2006/relationships/oleObject" Target="../embeddings/oleObject106.bin"/><Relationship Id="rId26" Type="http://schemas.openxmlformats.org/officeDocument/2006/relationships/image" Target="../media/image92.wmf"/><Relationship Id="rId25" Type="http://schemas.openxmlformats.org/officeDocument/2006/relationships/oleObject" Target="../embeddings/oleObject105.bin"/><Relationship Id="rId24" Type="http://schemas.openxmlformats.org/officeDocument/2006/relationships/image" Target="../media/image91.wmf"/><Relationship Id="rId23" Type="http://schemas.openxmlformats.org/officeDocument/2006/relationships/oleObject" Target="../embeddings/oleObject104.bin"/><Relationship Id="rId22" Type="http://schemas.openxmlformats.org/officeDocument/2006/relationships/image" Target="../media/image90.wmf"/><Relationship Id="rId21" Type="http://schemas.openxmlformats.org/officeDocument/2006/relationships/oleObject" Target="../embeddings/oleObject103.bin"/><Relationship Id="rId20" Type="http://schemas.openxmlformats.org/officeDocument/2006/relationships/image" Target="../media/image89.wmf"/><Relationship Id="rId2" Type="http://schemas.openxmlformats.org/officeDocument/2006/relationships/image" Target="../media/image80.wmf"/><Relationship Id="rId19" Type="http://schemas.openxmlformats.org/officeDocument/2006/relationships/oleObject" Target="../embeddings/oleObject102.bin"/><Relationship Id="rId18" Type="http://schemas.openxmlformats.org/officeDocument/2006/relationships/image" Target="../media/image88.wmf"/><Relationship Id="rId17" Type="http://schemas.openxmlformats.org/officeDocument/2006/relationships/oleObject" Target="../embeddings/oleObject101.bin"/><Relationship Id="rId16" Type="http://schemas.openxmlformats.org/officeDocument/2006/relationships/image" Target="../media/image87.wmf"/><Relationship Id="rId154" Type="http://schemas.openxmlformats.org/officeDocument/2006/relationships/vmlDrawing" Target="../drawings/vmlDrawing6.vml"/><Relationship Id="rId153" Type="http://schemas.openxmlformats.org/officeDocument/2006/relationships/slideLayout" Target="../slideLayouts/slideLayout2.xml"/><Relationship Id="rId152" Type="http://schemas.openxmlformats.org/officeDocument/2006/relationships/image" Target="../media/image129.wmf"/><Relationship Id="rId151" Type="http://schemas.openxmlformats.org/officeDocument/2006/relationships/oleObject" Target="../embeddings/oleObject193.bin"/><Relationship Id="rId150" Type="http://schemas.openxmlformats.org/officeDocument/2006/relationships/oleObject" Target="../embeddings/oleObject192.bin"/><Relationship Id="rId15" Type="http://schemas.openxmlformats.org/officeDocument/2006/relationships/oleObject" Target="../embeddings/oleObject100.bin"/><Relationship Id="rId149" Type="http://schemas.openxmlformats.org/officeDocument/2006/relationships/oleObject" Target="../embeddings/oleObject191.bin"/><Relationship Id="rId148" Type="http://schemas.openxmlformats.org/officeDocument/2006/relationships/oleObject" Target="../embeddings/oleObject190.bin"/><Relationship Id="rId147" Type="http://schemas.openxmlformats.org/officeDocument/2006/relationships/oleObject" Target="../embeddings/oleObject189.bin"/><Relationship Id="rId146" Type="http://schemas.openxmlformats.org/officeDocument/2006/relationships/image" Target="../media/image128.wmf"/><Relationship Id="rId145" Type="http://schemas.openxmlformats.org/officeDocument/2006/relationships/oleObject" Target="../embeddings/oleObject188.bin"/><Relationship Id="rId144" Type="http://schemas.openxmlformats.org/officeDocument/2006/relationships/image" Target="../media/image127.wmf"/><Relationship Id="rId143" Type="http://schemas.openxmlformats.org/officeDocument/2006/relationships/oleObject" Target="../embeddings/oleObject187.bin"/><Relationship Id="rId142" Type="http://schemas.openxmlformats.org/officeDocument/2006/relationships/image" Target="../media/image126.wmf"/><Relationship Id="rId141" Type="http://schemas.openxmlformats.org/officeDocument/2006/relationships/oleObject" Target="../embeddings/oleObject186.bin"/><Relationship Id="rId140" Type="http://schemas.openxmlformats.org/officeDocument/2006/relationships/oleObject" Target="../embeddings/oleObject185.bin"/><Relationship Id="rId14" Type="http://schemas.openxmlformats.org/officeDocument/2006/relationships/image" Target="../media/image86.wmf"/><Relationship Id="rId139" Type="http://schemas.openxmlformats.org/officeDocument/2006/relationships/oleObject" Target="../embeddings/oleObject184.bin"/><Relationship Id="rId138" Type="http://schemas.openxmlformats.org/officeDocument/2006/relationships/oleObject" Target="../embeddings/oleObject183.bin"/><Relationship Id="rId137" Type="http://schemas.openxmlformats.org/officeDocument/2006/relationships/oleObject" Target="../embeddings/oleObject182.bin"/><Relationship Id="rId136" Type="http://schemas.openxmlformats.org/officeDocument/2006/relationships/oleObject" Target="../embeddings/oleObject181.bin"/><Relationship Id="rId135" Type="http://schemas.openxmlformats.org/officeDocument/2006/relationships/image" Target="../media/image125.wmf"/><Relationship Id="rId134" Type="http://schemas.openxmlformats.org/officeDocument/2006/relationships/oleObject" Target="../embeddings/oleObject180.bin"/><Relationship Id="rId133" Type="http://schemas.openxmlformats.org/officeDocument/2006/relationships/oleObject" Target="../embeddings/oleObject179.bin"/><Relationship Id="rId132" Type="http://schemas.openxmlformats.org/officeDocument/2006/relationships/image" Target="../media/image124.wmf"/><Relationship Id="rId131" Type="http://schemas.openxmlformats.org/officeDocument/2006/relationships/oleObject" Target="../embeddings/oleObject178.bin"/><Relationship Id="rId130" Type="http://schemas.openxmlformats.org/officeDocument/2006/relationships/image" Target="../media/image123.wmf"/><Relationship Id="rId13" Type="http://schemas.openxmlformats.org/officeDocument/2006/relationships/oleObject" Target="../embeddings/oleObject99.bin"/><Relationship Id="rId129" Type="http://schemas.openxmlformats.org/officeDocument/2006/relationships/oleObject" Target="../embeddings/oleObject177.bin"/><Relationship Id="rId128" Type="http://schemas.openxmlformats.org/officeDocument/2006/relationships/image" Target="../media/image122.wmf"/><Relationship Id="rId127" Type="http://schemas.openxmlformats.org/officeDocument/2006/relationships/oleObject" Target="../embeddings/oleObject176.bin"/><Relationship Id="rId126" Type="http://schemas.openxmlformats.org/officeDocument/2006/relationships/image" Target="../media/image121.wmf"/><Relationship Id="rId125" Type="http://schemas.openxmlformats.org/officeDocument/2006/relationships/oleObject" Target="../embeddings/oleObject175.bin"/><Relationship Id="rId124" Type="http://schemas.openxmlformats.org/officeDocument/2006/relationships/image" Target="../media/image120.wmf"/><Relationship Id="rId123" Type="http://schemas.openxmlformats.org/officeDocument/2006/relationships/oleObject" Target="../embeddings/oleObject174.bin"/><Relationship Id="rId122" Type="http://schemas.openxmlformats.org/officeDocument/2006/relationships/oleObject" Target="../embeddings/oleObject173.bin"/><Relationship Id="rId121" Type="http://schemas.openxmlformats.org/officeDocument/2006/relationships/oleObject" Target="../embeddings/oleObject172.bin"/><Relationship Id="rId120" Type="http://schemas.openxmlformats.org/officeDocument/2006/relationships/oleObject" Target="../embeddings/oleObject171.bin"/><Relationship Id="rId12" Type="http://schemas.openxmlformats.org/officeDocument/2006/relationships/image" Target="../media/image85.wmf"/><Relationship Id="rId119" Type="http://schemas.openxmlformats.org/officeDocument/2006/relationships/image" Target="../media/image119.wmf"/><Relationship Id="rId118" Type="http://schemas.openxmlformats.org/officeDocument/2006/relationships/oleObject" Target="../embeddings/oleObject170.bin"/><Relationship Id="rId117" Type="http://schemas.openxmlformats.org/officeDocument/2006/relationships/image" Target="../media/image118.wmf"/><Relationship Id="rId116" Type="http://schemas.openxmlformats.org/officeDocument/2006/relationships/oleObject" Target="../embeddings/oleObject169.bin"/><Relationship Id="rId115" Type="http://schemas.openxmlformats.org/officeDocument/2006/relationships/image" Target="../media/image2.png"/><Relationship Id="rId114" Type="http://schemas.openxmlformats.org/officeDocument/2006/relationships/image" Target="../media/image117.wmf"/><Relationship Id="rId113" Type="http://schemas.openxmlformats.org/officeDocument/2006/relationships/oleObject" Target="../embeddings/oleObject168.bin"/><Relationship Id="rId112" Type="http://schemas.openxmlformats.org/officeDocument/2006/relationships/oleObject" Target="../embeddings/oleObject167.bin"/><Relationship Id="rId111" Type="http://schemas.openxmlformats.org/officeDocument/2006/relationships/image" Target="../media/image116.wmf"/><Relationship Id="rId110" Type="http://schemas.openxmlformats.org/officeDocument/2006/relationships/oleObject" Target="../embeddings/oleObject166.bin"/><Relationship Id="rId11" Type="http://schemas.openxmlformats.org/officeDocument/2006/relationships/oleObject" Target="../embeddings/oleObject98.bin"/><Relationship Id="rId109" Type="http://schemas.openxmlformats.org/officeDocument/2006/relationships/oleObject" Target="../embeddings/oleObject165.bin"/><Relationship Id="rId108" Type="http://schemas.openxmlformats.org/officeDocument/2006/relationships/image" Target="../media/image115.wmf"/><Relationship Id="rId107" Type="http://schemas.openxmlformats.org/officeDocument/2006/relationships/oleObject" Target="../embeddings/oleObject164.bin"/><Relationship Id="rId106" Type="http://schemas.openxmlformats.org/officeDocument/2006/relationships/oleObject" Target="../embeddings/oleObject163.bin"/><Relationship Id="rId105" Type="http://schemas.openxmlformats.org/officeDocument/2006/relationships/image" Target="../media/image114.wmf"/><Relationship Id="rId104" Type="http://schemas.openxmlformats.org/officeDocument/2006/relationships/oleObject" Target="../embeddings/oleObject162.bin"/><Relationship Id="rId103" Type="http://schemas.openxmlformats.org/officeDocument/2006/relationships/oleObject" Target="../embeddings/oleObject161.bin"/><Relationship Id="rId102" Type="http://schemas.openxmlformats.org/officeDocument/2006/relationships/image" Target="../media/image113.wmf"/><Relationship Id="rId101" Type="http://schemas.openxmlformats.org/officeDocument/2006/relationships/oleObject" Target="../embeddings/oleObject160.bin"/><Relationship Id="rId100" Type="http://schemas.openxmlformats.org/officeDocument/2006/relationships/oleObject" Target="../embeddings/oleObject159.bin"/><Relationship Id="rId10" Type="http://schemas.openxmlformats.org/officeDocument/2006/relationships/image" Target="../media/image84.wmf"/><Relationship Id="rId1" Type="http://schemas.openxmlformats.org/officeDocument/2006/relationships/oleObject" Target="../embeddings/oleObject9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393" name="对象 2"/>
          <p:cNvGraphicFramePr/>
          <p:nvPr/>
        </p:nvGraphicFramePr>
        <p:xfrm>
          <a:off x="365125" y="3594100"/>
          <a:ext cx="2520950" cy="2957513"/>
        </p:xfrm>
        <a:graphic>
          <a:graphicData uri="http://schemas.openxmlformats.org/presentationml/2006/ole">
            <mc:AlternateContent xmlns:mc="http://schemas.openxmlformats.org/markup-compatibility/2006">
              <mc:Choice xmlns:v="urn:schemas-microsoft-com:vml" Requires="v">
                <p:oleObj spid="_x0000_s3076" name="" r:id="rId1" imgW="3076575" imgH="4276725" progId="Paint.Picture">
                  <p:embed/>
                </p:oleObj>
              </mc:Choice>
              <mc:Fallback>
                <p:oleObj name="" r:id="rId1" imgW="3076575" imgH="4276725" progId="Paint.Picture">
                  <p:embed/>
                  <p:pic>
                    <p:nvPicPr>
                      <p:cNvPr id="0" name="图片 3075"/>
                      <p:cNvPicPr/>
                      <p:nvPr/>
                    </p:nvPicPr>
                    <p:blipFill>
                      <a:blip r:embed="rId2"/>
                      <a:stretch>
                        <a:fillRect/>
                      </a:stretch>
                    </p:blipFill>
                    <p:spPr>
                      <a:xfrm>
                        <a:off x="365125" y="3594100"/>
                        <a:ext cx="2520950" cy="2957513"/>
                      </a:xfrm>
                      <a:prstGeom prst="rect">
                        <a:avLst/>
                      </a:prstGeom>
                      <a:noFill/>
                      <a:ln w="38100">
                        <a:noFill/>
                        <a:miter/>
                      </a:ln>
                    </p:spPr>
                  </p:pic>
                </p:oleObj>
              </mc:Fallback>
            </mc:AlternateContent>
          </a:graphicData>
        </a:graphic>
      </p:graphicFrame>
      <p:sp>
        <p:nvSpPr>
          <p:cNvPr id="10242" name="文本框 2"/>
          <p:cNvSpPr txBox="1"/>
          <p:nvPr/>
        </p:nvSpPr>
        <p:spPr>
          <a:xfrm>
            <a:off x="333375" y="692150"/>
            <a:ext cx="8810625" cy="2955925"/>
          </a:xfrm>
          <a:prstGeom prst="rect">
            <a:avLst/>
          </a:prstGeom>
          <a:noFill/>
          <a:ln w="9525">
            <a:noFill/>
          </a:ln>
        </p:spPr>
        <p:txBody>
          <a:bodyPr wrap="square" anchor="t">
            <a:spAutoFit/>
          </a:bodyPr>
          <a:p>
            <a:r>
              <a:rPr lang="en-US" altLang="zh-CN" sz="320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zh-CN" sz="3200"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zh-CN" sz="3200"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zh-CN"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zh-CN"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配套教材：华科第</a:t>
            </a:r>
            <a:r>
              <a:rPr lang="en-US" altLang="zh-CN"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2</a:t>
            </a:r>
            <a:r>
              <a:rPr lang="zh-CN" altLang="en-US"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版第</a:t>
            </a:r>
            <a:r>
              <a:rPr lang="en-US" altLang="zh-CN"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4</a:t>
            </a:r>
            <a:r>
              <a:rPr lang="zh-CN" altLang="en-US"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次印刷，</a:t>
            </a:r>
            <a:r>
              <a:rPr lang="en-US" altLang="zh-CN" noProof="1">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2020.8</a:t>
            </a:r>
            <a:r>
              <a:rPr lang="zh-CN" altLang="en-US"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月</a:t>
            </a:r>
            <a:r>
              <a:rPr lang="zh-CN" altLang="zh-CN"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a:t>
            </a:r>
            <a:endParaRPr lang="zh-CN" altLang="zh-CN"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zh-CN" sz="3200"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lang="zh-CN" altLang="zh-CN" sz="2000" noProof="1" dirty="0">
                <a:solidFill>
                  <a:srgbClr val="FF00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宋体" panose="02010600030101010101" pitchFamily="2" charset="-122"/>
              </a:rPr>
              <a:t>华中科技大学出版社天猫旗舰店</a:t>
            </a:r>
            <a:r>
              <a:rPr lang="zh-CN" altLang="zh-CN" sz="20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r>
              <a:rPr lang="en-US" altLang="zh-CN" sz="200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68.00</a:t>
            </a:r>
            <a:endParaRPr lang="zh-CN" altLang="zh-CN" sz="3200"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zh-CN" sz="3200" noProof="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                      </a:t>
            </a:r>
            <a:endParaRPr lang="zh-CN" altLang="zh-CN" sz="3200" noProof="1" dirty="0">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59395" name="对象 1"/>
          <p:cNvGraphicFramePr/>
          <p:nvPr/>
        </p:nvGraphicFramePr>
        <p:xfrm>
          <a:off x="6865938" y="3962400"/>
          <a:ext cx="2316162" cy="2868613"/>
        </p:xfrm>
        <a:graphic>
          <a:graphicData uri="http://schemas.openxmlformats.org/presentationml/2006/ole">
            <mc:AlternateContent xmlns:mc="http://schemas.openxmlformats.org/markup-compatibility/2006">
              <mc:Choice xmlns:v="urn:schemas-microsoft-com:vml" Requires="v">
                <p:oleObj spid="_x0000_s3077" name="" r:id="rId3" imgW="2314575" imgH="2867025" progId="Paint.Picture">
                  <p:embed/>
                </p:oleObj>
              </mc:Choice>
              <mc:Fallback>
                <p:oleObj name="" r:id="rId3" imgW="2314575" imgH="2867025" progId="Paint.Picture">
                  <p:embed/>
                  <p:pic>
                    <p:nvPicPr>
                      <p:cNvPr id="0" name="图片 3076"/>
                      <p:cNvPicPr/>
                      <p:nvPr/>
                    </p:nvPicPr>
                    <p:blipFill>
                      <a:blip r:embed="rId4"/>
                      <a:stretch>
                        <a:fillRect/>
                      </a:stretch>
                    </p:blipFill>
                    <p:spPr>
                      <a:xfrm>
                        <a:off x="6865938" y="3962400"/>
                        <a:ext cx="2316162" cy="28686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68610"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34819" name="受力和变形"/>
          <p:cNvSpPr>
            <a:spLocks noGrp="1"/>
          </p:cNvSpPr>
          <p:nvPr>
            <p:ph type="body" sz="quarter"/>
          </p:nvPr>
        </p:nvSpPr>
        <p:spPr>
          <a:xfrm>
            <a:off x="307975" y="4505955"/>
            <a:ext cx="8267700" cy="1459865"/>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rgbClr val="FF0000"/>
                </a:solidFill>
                <a:effectLst/>
                <a:sym typeface="Times New Roman" panose="02020603050405020304" pitchFamily="18" charset="0"/>
              </a:rPr>
              <a:t>达朗贝尔原理</a:t>
            </a:r>
            <a:endParaRPr lang="zh-CN" altLang="zh-CN" sz="3200" b="1" strike="noStrike" noProof="1" dirty="0">
              <a:ln w="22225">
                <a:solidFill>
                  <a:schemeClr val="accent2"/>
                </a:solidFill>
                <a:prstDash val="solid"/>
              </a:ln>
              <a:solidFill>
                <a:srgbClr val="FF0000"/>
              </a:solidFill>
              <a:effectLst/>
              <a:sym typeface="Times New Roman" panose="02020603050405020304" pitchFamily="18" charset="0"/>
            </a:endParaRPr>
          </a:p>
          <a:p>
            <a:pPr marL="0" lvl="0" indent="0" eaLnBrk="1" fontAlgn="base" hangingPunct="1">
              <a:buNone/>
            </a:pPr>
            <a:r>
              <a:rPr lang="en-US"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02  </a:t>
            </a:r>
            <a:r>
              <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动静法求力与加速度问题 分析范式</a:t>
            </a:r>
            <a:endPar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23</a:t>
            </a:r>
            <a:r>
              <a:rPr lang="zh-CN" altLang="en-US"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3200" b="1" strike="noStrike" noProof="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Times New Roman" panose="02020603050405020304" pitchFamily="18"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2075" y="1025207"/>
            <a:ext cx="7695565" cy="53213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marR="0" indent="-342900" algn="l" defTabSz="584200" rtl="0" eaLnBrk="1" fontAlgn="auto" latinLnBrk="0" hangingPunct="0">
              <a:lnSpc>
                <a:spcPct val="100000"/>
              </a:lnSpc>
              <a:spcBef>
                <a:spcPts val="0"/>
              </a:spcBef>
              <a:spcAft>
                <a:spcPts val="0"/>
              </a:spcAft>
              <a:buFont typeface="Wingdings" panose="05000000000000000000" charset="0"/>
              <a:buChar char="n"/>
              <a:defRPr/>
            </a:pPr>
            <a:r>
              <a:rPr kumimoji="0" lang="zh-CN" altLang="en-US" sz="2800" b="1" i="0" u="none" strike="noStrike" kern="1200" cap="none" spc="0" normalizeH="0" baseline="0" noProof="1" dirty="0" smtClean="0">
                <a:ln w="22225">
                  <a:solidFill>
                    <a:schemeClr val="accent2"/>
                  </a:solidFill>
                  <a:prstDash val="solid"/>
                </a:ln>
                <a:solidFill>
                  <a:schemeClr val="accent2">
                    <a:lumMod val="40000"/>
                    <a:lumOff val="60000"/>
                  </a:schemeClr>
                </a:solidFill>
                <a:effectLst/>
                <a:latin typeface="+mj-lt"/>
                <a:ea typeface="+mj-ea"/>
                <a:cs typeface="+mj-cs"/>
                <a:sym typeface="Helvetica Light"/>
              </a:rPr>
              <a:t>动静法求某瞬时力与加速度关系，解题范式</a:t>
            </a:r>
            <a:endParaRPr kumimoji="0" lang="zh-CN" altLang="en-US" sz="2800" b="1" i="0" u="none" strike="noStrike" kern="1200" cap="none" spc="0" normalizeH="0" baseline="0" noProof="1" dirty="0" smtClean="0">
              <a:ln w="22225">
                <a:solidFill>
                  <a:schemeClr val="accent2"/>
                </a:solidFill>
                <a:prstDash val="solid"/>
              </a:ln>
              <a:solidFill>
                <a:schemeClr val="accent2">
                  <a:lumMod val="40000"/>
                  <a:lumOff val="60000"/>
                </a:schemeClr>
              </a:solidFill>
              <a:effectLst/>
              <a:latin typeface="+mj-lt"/>
              <a:ea typeface="+mj-ea"/>
              <a:cs typeface="+mj-cs"/>
              <a:sym typeface="Helvetica Light"/>
            </a:endParaRPr>
          </a:p>
        </p:txBody>
      </p:sp>
      <p:sp>
        <p:nvSpPr>
          <p:cNvPr id="69634" name="矩形 4"/>
          <p:cNvSpPr/>
          <p:nvPr/>
        </p:nvSpPr>
        <p:spPr>
          <a:xfrm>
            <a:off x="239713" y="3395663"/>
            <a:ext cx="8664575" cy="398462"/>
          </a:xfrm>
          <a:prstGeom prst="rect">
            <a:avLst/>
          </a:prstGeom>
          <a:noFill/>
          <a:ln w="9525">
            <a:noFill/>
          </a:ln>
        </p:spPr>
        <p:txBody>
          <a:bodyPr wrap="square" anchor="t" anchorCtr="0">
            <a:spAutoFit/>
          </a:bodyPr>
          <a:p>
            <a:pPr eaLnBrk="0" hangingPunct="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确定至少需要列的动力学方程数目</a:t>
            </a:r>
            <a:r>
              <a:rPr lang="en-US" altLang="zh-CN"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k=n-s+m</a:t>
            </a:r>
            <a:endParaRPr lang="en-US" altLang="zh-CN"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239394" y="1882458"/>
            <a:ext cx="6839585"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l"/>
              <a:defRPr/>
            </a:pPr>
            <a:r>
              <a:rPr kumimoji="0" lang="zh-CN" altLang="en-US"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惯性力简化</a:t>
            </a:r>
            <a:endParaRPr kumimoji="0" lang="zh-CN" altLang="en-US"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endParaRPr>
          </a:p>
          <a:p>
            <a:pPr marL="0" marR="0" indent="0" algn="l" defTabSz="584200" rtl="0" eaLnBrk="1" fontAlgn="auto" latinLnBrk="0" hangingPunct="0">
              <a:lnSpc>
                <a:spcPct val="100000"/>
              </a:lnSpc>
              <a:spcBef>
                <a:spcPts val="0"/>
              </a:spcBef>
              <a:spcAft>
                <a:spcPts val="0"/>
              </a:spcAft>
              <a:buFont typeface="Wingdings" panose="05000000000000000000" charset="0"/>
              <a:buNone/>
              <a:defRPr/>
            </a:pPr>
            <a:r>
              <a:rPr kumimoji="0" lang="zh-CN" altLang="en-US"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每个刚体质心加速度及角加速度向各自特殊动矩心</a:t>
            </a:r>
            <a:r>
              <a:rPr kumimoji="0" lang="en-US" altLang="zh-CN"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D</a:t>
            </a:r>
            <a:r>
              <a:rPr kumimoji="0" lang="en-US" altLang="zh-CN" sz="2000" b="0" i="0" u="none" strike="noStrike" kern="1200" cap="none" spc="0" normalizeH="0" baseline="-25000" noProof="1" dirty="0">
                <a:solidFill>
                  <a:schemeClr val="tx1"/>
                </a:solidFill>
                <a:latin typeface="微软雅黑" panose="020B0503020204020204" pitchFamily="34" charset="-122"/>
                <a:ea typeface="微软雅黑" panose="020B0503020204020204" pitchFamily="34" charset="-122"/>
                <a:cs typeface="+mn-cs"/>
                <a:sym typeface="+mn-ea"/>
              </a:rPr>
              <a:t>i</a:t>
            </a:r>
            <a:r>
              <a:rPr kumimoji="0" lang="zh-CN" altLang="en-US"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简化。</a:t>
            </a:r>
            <a:r>
              <a:rPr kumimoji="0" lang="en-US" altLang="zh-CN" sz="20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1" dirty="0" smtClean="0">
              <a:solidFill>
                <a:schemeClr val="tx1"/>
              </a:solidFill>
              <a:latin typeface="微软雅黑" panose="020B0503020204020204" pitchFamily="34" charset="-122"/>
              <a:ea typeface="微软雅黑" panose="020B0503020204020204" pitchFamily="34" charset="-122"/>
              <a:cs typeface="+mj-cs"/>
              <a:sym typeface="+mn-ea"/>
            </a:endParaRPr>
          </a:p>
        </p:txBody>
      </p:sp>
      <p:sp>
        <p:nvSpPr>
          <p:cNvPr id="69636" name="矩形 10"/>
          <p:cNvSpPr/>
          <p:nvPr/>
        </p:nvSpPr>
        <p:spPr>
          <a:xfrm>
            <a:off x="239713" y="3794125"/>
            <a:ext cx="8664575" cy="1322388"/>
          </a:xfrm>
          <a:prstGeom prst="rect">
            <a:avLst/>
          </a:prstGeom>
          <a:noFill/>
          <a:ln w="9525">
            <a:noFill/>
          </a:ln>
        </p:spPr>
        <p:txBody>
          <a:bodyPr wrap="square" anchor="t" anchorCtr="0">
            <a:spAutoFit/>
          </a:bodyPr>
          <a:p>
            <a:pPr marL="342900" indent="-342900" eaLnBrk="0" hangingPunct="0">
              <a:buFont typeface="Wingdings" panose="05000000000000000000" charset="0"/>
              <a:buChar char="Ø"/>
            </a:pPr>
            <a:r>
              <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对于ｎ个自由度</a:t>
            </a:r>
            <a:r>
              <a:rPr lang="zh-CN" altLang="en-US" sz="20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rPr>
              <a:t>完整系统</a:t>
            </a:r>
            <a:r>
              <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，若已知ｓ个切向加速度（或角加速度），若不求任何真实未知力，则至少需要ｋ＝ｎ－ｓ个来自动力学理论的方程。若还需要求ｍ个待求真实力，则还至少需补充ｍ个。</a:t>
            </a:r>
            <a:endParaRPr lang="zh-CN" altLang="en-US" sz="2000">
              <a:solidFill>
                <a:srgbClr val="00B050"/>
              </a:solidFill>
              <a:latin typeface="Times New Roman" panose="02020603050405020304" pitchFamily="18" charset="0"/>
              <a:ea typeface="微软雅黑" panose="020B0503020204020204" pitchFamily="34" charset="-122"/>
            </a:endParaRPr>
          </a:p>
          <a:p>
            <a:pPr marL="342900" indent="-342900" eaLnBrk="0" hangingPunct="0">
              <a:buFont typeface="Wingdings" panose="05000000000000000000" charset="0"/>
              <a:buChar char="Ø"/>
            </a:pPr>
            <a:endPar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69637" name="矩形 12"/>
          <p:cNvSpPr/>
          <p:nvPr/>
        </p:nvSpPr>
        <p:spPr>
          <a:xfrm>
            <a:off x="239713" y="5100638"/>
            <a:ext cx="8666162" cy="1630362"/>
          </a:xfrm>
          <a:prstGeom prst="rect">
            <a:avLst/>
          </a:prstGeom>
          <a:noFill/>
          <a:ln w="9525">
            <a:noFill/>
          </a:ln>
        </p:spPr>
        <p:txBody>
          <a:bodyPr wrap="square" anchor="t" anchorCtr="0">
            <a:spAutoFit/>
          </a:bodyPr>
          <a:p>
            <a:pPr marL="342900" indent="-342900" eaLnBrk="0" hangingPunct="0">
              <a:buFont typeface="Wingdings" panose="05000000000000000000" charset="0"/>
              <a:buChar char="Ø"/>
            </a:pPr>
            <a:r>
              <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利用动静法的可对任意点列力矩平衡方程的优点，大多情形能实现不引入其他不待求的真实未知力，则用动静法需且只需列ｋ＝ｎ－ｓ</a:t>
            </a:r>
            <a:r>
              <a:rPr lang="en-US" altLang="zh-CN"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a:t>
            </a:r>
            <a:r>
              <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ｍ个静力学形式的动力学方程。由其他任何动力学理论（比如功率方程），得到的不引入其他不待求的未知力的动力学方程必然可由这ｋ个方程联合运动学加速度关系推出，他们是不独立的，因此不需要再列。</a:t>
            </a:r>
            <a:endParaRPr lang="zh-CN" altLang="en-US" sz="20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endParaRPr>
          </a:p>
        </p:txBody>
      </p:sp>
      <p:graphicFrame>
        <p:nvGraphicFramePr>
          <p:cNvPr id="69638" name="Picture 3465"/>
          <p:cNvGraphicFramePr>
            <a:graphicFrameLocks noChangeAspect="1"/>
          </p:cNvGraphicFramePr>
          <p:nvPr/>
        </p:nvGraphicFramePr>
        <p:xfrm>
          <a:off x="355600" y="2522538"/>
          <a:ext cx="5602288" cy="427037"/>
        </p:xfrm>
        <a:graphic>
          <a:graphicData uri="http://schemas.openxmlformats.org/presentationml/2006/ole">
            <mc:AlternateContent xmlns:mc="http://schemas.openxmlformats.org/markup-compatibility/2006">
              <mc:Choice xmlns:v="urn:schemas-microsoft-com:vml" Requires="v">
                <p:oleObj spid="_x0000_s3270" name="" r:id="rId1" imgW="2959100" imgH="241300" progId="Equation.3">
                  <p:embed/>
                </p:oleObj>
              </mc:Choice>
              <mc:Fallback>
                <p:oleObj name="" r:id="rId1" imgW="2959100" imgH="241300" progId="Equation.3">
                  <p:embed/>
                  <p:pic>
                    <p:nvPicPr>
                      <p:cNvPr id="0" name="图片 3269"/>
                      <p:cNvPicPr/>
                      <p:nvPr/>
                    </p:nvPicPr>
                    <p:blipFill>
                      <a:blip r:embed="rId2"/>
                      <a:stretch>
                        <a:fillRect/>
                      </a:stretch>
                    </p:blipFill>
                    <p:spPr>
                      <a:xfrm>
                        <a:off x="355600" y="2522538"/>
                        <a:ext cx="5602288" cy="427037"/>
                      </a:xfrm>
                      <a:prstGeom prst="rect">
                        <a:avLst/>
                      </a:prstGeom>
                      <a:noFill/>
                      <a:ln w="38100">
                        <a:noFill/>
                        <a:miter/>
                      </a:ln>
                    </p:spPr>
                  </p:pic>
                </p:oleObj>
              </mc:Fallback>
            </mc:AlternateContent>
          </a:graphicData>
        </a:graphic>
      </p:graphicFrame>
      <p:graphicFrame>
        <p:nvGraphicFramePr>
          <p:cNvPr id="69639" name="Picture 3465"/>
          <p:cNvGraphicFramePr>
            <a:graphicFrameLocks noChangeAspect="1"/>
          </p:cNvGraphicFramePr>
          <p:nvPr/>
        </p:nvGraphicFramePr>
        <p:xfrm>
          <a:off x="355600" y="2949575"/>
          <a:ext cx="5435600" cy="428625"/>
        </p:xfrm>
        <a:graphic>
          <a:graphicData uri="http://schemas.openxmlformats.org/presentationml/2006/ole">
            <mc:AlternateContent xmlns:mc="http://schemas.openxmlformats.org/markup-compatibility/2006">
              <mc:Choice xmlns:v="urn:schemas-microsoft-com:vml" Requires="v">
                <p:oleObj spid="_x0000_s3269" name="" r:id="rId3" imgW="2870200" imgH="241300" progId="Equation.3">
                  <p:embed/>
                </p:oleObj>
              </mc:Choice>
              <mc:Fallback>
                <p:oleObj name="" r:id="rId3" imgW="2870200" imgH="241300" progId="Equation.3">
                  <p:embed/>
                  <p:pic>
                    <p:nvPicPr>
                      <p:cNvPr id="0" name="图片 3268"/>
                      <p:cNvPicPr/>
                      <p:nvPr/>
                    </p:nvPicPr>
                    <p:blipFill>
                      <a:blip r:embed="rId4"/>
                      <a:stretch>
                        <a:fillRect/>
                      </a:stretch>
                    </p:blipFill>
                    <p:spPr>
                      <a:xfrm>
                        <a:off x="355600" y="2949575"/>
                        <a:ext cx="5435600" cy="428625"/>
                      </a:xfrm>
                      <a:prstGeom prst="rect">
                        <a:avLst/>
                      </a:prstGeom>
                      <a:noFill/>
                      <a:ln w="38100">
                        <a:noFill/>
                        <a:miter/>
                      </a:ln>
                    </p:spPr>
                  </p:pic>
                </p:oleObj>
              </mc:Fallback>
            </mc:AlternateContent>
          </a:graphicData>
        </a:graphic>
      </p:graphicFrame>
      <p:pic>
        <p:nvPicPr>
          <p:cNvPr id="69640" name="Picture 2"/>
          <p:cNvPicPr>
            <a:picLocks noChangeAspect="1"/>
          </p:cNvPicPr>
          <p:nvPr/>
        </p:nvPicPr>
        <p:blipFill>
          <a:blip r:embed="rId5"/>
          <a:stretch>
            <a:fillRect/>
          </a:stretch>
        </p:blipFill>
        <p:spPr>
          <a:xfrm>
            <a:off x="7221538" y="1384300"/>
            <a:ext cx="1163637" cy="1138238"/>
          </a:xfrm>
          <a:prstGeom prst="rect">
            <a:avLst/>
          </a:prstGeom>
          <a:noFill/>
          <a:ln w="9525">
            <a:noFill/>
          </a:ln>
        </p:spPr>
      </p:pic>
      <p:pic>
        <p:nvPicPr>
          <p:cNvPr id="69641" name="Picture 3"/>
          <p:cNvPicPr>
            <a:picLocks noChangeAspect="1"/>
          </p:cNvPicPr>
          <p:nvPr/>
        </p:nvPicPr>
        <p:blipFill>
          <a:blip r:embed="rId6"/>
          <a:stretch>
            <a:fillRect/>
          </a:stretch>
        </p:blipFill>
        <p:spPr>
          <a:xfrm>
            <a:off x="7221538" y="2600325"/>
            <a:ext cx="1163637" cy="1195388"/>
          </a:xfrm>
          <a:prstGeom prst="rect">
            <a:avLst/>
          </a:prstGeom>
          <a:noFill/>
          <a:ln w="9525">
            <a:noFill/>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39394" y="1238886"/>
            <a:ext cx="6839585" cy="40894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indent="-342900" defTabSz="584200" eaLnBrk="1" fontAlgn="auto">
              <a:spcBef>
                <a:spcPts val="0"/>
              </a:spcBef>
              <a:spcAft>
                <a:spcPts val="0"/>
              </a:spcAft>
              <a:buFont typeface="Wingdings" panose="05000000000000000000" charset="0"/>
              <a:buChar char="n"/>
              <a:defRPr/>
            </a:pPr>
            <a:endParaRPr lang="zh-CN" altLang="en-US" sz="2000" b="1" strike="noStrike" noProof="1" dirty="0" smtClean="0">
              <a:solidFill>
                <a:schemeClr val="tx1"/>
              </a:solidFill>
              <a:latin typeface="+mj-lt"/>
              <a:ea typeface="+mj-ea"/>
              <a:cs typeface="+mj-cs"/>
            </a:endParaRPr>
          </a:p>
        </p:txBody>
      </p:sp>
      <p:sp>
        <p:nvSpPr>
          <p:cNvPr id="70658" name="矩形 5"/>
          <p:cNvSpPr/>
          <p:nvPr/>
        </p:nvSpPr>
        <p:spPr>
          <a:xfrm>
            <a:off x="239713" y="2274888"/>
            <a:ext cx="8666162" cy="674687"/>
          </a:xfrm>
          <a:prstGeom prst="rect">
            <a:avLst/>
          </a:prstGeom>
          <a:noFill/>
          <a:ln w="9525">
            <a:noFill/>
          </a:ln>
        </p:spPr>
        <p:txBody>
          <a:bodyPr wrap="square" anchor="t" anchorCtr="0">
            <a:spAutoFit/>
          </a:bodyPr>
          <a:p>
            <a:pPr marL="342900" indent="-342900" eaLnBrk="0" hangingPunct="0">
              <a:buFont typeface="Wingdings" panose="05000000000000000000" charset="0"/>
              <a:buChar char="l"/>
            </a:pP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列出ｋ个静力学形式平衡方程（尽量不引入不待求真实未知力）</a:t>
            </a:r>
            <a:endPar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0" hangingPunct="0">
              <a:buFont typeface="Wingdings" panose="05000000000000000000" charset="0"/>
              <a:buChar char="l"/>
            </a:pPr>
            <a:endPar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659" name="矩形 1"/>
          <p:cNvSpPr/>
          <p:nvPr/>
        </p:nvSpPr>
        <p:spPr>
          <a:xfrm>
            <a:off x="371475" y="2695575"/>
            <a:ext cx="8664575" cy="968375"/>
          </a:xfrm>
          <a:prstGeom prst="rect">
            <a:avLst/>
          </a:prstGeom>
          <a:noFill/>
          <a:ln w="9525">
            <a:noFill/>
          </a:ln>
        </p:spPr>
        <p:txBody>
          <a:bodyPr wrap="square" anchor="t" anchorCtr="0">
            <a:spAutoFit/>
          </a:bodyPr>
          <a:p>
            <a:pPr eaLnBrk="0" hangingPunct="0">
              <a:buFont typeface="Wingdings" panose="05000000000000000000" pitchFamily="2" charset="2"/>
            </a:pP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一般方法：先整体，挑出不含有不待求力的方程（</a:t>
            </a:r>
            <a:r>
              <a:rPr lang="zh-CN" altLang="en-US" sz="1900" b="1" dirty="0">
                <a:solidFill>
                  <a:srgbClr val="0432FF"/>
                </a:solidFill>
                <a:latin typeface="微软雅黑" panose="020B0503020204020204" pitchFamily="34" charset="-122"/>
                <a:ea typeface="微软雅黑" panose="020B0503020204020204" pitchFamily="34" charset="-122"/>
                <a:sym typeface="微软雅黑" panose="020B0503020204020204" pitchFamily="34" charset="-122"/>
              </a:rPr>
              <a:t>有用方程</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）。再局部，先从单个刚体中挑出有用方程，再从</a:t>
            </a:r>
            <a:r>
              <a:rPr lang="en-US" altLang="zh-CN"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个刚体的组合中挑，层层推进。若无法避免不引入不待求真实力，将其视为待求量，相应增加需列的平衡形式方程的数目。</a:t>
            </a:r>
            <a:endPar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084" name="矩形 3"/>
          <p:cNvSpPr/>
          <p:nvPr/>
        </p:nvSpPr>
        <p:spPr>
          <a:xfrm>
            <a:off x="239713" y="3663950"/>
            <a:ext cx="8664575" cy="398463"/>
          </a:xfrm>
          <a:prstGeom prst="rect">
            <a:avLst/>
          </a:prstGeom>
          <a:noFill/>
          <a:ln w="9525">
            <a:noFill/>
          </a:ln>
        </p:spPr>
        <p:txBody>
          <a:bodyPr wrap="square" anchor="t">
            <a:spAutoFit/>
          </a:bodyPr>
          <a:p>
            <a:pPr eaLnBrk="0" fontAlgn="base" hangingPunct="0">
              <a:buFont typeface="Wingdings" panose="05000000000000000000" pitchFamily="2" charset="2"/>
              <a:buChar char="l"/>
            </a:pPr>
            <a:r>
              <a:rPr lang="zh-CN" altLang="en-US" sz="2000" strike="noStrike" noProof="1"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补充运动学加速度关系方程</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a:t>
            </a:r>
            <a:r>
              <a:rPr lang="zh-CN" altLang="zh-CN" sz="2000"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微软雅黑" panose="020B0503020204020204" pitchFamily="34" charset="-122"/>
              </a:rPr>
              <a:t>选择判据同运动学</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  )</a:t>
            </a:r>
            <a:endParaRPr lang="en-US" altLang="zh-CN" sz="20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661" name="矩形 6"/>
          <p:cNvSpPr/>
          <p:nvPr/>
        </p:nvSpPr>
        <p:spPr>
          <a:xfrm>
            <a:off x="355600" y="4062413"/>
            <a:ext cx="8664575" cy="1844675"/>
          </a:xfrm>
          <a:prstGeom prst="rect">
            <a:avLst/>
          </a:prstGeom>
          <a:noFill/>
          <a:ln w="9525">
            <a:noFill/>
          </a:ln>
        </p:spPr>
        <p:txBody>
          <a:bodyPr wrap="square" anchor="t" anchorCtr="0">
            <a:spAutoFit/>
          </a:bodyPr>
          <a:p>
            <a:pPr eaLnBrk="0" hangingPunct="0">
              <a:buFont typeface="Wingdings" panose="05000000000000000000" pitchFamily="2" charset="2"/>
            </a:pP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一般情形（合成定理）：</a:t>
            </a:r>
            <a:r>
              <a:rPr lang="en-US" altLang="zh-CN"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铰链连接的机构，用基点法建立质心与铰链的加速度关系；（</a:t>
            </a:r>
            <a:r>
              <a:rPr lang="en-US" altLang="zh-CN"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）接触处有相对运动，选取动点动系，用加速度合成定理。（</a:t>
            </a:r>
            <a:r>
              <a:rPr lang="en-US" altLang="zh-CN"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）加速度中出现的法向加速度或科氏加速度只与速度有关，通过速度关系得到。（</a:t>
            </a:r>
            <a:r>
              <a:rPr lang="en-US" altLang="zh-CN"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）一个过程问题，用动能定理积分等得到待求时刻速度，使得法向加速度或科氏加速度变成已知。</a:t>
            </a:r>
            <a:endPar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buFont typeface="Wingdings" panose="05000000000000000000" pitchFamily="2" charset="2"/>
            </a:pP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特殊情形（求导法）：所涉及的全部函数关系是比例或可由直角三角形得到。</a:t>
            </a:r>
            <a:endPar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662" name="矩形 7"/>
          <p:cNvSpPr/>
          <p:nvPr/>
        </p:nvSpPr>
        <p:spPr>
          <a:xfrm>
            <a:off x="355600" y="5799138"/>
            <a:ext cx="8548688" cy="398462"/>
          </a:xfrm>
          <a:prstGeom prst="rect">
            <a:avLst/>
          </a:prstGeom>
          <a:noFill/>
          <a:ln w="9525">
            <a:noFill/>
          </a:ln>
        </p:spPr>
        <p:txBody>
          <a:bodyPr wrap="square" anchor="t" anchorCtr="0">
            <a:spAutoFit/>
          </a:bodyPr>
          <a:p>
            <a:pPr eaLnBrk="0" hangingPunct="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求解</a:t>
            </a:r>
            <a:endPar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663" name="矩形 8"/>
          <p:cNvSpPr/>
          <p:nvPr/>
        </p:nvSpPr>
        <p:spPr>
          <a:xfrm>
            <a:off x="239713" y="6132513"/>
            <a:ext cx="8666162" cy="676275"/>
          </a:xfrm>
          <a:prstGeom prst="rect">
            <a:avLst/>
          </a:prstGeom>
          <a:noFill/>
          <a:ln w="9525">
            <a:noFill/>
          </a:ln>
        </p:spPr>
        <p:txBody>
          <a:bodyPr wrap="square" anchor="t" anchorCtr="0">
            <a:spAutoFit/>
          </a:bodyPr>
          <a:p>
            <a:pPr defTabSz="914400" eaLnBrk="0" hangingPunct="0">
              <a:buFont typeface="Wingdings" panose="05000000000000000000" pitchFamily="2" charset="2"/>
              <a:tabLst>
                <a:tab pos="457200" algn="l"/>
              </a:tabLst>
            </a:pPr>
            <a:r>
              <a:rPr lang="zh-CN" altLang="en-US" sz="19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方法：</a:t>
            </a:r>
            <a:r>
              <a:rPr lang="zh-CN" altLang="en-US" sz="1900" dirty="0">
                <a:solidFill>
                  <a:schemeClr val="tx1"/>
                </a:solidFill>
                <a:latin typeface="Times New Roman" panose="02020603050405020304" pitchFamily="18" charset="0"/>
                <a:ea typeface="宋体" panose="02010600030101010101" pitchFamily="2" charset="-122"/>
                <a:sym typeface="微软雅黑" panose="020B0503020204020204" pitchFamily="34" charset="-122"/>
              </a:rPr>
              <a:t> </a:t>
            </a:r>
            <a:r>
              <a:rPr lang="zh-CN" altLang="en-US" sz="19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rPr>
              <a:t>在运动学加速度方程中消去动力学方程未出现的加速度量，得到新的仅含有动力学方程中出现的加速度量方程，与ｋ个动力学方程联立求解即可。</a:t>
            </a:r>
            <a:endParaRPr lang="zh-CN" altLang="en-US" sz="1900" dirty="0">
              <a:solidFill>
                <a:schemeClr val="tx1"/>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13" name="矩形 12"/>
          <p:cNvSpPr/>
          <p:nvPr/>
        </p:nvSpPr>
        <p:spPr>
          <a:xfrm>
            <a:off x="22225" y="1065213"/>
            <a:ext cx="9215438" cy="1630363"/>
          </a:xfrm>
          <a:prstGeom prst="rect">
            <a:avLst/>
          </a:prstGeom>
        </p:spPr>
        <p:txBody>
          <a:bodyPr wrap="square">
            <a:spAutoFit/>
          </a:bodyPr>
          <a:p>
            <a:pPr marL="342900" marR="0" indent="-342900" algn="l" defTabSz="409575" rtl="0" eaLnBrk="0" fontAlgn="base" latinLnBrk="0" hangingPunct="0">
              <a:lnSpc>
                <a:spcPct val="100000"/>
              </a:lnSpc>
              <a:spcBef>
                <a:spcPct val="0"/>
              </a:spcBef>
              <a:spcAft>
                <a:spcPct val="0"/>
              </a:spcAft>
              <a:buFont typeface="Wingdings" panose="05000000000000000000" charset="0"/>
              <a:buChar char="Ø"/>
            </a:pPr>
            <a:r>
              <a:rPr kumimoji="0" lang="zh-CN" altLang="en-US" sz="2000" b="1" i="0" u="none" strike="noStrike" kern="100" cap="none" spc="0" normalizeH="0" baseline="0" noProof="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完整约束</a:t>
            </a:r>
            <a:r>
              <a:rPr kumimoji="0" lang="zh-CN" altLang="en-US" sz="2000" b="1" i="0" u="none" strike="noStrike" kern="100" cap="none" spc="0" normalizeH="0" baseline="0" noProof="1" smtClean="0">
                <a:solidFill>
                  <a:srgbClr val="0432FF"/>
                </a:solidFill>
                <a:latin typeface="Times New Roman" panose="02020603050405020304" pitchFamily="18" charset="0"/>
                <a:ea typeface="微软雅黑" panose="020B0503020204020204" pitchFamily="34" charset="-122"/>
                <a:cs typeface="Times New Roman" panose="02020603050405020304" pitchFamily="18" charset="0"/>
                <a:sym typeface="+mn-ea"/>
              </a:rPr>
              <a:t>：对非自由质点系中的质点，其位置受到的限制条件（几何约束）或其速度等运动关系可积分为有限形式的限制条件。</a:t>
            </a:r>
            <a:endParaRPr kumimoji="0" lang="zh-CN" altLang="en-US" sz="2000" b="1" i="0" u="none" strike="noStrike" kern="100" cap="none" spc="0" normalizeH="0" baseline="0" noProof="1" smtClean="0">
              <a:solidFill>
                <a:srgbClr val="0432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marR="0" indent="0" algn="l" defTabSz="409575" rtl="0" eaLnBrk="0" fontAlgn="base" latinLnBrk="0" hangingPunct="0">
              <a:lnSpc>
                <a:spcPct val="100000"/>
              </a:lnSpc>
              <a:spcBef>
                <a:spcPct val="0"/>
              </a:spcBef>
              <a:spcAft>
                <a:spcPct val="0"/>
              </a:spcAft>
              <a:buFont typeface="Wingdings" panose="05000000000000000000" charset="0"/>
              <a:buNone/>
            </a:pPr>
            <a:r>
              <a:rPr kumimoji="0" lang="zh-CN" altLang="en-US" sz="2000" b="1" i="0" u="none" strike="noStrike" kern="100" cap="none" spc="0" normalizeH="0" baseline="0" noProof="1" smtClean="0">
                <a:solidFill>
                  <a:srgbClr val="0432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kumimoji="0" lang="zh-CN" altLang="en-US" sz="2000" b="1" i="0" u="none" strike="noStrike" kern="100" cap="none" spc="0" normalizeH="0" baseline="0" noProof="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完整系统：</a:t>
            </a:r>
            <a:r>
              <a:rPr kumimoji="0" lang="zh-CN" altLang="en-US" sz="2000" b="1" i="0" u="none" strike="noStrike" kern="100" cap="none" spc="0" normalizeH="0" baseline="0" noProof="1" smtClean="0">
                <a:solidFill>
                  <a:srgbClr val="0432FF"/>
                </a:solidFill>
                <a:latin typeface="Times New Roman" panose="02020603050405020304" pitchFamily="18" charset="0"/>
                <a:ea typeface="微软雅黑" panose="020B0503020204020204" pitchFamily="34" charset="-122"/>
                <a:cs typeface="Times New Roman" panose="02020603050405020304" pitchFamily="18" charset="0"/>
                <a:sym typeface="+mn-ea"/>
              </a:rPr>
              <a:t>所有约束都是完整约束的系统。本课程所有题目均是完整系统，暂时不必深究。</a:t>
            </a:r>
            <a:endParaRPr kumimoji="0" lang="zh-CN" altLang="en-US" sz="2000" b="1" i="0" u="none" strike="noStrike" kern="100" cap="none" spc="0" normalizeH="0" baseline="0" noProof="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Helvetica Light"/>
            </a:endParaRPr>
          </a:p>
          <a:p>
            <a:pPr marL="342900" marR="0" indent="-342900" algn="l" defTabSz="409575" rtl="0" eaLnBrk="0" fontAlgn="base" latinLnBrk="0" hangingPunct="0">
              <a:lnSpc>
                <a:spcPct val="100000"/>
              </a:lnSpc>
              <a:spcBef>
                <a:spcPct val="0"/>
              </a:spcBef>
              <a:spcAft>
                <a:spcPct val="0"/>
              </a:spcAft>
              <a:buFont typeface="Wingdings" panose="05000000000000000000" charset="0"/>
              <a:buChar char="Ø"/>
            </a:pPr>
            <a:endParaRPr kumimoji="0" lang="zh-CN" altLang="en-US" sz="2000" b="1" i="0" u="none" strike="noStrike" kern="100" cap="none" spc="0" normalizeH="0" baseline="0" noProof="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aphicFrame>
        <p:nvGraphicFramePr>
          <p:cNvPr id="70665" name="对象 4">
            <a:hlinkClick r:id="" action="ppaction://ole?verb="/>
          </p:cNvPr>
          <p:cNvGraphicFramePr>
            <a:graphicFrameLocks noChangeAspect="1"/>
          </p:cNvGraphicFramePr>
          <p:nvPr/>
        </p:nvGraphicFramePr>
        <p:xfrm>
          <a:off x="8618538" y="303213"/>
          <a:ext cx="530225" cy="404812"/>
        </p:xfrm>
        <a:graphic>
          <a:graphicData uri="http://schemas.openxmlformats.org/presentationml/2006/ole">
            <mc:AlternateContent xmlns:mc="http://schemas.openxmlformats.org/markup-compatibility/2006">
              <mc:Choice xmlns:v="urn:schemas-microsoft-com:vml" Requires="v">
                <p:oleObj spid="_x0000_s3076" name="" r:id="rId1" imgW="393700" imgH="203200" progId="Equation.KSEE3">
                  <p:embed/>
                </p:oleObj>
              </mc:Choice>
              <mc:Fallback>
                <p:oleObj name="" r:id="rId1" imgW="393700" imgH="203200" progId="Equation.KSEE3">
                  <p:embed/>
                  <p:pic>
                    <p:nvPicPr>
                      <p:cNvPr id="0" name="图片 3075"/>
                      <p:cNvPicPr/>
                      <p:nvPr/>
                    </p:nvPicPr>
                    <p:blipFill>
                      <a:blip r:embed="rId2"/>
                      <a:stretch>
                        <a:fillRect/>
                      </a:stretch>
                    </p:blipFill>
                    <p:spPr>
                      <a:xfrm>
                        <a:off x="8618538" y="303213"/>
                        <a:ext cx="530225" cy="40481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5" name="矩形 4"/>
          <p:cNvSpPr/>
          <p:nvPr/>
        </p:nvSpPr>
        <p:spPr>
          <a:xfrm>
            <a:off x="299719" y="354330"/>
            <a:ext cx="6967856" cy="354331"/>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问题】补充加速度关系的选择判据与单纯运动学问题的关系？</a:t>
            </a:r>
            <a:endParaRPr kumimoji="0" lang="zh-CN" altLang="en-US" sz="1710" b="1" i="0" u="heavy"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71682"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63491" name="受力和变形"/>
          <p:cNvSpPr>
            <a:spLocks noGrp="1"/>
          </p:cNvSpPr>
          <p:nvPr>
            <p:ph type="body" sz="quarter"/>
          </p:nvPr>
        </p:nvSpPr>
        <p:spPr>
          <a:xfrm>
            <a:off x="155575" y="5450204"/>
            <a:ext cx="9239885" cy="795020"/>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rgbClr val="FF0000"/>
                </a:solidFill>
                <a:effectLst/>
                <a:sym typeface="Times New Roman" panose="02020603050405020304" pitchFamily="18" charset="0"/>
              </a:rPr>
              <a:t> 达朗贝尔原理</a:t>
            </a:r>
            <a:endParaRPr lang="zh-CN" altLang="zh-CN" sz="3200" b="1" strike="noStrike" noProof="1" dirty="0">
              <a:ln w="22225">
                <a:solidFill>
                  <a:schemeClr val="accent2"/>
                </a:solidFill>
                <a:prstDash val="solid"/>
              </a:ln>
              <a:solidFill>
                <a:srgbClr val="FF0000"/>
              </a:solidFill>
              <a:effectLst/>
              <a:sym typeface="Times New Roman" panose="02020603050405020304" pitchFamily="18" charset="0"/>
            </a:endParaRPr>
          </a:p>
          <a:p>
            <a:pPr marL="0" lvl="0" indent="0" eaLnBrk="1" fontAlgn="base" hangingPunct="1">
              <a:buNone/>
            </a:pPr>
            <a:r>
              <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r>
              <a:rPr lang="en-US" altLang="zh-CN"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03     </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rPr>
              <a:t>动静法与动量</a:t>
            </a: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rPr>
              <a:t>/</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rPr>
              <a:t>动量矩定理的比较</a:t>
            </a:r>
            <a:endPar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endParaRPr>
          </a:p>
          <a:p>
            <a:pPr marL="0" lvl="0" indent="0" eaLnBrk="1" fontAlgn="base" hangingPunct="1">
              <a:buNone/>
            </a:pPr>
            <a:r>
              <a:rPr lang="en-US" altLang="zh-CN"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23</a:t>
            </a:r>
            <a:r>
              <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endParaRPr>
          </a:p>
          <a:p>
            <a:pPr marL="0" lvl="0" indent="0" eaLnBrk="1" fontAlgn="base" hangingPunct="1">
              <a:buNone/>
            </a:pP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245110" y="2334894"/>
            <a:ext cx="8496935" cy="14173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1" i="0" u="none" strike="noStrike" kern="1200" cap="none" spc="0" normalizeH="0" baseline="0" noProof="1" smtClean="0">
                <a:solidFill>
                  <a:schemeClr val="tx1"/>
                </a:solidFill>
                <a:latin typeface="+mj-lt"/>
                <a:ea typeface="+mj-ea"/>
                <a:cs typeface="+mj-cs"/>
                <a:sym typeface="Helvetica Light"/>
              </a:rPr>
              <a:t>【例</a:t>
            </a:r>
            <a:r>
              <a:rPr kumimoji="0" lang="zh-CN" altLang="en-US" sz="1900" b="0" i="0" u="none" strike="noStrike" kern="1200" cap="none" spc="0" normalizeH="0" baseline="0" noProof="1" smtClean="0">
                <a:solidFill>
                  <a:srgbClr val="FF0000"/>
                </a:solidFill>
                <a:latin typeface="+mj-lt"/>
                <a:ea typeface="+mj-ea"/>
                <a:cs typeface="+mj-cs"/>
                <a:sym typeface="Helvetica Light"/>
              </a:rPr>
              <a:t>动量</a:t>
            </a:r>
            <a:r>
              <a:rPr kumimoji="0" lang="en-US" altLang="zh-CN" sz="1900" b="0" i="0" u="none" strike="noStrike" kern="1200" cap="none" spc="0" normalizeH="0" baseline="0" noProof="1" smtClean="0">
                <a:solidFill>
                  <a:srgbClr val="FF0000"/>
                </a:solidFill>
                <a:latin typeface="+mj-lt"/>
                <a:ea typeface="+mj-ea"/>
                <a:cs typeface="+mj-cs"/>
                <a:sym typeface="Helvetica Light"/>
              </a:rPr>
              <a:t>/</a:t>
            </a:r>
            <a:r>
              <a:rPr kumimoji="0" lang="zh-CN" altLang="en-US" sz="1900" b="0" i="0" u="none" strike="noStrike" kern="1200" cap="none" spc="0" normalizeH="0" baseline="0" noProof="1" smtClean="0">
                <a:solidFill>
                  <a:srgbClr val="FF0000"/>
                </a:solidFill>
                <a:latin typeface="+mj-lt"/>
                <a:ea typeface="+mj-ea"/>
                <a:cs typeface="+mj-cs"/>
                <a:sym typeface="Helvetica Light"/>
              </a:rPr>
              <a:t>动量矩定理</a:t>
            </a:r>
            <a:r>
              <a:rPr kumimoji="0" lang="zh-CN" altLang="en-US" sz="1900" b="0" i="0" u="none" strike="noStrike" kern="1200" cap="none" spc="0" normalizeH="0" baseline="0" noProof="1"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a:solidFill>
                  <a:schemeClr val="tx1"/>
                </a:solidFill>
                <a:latin typeface="+mn-lt"/>
                <a:ea typeface="+mj-ea"/>
                <a:cs typeface="+mj-cs"/>
                <a:sym typeface="Helvetica Light"/>
              </a:rPr>
              <a:t>均质杆长</a:t>
            </a:r>
            <a:r>
              <a:rPr kumimoji="0" lang="en-US" altLang="zh-CN" sz="1900" b="0" i="0" u="none" strike="noStrike" kern="1200" cap="none" spc="0" normalizeH="0" baseline="0" noProof="1" dirty="0">
                <a:solidFill>
                  <a:schemeClr val="tx1"/>
                </a:solidFill>
                <a:latin typeface="+mn-lt"/>
                <a:ea typeface="+mj-ea"/>
                <a:cs typeface="+mj-cs"/>
                <a:sym typeface="Helvetica Light"/>
              </a:rPr>
              <a:t>L=1m,</a:t>
            </a:r>
            <a:r>
              <a:rPr kumimoji="0" lang="zh-CN" altLang="en-US" sz="1900" b="0" i="0" u="none" strike="noStrike" kern="1200" cap="none" spc="0" normalizeH="0" baseline="0" noProof="1" dirty="0">
                <a:solidFill>
                  <a:schemeClr val="tx1"/>
                </a:solidFill>
                <a:latin typeface="+mn-lt"/>
                <a:ea typeface="+mj-ea"/>
                <a:cs typeface="+mj-cs"/>
                <a:sym typeface="Helvetica Light"/>
              </a:rPr>
              <a:t>质量</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a:t>
            </a:r>
            <a:r>
              <a:rPr kumimoji="0" lang="en-US" altLang="zh-CN" sz="1900" b="0" i="0" u="none" strike="noStrike" kern="1200" cap="none" spc="0" normalizeH="0" baseline="-25000" noProof="1" dirty="0" smtClean="0">
                <a:solidFill>
                  <a:schemeClr val="tx1"/>
                </a:solidFill>
                <a:latin typeface="+mn-lt"/>
                <a:ea typeface="+mj-ea"/>
                <a:cs typeface="+mj-cs"/>
                <a:sym typeface="Helvetica Light"/>
              </a:rPr>
              <a:t>1</a:t>
            </a:r>
            <a:r>
              <a:rPr kumimoji="0" lang="en-US" altLang="zh-CN" sz="1900" b="0" i="0" u="none" strike="noStrike" kern="1200" cap="none" spc="0" normalizeH="0" baseline="0" noProof="1" dirty="0" smtClean="0">
                <a:solidFill>
                  <a:schemeClr val="tx1"/>
                </a:solidFill>
                <a:latin typeface="+mn-lt"/>
                <a:ea typeface="+mj-ea"/>
                <a:cs typeface="+mj-cs"/>
                <a:sym typeface="Helvetica Light"/>
              </a:rPr>
              <a:t>=10kg</a:t>
            </a:r>
            <a:r>
              <a:rPr kumimoji="0" lang="en-US" altLang="zh-CN" sz="1900" b="0" i="0" u="none" strike="noStrike" kern="1200" cap="none" spc="0" normalizeH="0" baseline="0" noProof="1" dirty="0">
                <a:solidFill>
                  <a:schemeClr val="tx1"/>
                </a:solidFill>
                <a:latin typeface="+mn-lt"/>
                <a:ea typeface="+mj-ea"/>
                <a:cs typeface="+mj-cs"/>
                <a:sym typeface="Helvetica Light"/>
              </a:rPr>
              <a:t>, B</a:t>
            </a:r>
            <a:r>
              <a:rPr kumimoji="0" lang="zh-CN" altLang="en-US" sz="1900" b="0" i="0" u="none" strike="noStrike" kern="1200" cap="none" spc="0" normalizeH="0" baseline="0" noProof="1" dirty="0">
                <a:solidFill>
                  <a:schemeClr val="tx1"/>
                </a:solidFill>
                <a:latin typeface="+mn-lt"/>
                <a:ea typeface="+mj-ea"/>
                <a:cs typeface="+mj-cs"/>
                <a:sym typeface="Helvetica Light"/>
              </a:rPr>
              <a:t>端铰接于直径</a:t>
            </a:r>
            <a:r>
              <a:rPr kumimoji="0" lang="en-US" altLang="zh-CN" sz="1900" b="0" i="0" u="none" strike="noStrike" kern="1200" cap="none" spc="0" normalizeH="0" baseline="0" noProof="1" dirty="0">
                <a:solidFill>
                  <a:schemeClr val="tx1"/>
                </a:solidFill>
                <a:latin typeface="+mn-lt"/>
                <a:ea typeface="+mj-ea"/>
                <a:cs typeface="+mj-cs"/>
                <a:sym typeface="Helvetica Light"/>
              </a:rPr>
              <a:t>d=0.5m,</a:t>
            </a:r>
            <a:r>
              <a:rPr kumimoji="0" lang="zh-CN" altLang="en-US" sz="1900" b="0" i="0" u="none" strike="noStrike" kern="1200" cap="none" spc="0" normalizeH="0" baseline="0" noProof="1" dirty="0">
                <a:solidFill>
                  <a:schemeClr val="tx1"/>
                </a:solidFill>
                <a:latin typeface="+mn-lt"/>
                <a:ea typeface="+mj-ea"/>
                <a:cs typeface="+mj-cs"/>
                <a:sym typeface="Helvetica Light"/>
              </a:rPr>
              <a:t>质量</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a:t>
            </a:r>
            <a:r>
              <a:rPr kumimoji="0" lang="en-US" altLang="zh-CN" sz="1900" b="0" i="0" u="none" strike="noStrike" kern="1200" cap="none" spc="0" normalizeH="0" baseline="-25000" noProof="1" dirty="0" smtClean="0">
                <a:solidFill>
                  <a:schemeClr val="tx1"/>
                </a:solidFill>
                <a:latin typeface="+mn-lt"/>
                <a:ea typeface="+mj-ea"/>
                <a:cs typeface="+mj-cs"/>
                <a:sym typeface="Helvetica Light"/>
              </a:rPr>
              <a:t>2</a:t>
            </a:r>
            <a:r>
              <a:rPr kumimoji="0" lang="en-US" altLang="zh-CN" sz="1900" b="0" i="0" u="none" strike="noStrike" kern="1200" cap="none" spc="0" normalizeH="0" baseline="0" noProof="1" dirty="0" smtClean="0">
                <a:solidFill>
                  <a:schemeClr val="tx1"/>
                </a:solidFill>
                <a:latin typeface="+mn-lt"/>
                <a:ea typeface="+mj-ea"/>
                <a:cs typeface="+mj-cs"/>
                <a:sym typeface="Helvetica Light"/>
              </a:rPr>
              <a:t>=20kg</a:t>
            </a:r>
            <a:r>
              <a:rPr kumimoji="0" lang="zh-CN" altLang="en-US" sz="1900" b="0" i="0" u="none" strike="noStrike" kern="1200" cap="none" spc="0" normalizeH="0" baseline="0" noProof="1" dirty="0">
                <a:solidFill>
                  <a:schemeClr val="tx1"/>
                </a:solidFill>
                <a:latin typeface="+mn-lt"/>
                <a:ea typeface="+mj-ea"/>
                <a:cs typeface="+mj-cs"/>
                <a:sym typeface="Helvetica Light"/>
              </a:rPr>
              <a:t>的均质圆盘上。</a:t>
            </a:r>
            <a:r>
              <a:rPr kumimoji="0" lang="en-US" altLang="zh-CN" sz="1900" b="0" i="0" u="none" strike="noStrike" kern="1200" cap="none" spc="0" normalizeH="0" baseline="0" noProof="1" dirty="0">
                <a:solidFill>
                  <a:schemeClr val="tx1"/>
                </a:solidFill>
                <a:latin typeface="+mn-lt"/>
                <a:ea typeface="+mj-ea"/>
                <a:cs typeface="+mj-cs"/>
                <a:sym typeface="Helvetica Light"/>
              </a:rPr>
              <a:t>B</a:t>
            </a:r>
            <a:r>
              <a:rPr kumimoji="0" lang="zh-CN" altLang="en-US" sz="1900" b="0" i="0" u="none" strike="noStrike" kern="1200" cap="none" spc="0" normalizeH="0" baseline="0" noProof="1" dirty="0">
                <a:solidFill>
                  <a:schemeClr val="tx1"/>
                </a:solidFill>
                <a:latin typeface="+mn-lt"/>
                <a:ea typeface="+mj-ea"/>
                <a:cs typeface="+mj-cs"/>
                <a:sym typeface="Helvetica Light"/>
              </a:rPr>
              <a:t>与圆盘中心相距</a:t>
            </a:r>
            <a:r>
              <a:rPr kumimoji="0" lang="en-US" altLang="zh-CN" sz="1900" b="0" i="0" u="none" strike="noStrike" kern="1200" cap="none" spc="0" normalizeH="0" baseline="0" noProof="1" dirty="0" smtClean="0">
                <a:solidFill>
                  <a:schemeClr val="tx1"/>
                </a:solidFill>
                <a:latin typeface="+mn-lt"/>
                <a:ea typeface="+mj-ea"/>
                <a:cs typeface="+mj-cs"/>
                <a:sym typeface="Helvetica Light"/>
              </a:rPr>
              <a:t>e=230mm</a:t>
            </a:r>
            <a:r>
              <a:rPr kumimoji="0" lang="zh-CN" altLang="en-US" sz="1900" b="0" i="0" u="none" strike="noStrike" kern="1200" cap="none" spc="0" normalizeH="0" baseline="0" noProof="1" dirty="0" smtClean="0">
                <a:solidFill>
                  <a:schemeClr val="tx1"/>
                </a:solidFill>
                <a:latin typeface="+mn-lt"/>
                <a:ea typeface="+mj-ea"/>
                <a:cs typeface="+mj-cs"/>
                <a:sym typeface="Helvetica Light"/>
              </a:rPr>
              <a:t>。若</a:t>
            </a:r>
            <a:r>
              <a:rPr kumimoji="0" lang="zh-CN" altLang="en-US" sz="1900" b="0" i="0" u="none" strike="noStrike" kern="1200" cap="none" spc="0" normalizeH="0" baseline="0" noProof="1" dirty="0">
                <a:solidFill>
                  <a:schemeClr val="tx1"/>
                </a:solidFill>
                <a:latin typeface="+mn-lt"/>
                <a:ea typeface="+mj-ea"/>
                <a:cs typeface="+mj-cs"/>
                <a:sym typeface="Helvetica Light"/>
              </a:rPr>
              <a:t>在圆盘上施加力偶矩为</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M=15N.m</a:t>
            </a:r>
            <a:r>
              <a:rPr kumimoji="0" lang="zh-CN" altLang="en-US" sz="1900" b="0" i="0" u="none" strike="noStrike" kern="1200" cap="none" spc="0" normalizeH="0" baseline="0" noProof="1" dirty="0">
                <a:solidFill>
                  <a:schemeClr val="tx1"/>
                </a:solidFill>
                <a:latin typeface="+mn-lt"/>
                <a:ea typeface="+mj-ea"/>
                <a:cs typeface="+mj-cs"/>
                <a:sym typeface="Helvetica Light"/>
              </a:rPr>
              <a:t>的逆时针力偶。试求初瞬时杆</a:t>
            </a:r>
            <a:r>
              <a:rPr kumimoji="0" lang="en-US" altLang="zh-CN" sz="1900" b="0" i="0" u="none" strike="noStrike" kern="1200" cap="none" spc="0" normalizeH="0" baseline="0" noProof="1" dirty="0">
                <a:solidFill>
                  <a:schemeClr val="tx1"/>
                </a:solidFill>
                <a:latin typeface="+mn-lt"/>
                <a:ea typeface="+mj-ea"/>
                <a:cs typeface="+mj-cs"/>
                <a:sym typeface="Helvetica Light"/>
              </a:rPr>
              <a:t>AB</a:t>
            </a:r>
            <a:r>
              <a:rPr kumimoji="0" lang="zh-CN" altLang="en-US" sz="1900" b="0" i="0" u="none" strike="noStrike" kern="1200" cap="none" spc="0" normalizeH="0" baseline="0" noProof="1" dirty="0">
                <a:solidFill>
                  <a:schemeClr val="tx1"/>
                </a:solidFill>
                <a:latin typeface="+mn-lt"/>
                <a:ea typeface="+mj-ea"/>
                <a:cs typeface="+mj-cs"/>
                <a:sym typeface="Helvetica Light"/>
              </a:rPr>
              <a:t>和圆盘的角加速度。</a:t>
            </a:r>
            <a:endParaRPr kumimoji="0" lang="zh-CN" altLang="en-US" sz="1900" b="0" i="0" u="none" strike="noStrike" kern="1200" cap="none" spc="0" normalizeH="0" baseline="0" noProof="1" dirty="0">
              <a:solidFill>
                <a:schemeClr val="tx1"/>
              </a:solidFill>
              <a:latin typeface="+mn-lt"/>
              <a:ea typeface="+mj-ea"/>
              <a:cs typeface="+mj-cs"/>
              <a:sym typeface="Helvetica Light"/>
            </a:endParaRPr>
          </a:p>
        </p:txBody>
      </p:sp>
      <p:pic>
        <p:nvPicPr>
          <p:cNvPr id="72706" name="Picture 2"/>
          <p:cNvPicPr>
            <a:picLocks noChangeAspect="1"/>
          </p:cNvPicPr>
          <p:nvPr/>
        </p:nvPicPr>
        <p:blipFill>
          <a:blip r:embed="rId1"/>
          <a:stretch>
            <a:fillRect/>
          </a:stretch>
        </p:blipFill>
        <p:spPr>
          <a:xfrm>
            <a:off x="646113" y="3770313"/>
            <a:ext cx="2454275" cy="2895600"/>
          </a:xfrm>
          <a:prstGeom prst="rect">
            <a:avLst/>
          </a:prstGeom>
          <a:noFill/>
          <a:ln w="9525">
            <a:noFill/>
          </a:ln>
        </p:spPr>
      </p:pic>
      <p:pic>
        <p:nvPicPr>
          <p:cNvPr id="72707" name="Picture 3"/>
          <p:cNvPicPr>
            <a:picLocks noChangeAspect="1"/>
          </p:cNvPicPr>
          <p:nvPr/>
        </p:nvPicPr>
        <p:blipFill>
          <a:blip r:embed="rId2"/>
          <a:stretch>
            <a:fillRect/>
          </a:stretch>
        </p:blipFill>
        <p:spPr>
          <a:xfrm>
            <a:off x="3530600" y="3894138"/>
            <a:ext cx="2278063" cy="2446337"/>
          </a:xfrm>
          <a:prstGeom prst="rect">
            <a:avLst/>
          </a:prstGeom>
          <a:noFill/>
          <a:ln w="9525">
            <a:noFill/>
          </a:ln>
        </p:spPr>
      </p:pic>
      <p:pic>
        <p:nvPicPr>
          <p:cNvPr id="72708" name="Picture 4"/>
          <p:cNvPicPr>
            <a:picLocks noChangeAspect="1"/>
          </p:cNvPicPr>
          <p:nvPr/>
        </p:nvPicPr>
        <p:blipFill>
          <a:blip r:embed="rId3"/>
          <a:stretch>
            <a:fillRect/>
          </a:stretch>
        </p:blipFill>
        <p:spPr>
          <a:xfrm>
            <a:off x="5975350" y="3986213"/>
            <a:ext cx="2767013" cy="2462212"/>
          </a:xfrm>
          <a:prstGeom prst="rect">
            <a:avLst/>
          </a:prstGeom>
          <a:noFill/>
          <a:ln w="9525">
            <a:noFill/>
          </a:ln>
        </p:spPr>
      </p:pic>
      <p:sp>
        <p:nvSpPr>
          <p:cNvPr id="37893" name="Text Box 2"/>
          <p:cNvSpPr txBox="1">
            <a:spLocks noGrp="1"/>
          </p:cNvSpPr>
          <p:nvPr/>
        </p:nvSpPr>
        <p:spPr>
          <a:xfrm>
            <a:off x="244475" y="769932"/>
            <a:ext cx="8339137" cy="711200"/>
          </a:xfrm>
          <a:prstGeom prst="rect">
            <a:avLst/>
          </a:prstGeom>
          <a:noFill/>
          <a:ln w="9525">
            <a:noFill/>
          </a:ln>
        </p:spPr>
        <p:txBody>
          <a:bodyPr wrap="square" lIns="50800" tIns="50800" rIns="50800" bIns="50800" anchor="ctr"/>
          <a:p>
            <a:pPr marL="342900" indent="-342900">
              <a:lnSpc>
                <a:spcPct val="120000"/>
              </a:lnSpc>
              <a:buFont typeface="Wingdings" panose="05000000000000000000" charset="0"/>
              <a:buChar char="n"/>
            </a:pPr>
            <a:r>
              <a:rPr lang="zh-CN" altLang="en-US"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多自由度多刚体：动静法与动量、动量矩定理的比较</a:t>
            </a:r>
            <a:r>
              <a:rPr lang="en-US" altLang="zh-CN"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 </a:t>
            </a:r>
            <a:endParaRPr lang="en-US" altLang="zh-CN" sz="2400" noProof="1" dirty="0">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72710" name="Text Box 2"/>
          <p:cNvSpPr txBox="1">
            <a:spLocks noGrp="1"/>
          </p:cNvSpPr>
          <p:nvPr/>
        </p:nvSpPr>
        <p:spPr>
          <a:xfrm>
            <a:off x="244475" y="1552575"/>
            <a:ext cx="8447088" cy="711200"/>
          </a:xfrm>
          <a:prstGeom prst="rect">
            <a:avLst/>
          </a:prstGeom>
          <a:noFill/>
          <a:ln w="9525">
            <a:noFill/>
          </a:ln>
        </p:spPr>
        <p:txBody>
          <a:bodyPr wrap="square" lIns="50800" tIns="50800" rIns="50800" bIns="50800" anchor="ctr" anchorCtr="0"/>
          <a:p>
            <a:pPr>
              <a:lnSpc>
                <a:spcPct val="120000"/>
              </a:lnSpc>
            </a:pPr>
            <a:r>
              <a:rPr lang="zh-CN" altLang="zh-CN" sz="2000">
                <a:solidFill>
                  <a:schemeClr val="accent2"/>
                </a:solidFill>
                <a:latin typeface="Times New Roman" panose="02020603050405020304" pitchFamily="18" charset="0"/>
                <a:ea typeface="微软雅黑" panose="020B0503020204020204" pitchFamily="34" charset="-122"/>
                <a:sym typeface="微软雅黑" panose="020B0503020204020204" pitchFamily="34" charset="-122"/>
              </a:rPr>
              <a:t>动静法是将动化静的一种哲学思想的体现，在分析动力学问题时有其独特之处，下面通过与前面例题方法的对比，</a:t>
            </a:r>
            <a:r>
              <a:rPr lang="zh-CN" altLang="en-US" sz="2000" dirty="0">
                <a:solidFill>
                  <a:schemeClr val="accent2"/>
                </a:solidFill>
                <a:latin typeface="Times New Roman" panose="02020603050405020304" pitchFamily="18" charset="0"/>
                <a:ea typeface="微软雅黑" panose="020B0503020204020204" pitchFamily="34" charset="-122"/>
                <a:sym typeface="微软雅黑" panose="020B0503020204020204" pitchFamily="34" charset="-122"/>
              </a:rPr>
              <a:t>以体会动静法与其他方法的不同之处。</a:t>
            </a:r>
            <a:endParaRPr lang="zh-CN" altLang="en-US" sz="2000" dirty="0">
              <a:solidFill>
                <a:schemeClr val="accent2"/>
              </a:solidFill>
              <a:latin typeface="Times New Roman" panose="02020603050405020304" pitchFamily="18" charset="0"/>
              <a:ea typeface="微软雅黑" panose="020B0503020204020204" pitchFamily="34" charset="-122"/>
              <a:sym typeface="微软雅黑" panose="020B0503020204020204" pitchFamily="34"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1"/>
          <p:cNvSpPr txBox="1"/>
          <p:nvPr/>
        </p:nvSpPr>
        <p:spPr>
          <a:xfrm>
            <a:off x="2172141" y="1255616"/>
            <a:ext cx="6506655" cy="5411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1" i="0" u="none" strike="noStrike" kern="1200" cap="none" spc="0" normalizeH="0" baseline="0" noProof="1" dirty="0" smtClean="0">
                <a:solidFill>
                  <a:schemeClr val="tx1"/>
                </a:solidFill>
                <a:latin typeface="+mj-lt"/>
                <a:ea typeface="+mj-ea"/>
                <a:cs typeface="+mj-cs"/>
                <a:sym typeface="Helvetica Light"/>
              </a:rPr>
              <a:t>解：</a:t>
            </a: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1</a:t>
            </a: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）根据运动学知识，画运动图，如图</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1</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8" name="文本框 1"/>
          <p:cNvSpPr txBox="1"/>
          <p:nvPr/>
        </p:nvSpPr>
        <p:spPr>
          <a:xfrm>
            <a:off x="2644269" y="1747139"/>
            <a:ext cx="4868549" cy="5411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2</a:t>
            </a: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1" i="0" u="none" strike="noStrike" kern="1200" cap="none" spc="0" normalizeH="0" baseline="0" noProof="1" dirty="0" smtClean="0">
                <a:solidFill>
                  <a:schemeClr val="tx1"/>
                </a:solidFill>
                <a:latin typeface="+mj-lt"/>
                <a:ea typeface="+mj-ea"/>
                <a:cs typeface="+mj-cs"/>
                <a:sym typeface="Symbol" panose="05050102010706020507"/>
              </a:rPr>
              <a:t>AB</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pic>
        <p:nvPicPr>
          <p:cNvPr id="74755" name="Picture 2"/>
          <p:cNvPicPr>
            <a:picLocks noChangeAspect="1"/>
          </p:cNvPicPr>
          <p:nvPr/>
        </p:nvPicPr>
        <p:blipFill>
          <a:blip r:embed="rId1"/>
          <a:stretch>
            <a:fillRect/>
          </a:stretch>
        </p:blipFill>
        <p:spPr>
          <a:xfrm>
            <a:off x="95250" y="1301750"/>
            <a:ext cx="1966913" cy="2049463"/>
          </a:xfrm>
          <a:prstGeom prst="rect">
            <a:avLst/>
          </a:prstGeom>
          <a:noFill/>
          <a:ln w="9525">
            <a:noFill/>
          </a:ln>
        </p:spPr>
      </p:pic>
      <p:pic>
        <p:nvPicPr>
          <p:cNvPr id="74756" name="Picture 3"/>
          <p:cNvPicPr>
            <a:picLocks noChangeAspect="1"/>
          </p:cNvPicPr>
          <p:nvPr/>
        </p:nvPicPr>
        <p:blipFill>
          <a:blip r:embed="rId2"/>
          <a:stretch>
            <a:fillRect/>
          </a:stretch>
        </p:blipFill>
        <p:spPr>
          <a:xfrm>
            <a:off x="95250" y="3671888"/>
            <a:ext cx="1966913" cy="2439987"/>
          </a:xfrm>
          <a:prstGeom prst="rect">
            <a:avLst/>
          </a:prstGeom>
          <a:noFill/>
          <a:ln w="9525">
            <a:noFill/>
          </a:ln>
        </p:spPr>
      </p:pic>
      <p:graphicFrame>
        <p:nvGraphicFramePr>
          <p:cNvPr id="74757" name="对象 4"/>
          <p:cNvGraphicFramePr>
            <a:graphicFrameLocks noChangeAspect="1"/>
          </p:cNvGraphicFramePr>
          <p:nvPr/>
        </p:nvGraphicFramePr>
        <p:xfrm>
          <a:off x="2424113" y="2327275"/>
          <a:ext cx="2662237" cy="636588"/>
        </p:xfrm>
        <a:graphic>
          <a:graphicData uri="http://schemas.openxmlformats.org/presentationml/2006/ole">
            <mc:AlternateContent xmlns:mc="http://schemas.openxmlformats.org/markup-compatibility/2006">
              <mc:Choice xmlns:v="urn:schemas-microsoft-com:vml" Requires="v">
                <p:oleObj spid="_x0000_s3121" name="" r:id="rId3" imgW="42062400" imgH="10058400" progId="Equation.DSMT4">
                  <p:embed/>
                </p:oleObj>
              </mc:Choice>
              <mc:Fallback>
                <p:oleObj name="" r:id="rId3" imgW="42062400" imgH="10058400" progId="Equation.DSMT4">
                  <p:embed/>
                  <p:pic>
                    <p:nvPicPr>
                      <p:cNvPr id="0" name="图片 3120"/>
                      <p:cNvPicPr/>
                      <p:nvPr/>
                    </p:nvPicPr>
                    <p:blipFill>
                      <a:blip r:embed="rId4"/>
                      <a:stretch>
                        <a:fillRect/>
                      </a:stretch>
                    </p:blipFill>
                    <p:spPr>
                      <a:xfrm>
                        <a:off x="2424113" y="2327275"/>
                        <a:ext cx="2662237" cy="636588"/>
                      </a:xfrm>
                      <a:prstGeom prst="rect">
                        <a:avLst/>
                      </a:prstGeom>
                      <a:noFill/>
                      <a:ln w="38100">
                        <a:noFill/>
                        <a:miter/>
                      </a:ln>
                    </p:spPr>
                  </p:pic>
                </p:oleObj>
              </mc:Fallback>
            </mc:AlternateContent>
          </a:graphicData>
        </a:graphic>
      </p:graphicFrame>
      <p:graphicFrame>
        <p:nvGraphicFramePr>
          <p:cNvPr id="74758" name="对象 8"/>
          <p:cNvGraphicFramePr>
            <a:graphicFrameLocks noChangeAspect="1"/>
          </p:cNvGraphicFramePr>
          <p:nvPr/>
        </p:nvGraphicFramePr>
        <p:xfrm>
          <a:off x="5724525" y="2416175"/>
          <a:ext cx="2006600" cy="463550"/>
        </p:xfrm>
        <a:graphic>
          <a:graphicData uri="http://schemas.openxmlformats.org/presentationml/2006/ole">
            <mc:AlternateContent xmlns:mc="http://schemas.openxmlformats.org/markup-compatibility/2006">
              <mc:Choice xmlns:v="urn:schemas-microsoft-com:vml" Requires="v">
                <p:oleObj spid="_x0000_s3120" name="" r:id="rId5" imgW="31699200" imgH="7315200" progId="Equation.DSMT4">
                  <p:embed/>
                </p:oleObj>
              </mc:Choice>
              <mc:Fallback>
                <p:oleObj name="" r:id="rId5" imgW="31699200" imgH="7315200" progId="Equation.DSMT4">
                  <p:embed/>
                  <p:pic>
                    <p:nvPicPr>
                      <p:cNvPr id="0" name="图片 3119"/>
                      <p:cNvPicPr/>
                      <p:nvPr/>
                    </p:nvPicPr>
                    <p:blipFill>
                      <a:blip r:embed="rId6"/>
                      <a:stretch>
                        <a:fillRect/>
                      </a:stretch>
                    </p:blipFill>
                    <p:spPr>
                      <a:xfrm>
                        <a:off x="5724525" y="2416175"/>
                        <a:ext cx="2006600" cy="463550"/>
                      </a:xfrm>
                      <a:prstGeom prst="rect">
                        <a:avLst/>
                      </a:prstGeom>
                      <a:noFill/>
                      <a:ln w="38100">
                        <a:noFill/>
                        <a:miter/>
                      </a:ln>
                    </p:spPr>
                  </p:pic>
                </p:oleObj>
              </mc:Fallback>
            </mc:AlternateContent>
          </a:graphicData>
        </a:graphic>
      </p:graphicFrame>
      <p:sp>
        <p:nvSpPr>
          <p:cNvPr id="16" name="文本框 1"/>
          <p:cNvSpPr txBox="1"/>
          <p:nvPr/>
        </p:nvSpPr>
        <p:spPr>
          <a:xfrm>
            <a:off x="2776344" y="3130872"/>
            <a:ext cx="4868563" cy="5411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3</a:t>
            </a: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a:t>
            </a:r>
            <a:r>
              <a:rPr kumimoji="0" lang="zh-CN" altLang="en-US" sz="1900" b="0" i="0" u="none" strike="noStrike" kern="1200" cap="none" spc="0" normalizeH="0" baseline="0" noProof="1" dirty="0" smtClean="0">
                <a:solidFill>
                  <a:schemeClr val="tx1"/>
                </a:solidFill>
                <a:latin typeface="+mj-lt"/>
                <a:ea typeface="+mj-ea"/>
                <a:cs typeface="+mj-cs"/>
                <a:sym typeface="Symbol" panose="05050102010706020507"/>
              </a:rPr>
              <a:t>圆盘</a:t>
            </a:r>
            <a:r>
              <a:rPr kumimoji="0" lang="en-US" altLang="zh-CN" sz="1900" b="0" i="0" u="none" strike="noStrike" kern="1200" cap="none" spc="0" normalizeH="0" baseline="0" noProof="1" dirty="0" smtClean="0">
                <a:solidFill>
                  <a:schemeClr val="tx1"/>
                </a:solidFill>
                <a:latin typeface="+mj-lt"/>
                <a:ea typeface="+mj-ea"/>
                <a:cs typeface="+mj-cs"/>
                <a:sym typeface="Symbol" panose="05050102010706020507"/>
              </a:rPr>
              <a:t>】</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74760" name="对象 11"/>
          <p:cNvGraphicFramePr>
            <a:graphicFrameLocks noChangeAspect="1"/>
          </p:cNvGraphicFramePr>
          <p:nvPr/>
        </p:nvGraphicFramePr>
        <p:xfrm>
          <a:off x="5326063" y="3868738"/>
          <a:ext cx="3221037" cy="1100137"/>
        </p:xfrm>
        <a:graphic>
          <a:graphicData uri="http://schemas.openxmlformats.org/presentationml/2006/ole">
            <mc:AlternateContent xmlns:mc="http://schemas.openxmlformats.org/markup-compatibility/2006">
              <mc:Choice xmlns:v="urn:schemas-microsoft-com:vml" Requires="v">
                <p:oleObj spid="_x0000_s3079" name="" r:id="rId7" imgW="50901600" imgH="17373600" progId="Equation.DSMT4">
                  <p:embed/>
                </p:oleObj>
              </mc:Choice>
              <mc:Fallback>
                <p:oleObj name="" r:id="rId7" imgW="50901600" imgH="17373600" progId="Equation.DSMT4">
                  <p:embed/>
                  <p:pic>
                    <p:nvPicPr>
                      <p:cNvPr id="0" name="图片 3078"/>
                      <p:cNvPicPr/>
                      <p:nvPr/>
                    </p:nvPicPr>
                    <p:blipFill>
                      <a:blip r:embed="rId8"/>
                      <a:stretch>
                        <a:fillRect/>
                      </a:stretch>
                    </p:blipFill>
                    <p:spPr>
                      <a:xfrm>
                        <a:off x="5326063" y="3868738"/>
                        <a:ext cx="3221037" cy="1100137"/>
                      </a:xfrm>
                      <a:prstGeom prst="rect">
                        <a:avLst/>
                      </a:prstGeom>
                      <a:noFill/>
                      <a:ln w="38100">
                        <a:noFill/>
                        <a:miter/>
                      </a:ln>
                    </p:spPr>
                  </p:pic>
                </p:oleObj>
              </mc:Fallback>
            </mc:AlternateContent>
          </a:graphicData>
        </a:graphic>
      </p:graphicFrame>
      <p:graphicFrame>
        <p:nvGraphicFramePr>
          <p:cNvPr id="74761" name="对象 13"/>
          <p:cNvGraphicFramePr>
            <a:graphicFrameLocks noChangeAspect="1"/>
          </p:cNvGraphicFramePr>
          <p:nvPr/>
        </p:nvGraphicFramePr>
        <p:xfrm>
          <a:off x="2717800" y="5276850"/>
          <a:ext cx="2478088" cy="1049338"/>
        </p:xfrm>
        <a:graphic>
          <a:graphicData uri="http://schemas.openxmlformats.org/presentationml/2006/ole">
            <mc:AlternateContent xmlns:mc="http://schemas.openxmlformats.org/markup-compatibility/2006">
              <mc:Choice xmlns:v="urn:schemas-microsoft-com:vml" Requires="v">
                <p:oleObj spid="_x0000_s3078" name="" r:id="rId9" imgW="41757600" imgH="17678400" progId="Equation.DSMT4">
                  <p:embed/>
                </p:oleObj>
              </mc:Choice>
              <mc:Fallback>
                <p:oleObj name="" r:id="rId9" imgW="41757600" imgH="17678400" progId="Equation.DSMT4">
                  <p:embed/>
                  <p:pic>
                    <p:nvPicPr>
                      <p:cNvPr id="0" name="图片 3077"/>
                      <p:cNvPicPr/>
                      <p:nvPr/>
                    </p:nvPicPr>
                    <p:blipFill>
                      <a:blip r:embed="rId10"/>
                      <a:stretch>
                        <a:fillRect/>
                      </a:stretch>
                    </p:blipFill>
                    <p:spPr>
                      <a:xfrm>
                        <a:off x="2717800" y="5276850"/>
                        <a:ext cx="2478088" cy="1049338"/>
                      </a:xfrm>
                      <a:prstGeom prst="rect">
                        <a:avLst/>
                      </a:prstGeom>
                      <a:noFill/>
                      <a:ln w="38100">
                        <a:noFill/>
                        <a:miter/>
                      </a:ln>
                    </p:spPr>
                  </p:pic>
                </p:oleObj>
              </mc:Fallback>
            </mc:AlternateContent>
          </a:graphicData>
        </a:graphic>
      </p:graphicFrame>
      <p:sp>
        <p:nvSpPr>
          <p:cNvPr id="15" name="矩形 14"/>
          <p:cNvSpPr/>
          <p:nvPr/>
        </p:nvSpPr>
        <p:spPr>
          <a:xfrm>
            <a:off x="2432524" y="5221981"/>
            <a:ext cx="2952521" cy="1233889"/>
          </a:xfrm>
          <a:prstGeom prst="rect">
            <a:avLst/>
          </a:prstGeom>
          <a:noFill/>
          <a:ln w="38100" cap="flat">
            <a:solidFill>
              <a:srgbClr val="0432FF"/>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74763" name="对象 1"/>
          <p:cNvGraphicFramePr>
            <a:graphicFrameLocks noChangeAspect="1"/>
          </p:cNvGraphicFramePr>
          <p:nvPr/>
        </p:nvGraphicFramePr>
        <p:xfrm>
          <a:off x="2687638" y="3903663"/>
          <a:ext cx="2522537" cy="1079500"/>
        </p:xfrm>
        <a:graphic>
          <a:graphicData uri="http://schemas.openxmlformats.org/presentationml/2006/ole">
            <mc:AlternateContent xmlns:mc="http://schemas.openxmlformats.org/markup-compatibility/2006">
              <mc:Choice xmlns:v="urn:schemas-microsoft-com:vml" Requires="v">
                <p:oleObj spid="_x0000_s3077" name="" r:id="rId11" imgW="46329600" imgH="19812000" progId="Equation.DSMT4">
                  <p:embed/>
                </p:oleObj>
              </mc:Choice>
              <mc:Fallback>
                <p:oleObj name="" r:id="rId11" imgW="46329600" imgH="19812000" progId="Equation.DSMT4">
                  <p:embed/>
                  <p:pic>
                    <p:nvPicPr>
                      <p:cNvPr id="0" name="图片 3076"/>
                      <p:cNvPicPr/>
                      <p:nvPr/>
                    </p:nvPicPr>
                    <p:blipFill>
                      <a:blip r:embed="rId12"/>
                      <a:stretch>
                        <a:fillRect/>
                      </a:stretch>
                    </p:blipFill>
                    <p:spPr>
                      <a:xfrm>
                        <a:off x="2687638" y="3903663"/>
                        <a:ext cx="2522537" cy="1079500"/>
                      </a:xfrm>
                      <a:prstGeom prst="rect">
                        <a:avLst/>
                      </a:prstGeom>
                      <a:noFill/>
                      <a:ln w="38100">
                        <a:noFill/>
                        <a:miter/>
                      </a:ln>
                    </p:spPr>
                  </p:pic>
                </p:oleObj>
              </mc:Fallback>
            </mc:AlternateContent>
          </a:graphicData>
        </a:graphic>
      </p:graphicFrame>
      <p:sp>
        <p:nvSpPr>
          <p:cNvPr id="3" name="单圆角矩形 2"/>
          <p:cNvSpPr/>
          <p:nvPr/>
        </p:nvSpPr>
        <p:spPr>
          <a:xfrm>
            <a:off x="5507038" y="3903663"/>
            <a:ext cx="654050" cy="471488"/>
          </a:xfrm>
          <a:prstGeom prst="round1Rect">
            <a:avLst/>
          </a:prstGeom>
          <a:noFill/>
          <a:ln w="12700"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 name="单圆角矩形 3"/>
          <p:cNvSpPr/>
          <p:nvPr/>
        </p:nvSpPr>
        <p:spPr>
          <a:xfrm>
            <a:off x="5635625" y="2416175"/>
            <a:ext cx="655638" cy="471488"/>
          </a:xfrm>
          <a:prstGeom prst="round1Rect">
            <a:avLst/>
          </a:prstGeom>
          <a:noFill/>
          <a:ln w="12700"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 name="单圆角矩形 6"/>
          <p:cNvSpPr/>
          <p:nvPr/>
        </p:nvSpPr>
        <p:spPr>
          <a:xfrm>
            <a:off x="6477000" y="4500563"/>
            <a:ext cx="433388" cy="471488"/>
          </a:xfrm>
          <a:prstGeom prst="round1Rect">
            <a:avLst>
              <a:gd name="adj" fmla="val 2564"/>
            </a:avLst>
          </a:prstGeom>
          <a:noFill/>
          <a:ln w="12700"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文本框 1"/>
          <p:cNvSpPr txBox="1"/>
          <p:nvPr/>
        </p:nvSpPr>
        <p:spPr>
          <a:xfrm>
            <a:off x="5829935" y="5311458"/>
            <a:ext cx="271716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1" i="0" u="none" strike="noStrike" kern="1200" cap="none" spc="0" normalizeH="0" baseline="0" noProof="1" dirty="0" smtClean="0">
                <a:solidFill>
                  <a:srgbClr val="FF0000"/>
                </a:solidFill>
                <a:latin typeface="+mj-lt"/>
                <a:ea typeface="+mj-ea"/>
                <a:cs typeface="+mj-cs"/>
                <a:sym typeface="Helvetica Light"/>
              </a:rPr>
              <a:t>【</a:t>
            </a:r>
            <a:r>
              <a:rPr kumimoji="0" lang="en-US" altLang="zh-CN" sz="1900" b="1" i="0" u="none" strike="noStrike" kern="1200" cap="none" spc="0" normalizeH="0" baseline="0" noProof="1" dirty="0" smtClean="0">
                <a:solidFill>
                  <a:srgbClr val="FF0000"/>
                </a:solidFill>
                <a:latin typeface="+mj-lt"/>
                <a:ea typeface="+mj-ea"/>
                <a:cs typeface="+mj-cs"/>
                <a:sym typeface="Helvetica Light"/>
              </a:rPr>
              <a:t>3</a:t>
            </a:r>
            <a:r>
              <a:rPr kumimoji="0" lang="zh-CN" altLang="en-US" sz="1900" b="1" i="0" u="none" strike="noStrike" kern="1200" cap="none" spc="0" normalizeH="0" baseline="0" noProof="1" dirty="0" smtClean="0">
                <a:solidFill>
                  <a:srgbClr val="FF0000"/>
                </a:solidFill>
                <a:latin typeface="+mj-lt"/>
                <a:ea typeface="+mj-ea"/>
                <a:cs typeface="+mj-cs"/>
                <a:sym typeface="Helvetica Light"/>
              </a:rPr>
              <a:t>个动力学方程，引入不待求力</a:t>
            </a:r>
            <a:r>
              <a:rPr kumimoji="0" lang="en-US" altLang="zh-CN" sz="1900" b="1" i="0" u="none" strike="noStrike" kern="1200" cap="none" spc="0" normalizeH="0" baseline="0" noProof="1" dirty="0" smtClean="0">
                <a:solidFill>
                  <a:srgbClr val="FF0000"/>
                </a:solidFill>
                <a:latin typeface="+mj-lt"/>
                <a:ea typeface="+mj-ea"/>
                <a:cs typeface="+mj-cs"/>
                <a:sym typeface="Helvetica Light"/>
              </a:rPr>
              <a:t>F</a:t>
            </a:r>
            <a:r>
              <a:rPr kumimoji="0" lang="en-US" altLang="zh-CN" sz="1900" b="1" i="0" u="none" strike="noStrike" kern="1200" cap="none" spc="0" normalizeH="0" baseline="-25000" noProof="1" dirty="0" smtClean="0">
                <a:solidFill>
                  <a:srgbClr val="FF0000"/>
                </a:solidFill>
                <a:latin typeface="+mj-lt"/>
                <a:ea typeface="+mj-ea"/>
                <a:cs typeface="+mj-cs"/>
                <a:sym typeface="Helvetica Light"/>
              </a:rPr>
              <a:t>Bx</a:t>
            </a:r>
            <a:r>
              <a:rPr kumimoji="0" lang="zh-CN" altLang="en-US" sz="1900" b="1" i="0" u="none" strike="noStrike" kern="1200" cap="none" spc="0" normalizeH="0" baseline="0" noProof="1" dirty="0" smtClean="0">
                <a:solidFill>
                  <a:srgbClr val="FF0000"/>
                </a:solidFill>
                <a:latin typeface="+mj-lt"/>
                <a:ea typeface="+mj-ea"/>
                <a:cs typeface="+mj-cs"/>
                <a:sym typeface="Helvetica Light"/>
              </a:rPr>
              <a:t>】</a:t>
            </a:r>
            <a:endParaRPr kumimoji="0" lang="zh-CN" altLang="en-US" sz="1900" b="1" i="0" u="none" strike="noStrike" kern="1200" cap="none" spc="0" normalizeH="0" baseline="0" noProof="1" dirty="0" smtClean="0">
              <a:solidFill>
                <a:srgbClr val="FF0000"/>
              </a:solidFill>
              <a:latin typeface="+mj-lt"/>
              <a:ea typeface="+mj-ea"/>
              <a:cs typeface="+mj-cs"/>
              <a:sym typeface="Helvetica Ligh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245110" y="979169"/>
            <a:ext cx="8496935" cy="1417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1" i="0" u="none" strike="noStrike" kern="1200" cap="none" spc="0" normalizeH="0" baseline="0" noProof="1" smtClean="0">
                <a:solidFill>
                  <a:schemeClr val="tx1"/>
                </a:solidFill>
                <a:latin typeface="+mj-lt"/>
                <a:ea typeface="+mj-ea"/>
                <a:cs typeface="+mj-cs"/>
                <a:sym typeface="Helvetica Light"/>
              </a:rPr>
              <a:t>【例</a:t>
            </a:r>
            <a:r>
              <a:rPr kumimoji="0" lang="en-US" altLang="zh-CN" sz="1900" b="1" i="0" u="none" strike="noStrike" kern="1200" cap="none" spc="0" normalizeH="0" baseline="0" noProof="1" smtClean="0">
                <a:solidFill>
                  <a:schemeClr val="tx1"/>
                </a:solidFill>
                <a:latin typeface="+mj-lt"/>
                <a:ea typeface="+mj-ea"/>
                <a:cs typeface="+mj-cs"/>
                <a:sym typeface="Helvetica Light"/>
              </a:rPr>
              <a:t>5</a:t>
            </a:r>
            <a:r>
              <a:rPr kumimoji="0" lang="zh-CN" altLang="en-US" sz="1900" b="0" i="0" u="none" strike="noStrike" kern="1200" cap="none" spc="0" normalizeH="0" baseline="0" noProof="1" smtClean="0">
                <a:solidFill>
                  <a:schemeClr val="tx1"/>
                </a:solidFill>
                <a:latin typeface="+mj-lt"/>
                <a:ea typeface="+mj-ea"/>
                <a:cs typeface="+mj-cs"/>
                <a:sym typeface="Helvetica Light"/>
              </a:rPr>
              <a:t>：</a:t>
            </a:r>
            <a:r>
              <a:rPr kumimoji="0" lang="zh-CN" altLang="en-US" sz="1900" b="0" i="0" u="none" strike="noStrike" kern="1200" cap="none" spc="0" normalizeH="0" baseline="0" noProof="1" smtClean="0">
                <a:solidFill>
                  <a:srgbClr val="FF0000"/>
                </a:solidFill>
                <a:latin typeface="+mj-lt"/>
                <a:ea typeface="+mj-ea"/>
                <a:cs typeface="+mj-cs"/>
                <a:sym typeface="Helvetica Light"/>
              </a:rPr>
              <a:t>动静法</a:t>
            </a:r>
            <a:r>
              <a:rPr kumimoji="0" lang="zh-CN" altLang="en-US" sz="1900" b="0" i="0" u="none" strike="noStrike" kern="1200" cap="none" spc="0" normalizeH="0" baseline="0" noProof="1"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a:solidFill>
                  <a:schemeClr val="tx1"/>
                </a:solidFill>
                <a:latin typeface="+mn-lt"/>
                <a:ea typeface="+mj-ea"/>
                <a:cs typeface="+mj-cs"/>
                <a:sym typeface="Helvetica Light"/>
              </a:rPr>
              <a:t>均质杆长</a:t>
            </a:r>
            <a:r>
              <a:rPr kumimoji="0" lang="en-US" altLang="zh-CN" sz="1900" b="0" i="0" u="none" strike="noStrike" kern="1200" cap="none" spc="0" normalizeH="0" baseline="0" noProof="1" dirty="0">
                <a:solidFill>
                  <a:schemeClr val="tx1"/>
                </a:solidFill>
                <a:latin typeface="+mn-lt"/>
                <a:ea typeface="+mj-ea"/>
                <a:cs typeface="+mj-cs"/>
                <a:sym typeface="Helvetica Light"/>
              </a:rPr>
              <a:t>L=1m,</a:t>
            </a:r>
            <a:r>
              <a:rPr kumimoji="0" lang="zh-CN" altLang="en-US" sz="1900" b="0" i="0" u="none" strike="noStrike" kern="1200" cap="none" spc="0" normalizeH="0" baseline="0" noProof="1" dirty="0">
                <a:solidFill>
                  <a:schemeClr val="tx1"/>
                </a:solidFill>
                <a:latin typeface="+mn-lt"/>
                <a:ea typeface="+mj-ea"/>
                <a:cs typeface="+mj-cs"/>
                <a:sym typeface="Helvetica Light"/>
              </a:rPr>
              <a:t>质量</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a:t>
            </a:r>
            <a:r>
              <a:rPr kumimoji="0" lang="en-US" altLang="zh-CN" sz="1900" b="0" i="0" u="none" strike="noStrike" kern="1200" cap="none" spc="0" normalizeH="0" baseline="-25000" noProof="1" dirty="0" smtClean="0">
                <a:solidFill>
                  <a:schemeClr val="tx1"/>
                </a:solidFill>
                <a:latin typeface="+mn-lt"/>
                <a:ea typeface="+mj-ea"/>
                <a:cs typeface="+mj-cs"/>
                <a:sym typeface="Helvetica Light"/>
              </a:rPr>
              <a:t>1</a:t>
            </a:r>
            <a:r>
              <a:rPr kumimoji="0" lang="en-US" altLang="zh-CN" sz="1900" b="0" i="0" u="none" strike="noStrike" kern="1200" cap="none" spc="0" normalizeH="0" baseline="0" noProof="1" dirty="0" smtClean="0">
                <a:solidFill>
                  <a:schemeClr val="tx1"/>
                </a:solidFill>
                <a:latin typeface="+mn-lt"/>
                <a:ea typeface="+mj-ea"/>
                <a:cs typeface="+mj-cs"/>
                <a:sym typeface="Helvetica Light"/>
              </a:rPr>
              <a:t>=10kg</a:t>
            </a:r>
            <a:r>
              <a:rPr kumimoji="0" lang="en-US" altLang="zh-CN" sz="1900" b="0" i="0" u="none" strike="noStrike" kern="1200" cap="none" spc="0" normalizeH="0" baseline="0" noProof="1" dirty="0">
                <a:solidFill>
                  <a:schemeClr val="tx1"/>
                </a:solidFill>
                <a:latin typeface="+mn-lt"/>
                <a:ea typeface="+mj-ea"/>
                <a:cs typeface="+mj-cs"/>
                <a:sym typeface="Helvetica Light"/>
              </a:rPr>
              <a:t>, B</a:t>
            </a:r>
            <a:r>
              <a:rPr kumimoji="0" lang="zh-CN" altLang="en-US" sz="1900" b="0" i="0" u="none" strike="noStrike" kern="1200" cap="none" spc="0" normalizeH="0" baseline="0" noProof="1" dirty="0">
                <a:solidFill>
                  <a:schemeClr val="tx1"/>
                </a:solidFill>
                <a:latin typeface="+mn-lt"/>
                <a:ea typeface="+mj-ea"/>
                <a:cs typeface="+mj-cs"/>
                <a:sym typeface="Helvetica Light"/>
              </a:rPr>
              <a:t>端铰接于直径</a:t>
            </a:r>
            <a:r>
              <a:rPr kumimoji="0" lang="en-US" altLang="zh-CN" sz="1900" b="0" i="0" u="none" strike="noStrike" kern="1200" cap="none" spc="0" normalizeH="0" baseline="0" noProof="1" dirty="0">
                <a:solidFill>
                  <a:schemeClr val="tx1"/>
                </a:solidFill>
                <a:latin typeface="+mn-lt"/>
                <a:ea typeface="+mj-ea"/>
                <a:cs typeface="+mj-cs"/>
                <a:sym typeface="Helvetica Light"/>
              </a:rPr>
              <a:t>d=0.5m,</a:t>
            </a:r>
            <a:r>
              <a:rPr kumimoji="0" lang="zh-CN" altLang="en-US" sz="1900" b="0" i="0" u="none" strike="noStrike" kern="1200" cap="none" spc="0" normalizeH="0" baseline="0" noProof="1" dirty="0">
                <a:solidFill>
                  <a:schemeClr val="tx1"/>
                </a:solidFill>
                <a:latin typeface="+mn-lt"/>
                <a:ea typeface="+mj-ea"/>
                <a:cs typeface="+mj-cs"/>
                <a:sym typeface="Helvetica Light"/>
              </a:rPr>
              <a:t>质量</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a:t>
            </a:r>
            <a:r>
              <a:rPr kumimoji="0" lang="en-US" altLang="zh-CN" sz="1900" b="0" i="0" u="none" strike="noStrike" kern="1200" cap="none" spc="0" normalizeH="0" baseline="-25000" noProof="1" dirty="0" smtClean="0">
                <a:solidFill>
                  <a:schemeClr val="tx1"/>
                </a:solidFill>
                <a:latin typeface="+mn-lt"/>
                <a:ea typeface="+mj-ea"/>
                <a:cs typeface="+mj-cs"/>
                <a:sym typeface="Helvetica Light"/>
              </a:rPr>
              <a:t>2</a:t>
            </a:r>
            <a:r>
              <a:rPr kumimoji="0" lang="en-US" altLang="zh-CN" sz="1900" b="0" i="0" u="none" strike="noStrike" kern="1200" cap="none" spc="0" normalizeH="0" baseline="0" noProof="1" dirty="0" smtClean="0">
                <a:solidFill>
                  <a:schemeClr val="tx1"/>
                </a:solidFill>
                <a:latin typeface="+mn-lt"/>
                <a:ea typeface="+mj-ea"/>
                <a:cs typeface="+mj-cs"/>
                <a:sym typeface="Helvetica Light"/>
              </a:rPr>
              <a:t>=20kg</a:t>
            </a:r>
            <a:r>
              <a:rPr kumimoji="0" lang="zh-CN" altLang="en-US" sz="1900" b="0" i="0" u="none" strike="noStrike" kern="1200" cap="none" spc="0" normalizeH="0" baseline="0" noProof="1" dirty="0">
                <a:solidFill>
                  <a:schemeClr val="tx1"/>
                </a:solidFill>
                <a:latin typeface="+mn-lt"/>
                <a:ea typeface="+mj-ea"/>
                <a:cs typeface="+mj-cs"/>
                <a:sym typeface="Helvetica Light"/>
              </a:rPr>
              <a:t>的均质圆盘上。</a:t>
            </a:r>
            <a:r>
              <a:rPr kumimoji="0" lang="en-US" altLang="zh-CN" sz="1900" b="0" i="0" u="none" strike="noStrike" kern="1200" cap="none" spc="0" normalizeH="0" baseline="0" noProof="1" dirty="0">
                <a:solidFill>
                  <a:schemeClr val="tx1"/>
                </a:solidFill>
                <a:latin typeface="+mn-lt"/>
                <a:ea typeface="+mj-ea"/>
                <a:cs typeface="+mj-cs"/>
                <a:sym typeface="Helvetica Light"/>
              </a:rPr>
              <a:t>B</a:t>
            </a:r>
            <a:r>
              <a:rPr kumimoji="0" lang="zh-CN" altLang="en-US" sz="1900" b="0" i="0" u="none" strike="noStrike" kern="1200" cap="none" spc="0" normalizeH="0" baseline="0" noProof="1" dirty="0">
                <a:solidFill>
                  <a:schemeClr val="tx1"/>
                </a:solidFill>
                <a:latin typeface="+mn-lt"/>
                <a:ea typeface="+mj-ea"/>
                <a:cs typeface="+mj-cs"/>
                <a:sym typeface="Helvetica Light"/>
              </a:rPr>
              <a:t>与圆盘中心相距</a:t>
            </a:r>
            <a:r>
              <a:rPr kumimoji="0" lang="en-US" altLang="zh-CN" sz="1900" b="0" i="0" u="none" strike="noStrike" kern="1200" cap="none" spc="0" normalizeH="0" baseline="0" noProof="1" dirty="0" smtClean="0">
                <a:solidFill>
                  <a:schemeClr val="tx1"/>
                </a:solidFill>
                <a:latin typeface="+mn-lt"/>
                <a:ea typeface="+mj-ea"/>
                <a:cs typeface="+mj-cs"/>
                <a:sym typeface="Helvetica Light"/>
              </a:rPr>
              <a:t>e=230mm</a:t>
            </a:r>
            <a:r>
              <a:rPr kumimoji="0" lang="zh-CN" altLang="en-US" sz="1900" b="0" i="0" u="none" strike="noStrike" kern="1200" cap="none" spc="0" normalizeH="0" baseline="0" noProof="1" dirty="0" smtClean="0">
                <a:solidFill>
                  <a:schemeClr val="tx1"/>
                </a:solidFill>
                <a:latin typeface="+mn-lt"/>
                <a:ea typeface="+mj-ea"/>
                <a:cs typeface="+mj-cs"/>
                <a:sym typeface="Helvetica Light"/>
              </a:rPr>
              <a:t>。若</a:t>
            </a:r>
            <a:r>
              <a:rPr kumimoji="0" lang="zh-CN" altLang="en-US" sz="1900" b="0" i="0" u="none" strike="noStrike" kern="1200" cap="none" spc="0" normalizeH="0" baseline="0" noProof="1" dirty="0">
                <a:solidFill>
                  <a:schemeClr val="tx1"/>
                </a:solidFill>
                <a:latin typeface="+mn-lt"/>
                <a:ea typeface="+mj-ea"/>
                <a:cs typeface="+mj-cs"/>
                <a:sym typeface="Helvetica Light"/>
              </a:rPr>
              <a:t>在圆盘上施加力偶矩为</a:t>
            </a:r>
            <a:r>
              <a:rPr kumimoji="0" lang="en-US" altLang="zh-CN" sz="1900" b="0" i="0" u="none" strike="noStrike" kern="1200" cap="none" spc="0" normalizeH="0" baseline="0" noProof="1" dirty="0" smtClean="0">
                <a:solidFill>
                  <a:schemeClr val="tx1"/>
                </a:solidFill>
                <a:latin typeface="+mn-lt"/>
                <a:ea typeface="+mj-ea"/>
                <a:cs typeface="+mj-cs"/>
                <a:sym typeface="Helvetica Light"/>
              </a:rPr>
              <a:t>M=15N.m</a:t>
            </a:r>
            <a:r>
              <a:rPr kumimoji="0" lang="zh-CN" altLang="en-US" sz="1900" b="0" i="0" u="none" strike="noStrike" kern="1200" cap="none" spc="0" normalizeH="0" baseline="0" noProof="1" dirty="0">
                <a:solidFill>
                  <a:schemeClr val="tx1"/>
                </a:solidFill>
                <a:latin typeface="+mn-lt"/>
                <a:ea typeface="+mj-ea"/>
                <a:cs typeface="+mj-cs"/>
                <a:sym typeface="Helvetica Light"/>
              </a:rPr>
              <a:t>的逆时针力偶。试求初瞬时杆</a:t>
            </a:r>
            <a:r>
              <a:rPr kumimoji="0" lang="en-US" altLang="zh-CN" sz="1900" b="0" i="0" u="none" strike="noStrike" kern="1200" cap="none" spc="0" normalizeH="0" baseline="0" noProof="1" dirty="0">
                <a:solidFill>
                  <a:schemeClr val="tx1"/>
                </a:solidFill>
                <a:latin typeface="+mn-lt"/>
                <a:ea typeface="+mj-ea"/>
                <a:cs typeface="+mj-cs"/>
                <a:sym typeface="Helvetica Light"/>
              </a:rPr>
              <a:t>AB</a:t>
            </a:r>
            <a:r>
              <a:rPr kumimoji="0" lang="zh-CN" altLang="en-US" sz="1900" b="0" i="0" u="none" strike="noStrike" kern="1200" cap="none" spc="0" normalizeH="0" baseline="0" noProof="1" dirty="0">
                <a:solidFill>
                  <a:schemeClr val="tx1"/>
                </a:solidFill>
                <a:latin typeface="+mn-lt"/>
                <a:ea typeface="+mj-ea"/>
                <a:cs typeface="+mj-cs"/>
                <a:sym typeface="Helvetica Light"/>
              </a:rPr>
              <a:t>和圆盘的角加速度。</a:t>
            </a:r>
            <a:endParaRPr kumimoji="0" lang="zh-CN" altLang="en-US" sz="1900" b="0" i="0" u="none" strike="noStrike" kern="1200" cap="none" spc="0" normalizeH="0" baseline="0" noProof="1" dirty="0">
              <a:solidFill>
                <a:schemeClr val="tx1"/>
              </a:solidFill>
              <a:latin typeface="+mn-lt"/>
              <a:ea typeface="+mj-ea"/>
              <a:cs typeface="+mj-cs"/>
              <a:sym typeface="Helvetica Light"/>
            </a:endParaRPr>
          </a:p>
        </p:txBody>
      </p:sp>
      <p:grpSp>
        <p:nvGrpSpPr>
          <p:cNvPr id="76802" name="组合 28"/>
          <p:cNvGrpSpPr/>
          <p:nvPr/>
        </p:nvGrpSpPr>
        <p:grpSpPr>
          <a:xfrm>
            <a:off x="244475" y="2571750"/>
            <a:ext cx="2279650" cy="2713038"/>
            <a:chOff x="262" y="3925"/>
            <a:chExt cx="3588" cy="4272"/>
          </a:xfrm>
        </p:grpSpPr>
        <p:pic>
          <p:nvPicPr>
            <p:cNvPr id="76803" name="Picture 3"/>
            <p:cNvPicPr>
              <a:picLocks noChangeAspect="1"/>
            </p:cNvPicPr>
            <p:nvPr/>
          </p:nvPicPr>
          <p:blipFill>
            <a:blip r:embed="rId1"/>
            <a:stretch>
              <a:fillRect/>
            </a:stretch>
          </p:blipFill>
          <p:spPr>
            <a:xfrm>
              <a:off x="262" y="3925"/>
              <a:ext cx="3588" cy="4272"/>
            </a:xfrm>
            <a:prstGeom prst="rect">
              <a:avLst/>
            </a:prstGeom>
            <a:noFill/>
            <a:ln w="9525">
              <a:noFill/>
            </a:ln>
          </p:spPr>
        </p:pic>
        <p:sp>
          <p:nvSpPr>
            <p:cNvPr id="9" name="任意多边形 8"/>
            <p:cNvSpPr/>
            <p:nvPr/>
          </p:nvSpPr>
          <p:spPr>
            <a:xfrm>
              <a:off x="1457" y="4620"/>
              <a:ext cx="771" cy="287"/>
            </a:xfrm>
            <a:custGeom>
              <a:avLst/>
              <a:gdLst>
                <a:gd name="connisteX0" fmla="*/ 0 w 489585"/>
                <a:gd name="connsiteY0" fmla="*/ 182030 h 182030"/>
                <a:gd name="connisteX1" fmla="*/ 111760 w 489585"/>
                <a:gd name="connsiteY1" fmla="*/ 4230 h 182030"/>
                <a:gd name="connisteX2" fmla="*/ 489585 w 489585"/>
                <a:gd name="connsiteY2" fmla="*/ 70905 h 182030"/>
              </a:gdLst>
              <a:ahLst/>
              <a:cxnLst>
                <a:cxn ang="0">
                  <a:pos x="connisteX0" y="connsiteY0"/>
                </a:cxn>
                <a:cxn ang="0">
                  <a:pos x="connisteX1" y="connsiteY1"/>
                </a:cxn>
                <a:cxn ang="0">
                  <a:pos x="connisteX2" y="connsiteY2"/>
                </a:cxn>
              </a:cxnLst>
              <a:rect l="l" t="t" r="r" b="b"/>
              <a:pathLst>
                <a:path w="489585" h="182030">
                  <a:moveTo>
                    <a:pt x="0" y="182030"/>
                  </a:moveTo>
                  <a:cubicBezTo>
                    <a:pt x="14605" y="145200"/>
                    <a:pt x="13970" y="26455"/>
                    <a:pt x="111760" y="4230"/>
                  </a:cubicBezTo>
                  <a:cubicBezTo>
                    <a:pt x="209550" y="-17995"/>
                    <a:pt x="416560" y="53760"/>
                    <a:pt x="489585" y="70905"/>
                  </a:cubicBezTo>
                </a:path>
              </a:pathLst>
            </a:custGeom>
            <a:noFill/>
            <a:ln w="12700" cap="flat">
              <a:solidFill>
                <a:srgbClr val="FF0000"/>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任意多边形 9"/>
            <p:cNvSpPr/>
            <p:nvPr/>
          </p:nvSpPr>
          <p:spPr>
            <a:xfrm>
              <a:off x="826" y="62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11" name="直接箭头连接符 10"/>
            <p:cNvCxnSpPr/>
            <p:nvPr/>
          </p:nvCxnSpPr>
          <p:spPr>
            <a:xfrm flipV="1">
              <a:off x="1842" y="7035"/>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2" name="直接箭头连接符 11"/>
            <p:cNvCxnSpPr/>
            <p:nvPr/>
          </p:nvCxnSpPr>
          <p:spPr>
            <a:xfrm flipV="1">
              <a:off x="1842" y="6458"/>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4" name="直接箭头连接符 13"/>
            <p:cNvCxnSpPr/>
            <p:nvPr/>
          </p:nvCxnSpPr>
          <p:spPr>
            <a:xfrm flipV="1">
              <a:off x="1946" y="4882"/>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5" name="直接箭头连接符 14"/>
            <p:cNvCxnSpPr/>
            <p:nvPr/>
          </p:nvCxnSpPr>
          <p:spPr>
            <a:xfrm flipV="1">
              <a:off x="1946" y="5391"/>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6810" name="对象 16">
              <a:hlinkClick r:id="" action="ppaction://ole?verb="/>
            </p:cNvPr>
            <p:cNvGraphicFramePr>
              <a:graphicFrameLocks noChangeAspect="1"/>
            </p:cNvGraphicFramePr>
            <p:nvPr/>
          </p:nvGraphicFramePr>
          <p:xfrm>
            <a:off x="262" y="6265"/>
            <a:ext cx="559" cy="633"/>
          </p:xfrm>
          <a:graphic>
            <a:graphicData uri="http://schemas.openxmlformats.org/presentationml/2006/ole">
              <mc:AlternateContent xmlns:mc="http://schemas.openxmlformats.org/markup-compatibility/2006">
                <mc:Choice xmlns:v="urn:schemas-microsoft-com:vml" Requires="v">
                  <p:oleObj spid="_x0000_s3080" name="" r:id="rId2" imgW="190500" imgH="215900" progId="Equation.KSEE3">
                    <p:embed/>
                  </p:oleObj>
                </mc:Choice>
                <mc:Fallback>
                  <p:oleObj name="" r:id="rId2" imgW="190500" imgH="215900" progId="Equation.KSEE3">
                    <p:embed/>
                    <p:pic>
                      <p:nvPicPr>
                        <p:cNvPr id="0" name="图片 3079"/>
                        <p:cNvPicPr/>
                        <p:nvPr/>
                      </p:nvPicPr>
                      <p:blipFill>
                        <a:blip r:embed="rId3"/>
                        <a:stretch>
                          <a:fillRect/>
                        </a:stretch>
                      </p:blipFill>
                      <p:spPr>
                        <a:xfrm>
                          <a:off x="262" y="6265"/>
                          <a:ext cx="559" cy="633"/>
                        </a:xfrm>
                        <a:prstGeom prst="rect">
                          <a:avLst/>
                        </a:prstGeom>
                        <a:noFill/>
                        <a:ln w="38100">
                          <a:noFill/>
                          <a:miter/>
                        </a:ln>
                      </p:spPr>
                    </p:pic>
                  </p:oleObj>
                </mc:Fallback>
              </mc:AlternateContent>
            </a:graphicData>
          </a:graphic>
        </p:graphicFrame>
        <p:graphicFrame>
          <p:nvGraphicFramePr>
            <p:cNvPr id="76811" name="对象 17">
              <a:hlinkClick r:id="" action="ppaction://ole?verb="/>
            </p:cNvPr>
            <p:cNvGraphicFramePr>
              <a:graphicFrameLocks noChangeAspect="1"/>
            </p:cNvGraphicFramePr>
            <p:nvPr/>
          </p:nvGraphicFramePr>
          <p:xfrm>
            <a:off x="938" y="4447"/>
            <a:ext cx="519" cy="633"/>
          </p:xfrm>
          <a:graphic>
            <a:graphicData uri="http://schemas.openxmlformats.org/presentationml/2006/ole">
              <mc:AlternateContent xmlns:mc="http://schemas.openxmlformats.org/markup-compatibility/2006">
                <mc:Choice xmlns:v="urn:schemas-microsoft-com:vml" Requires="v">
                  <p:oleObj spid="_x0000_s3081" name="" r:id="rId4" imgW="177165" imgH="215900" progId="Equation.KSEE3">
                    <p:embed/>
                  </p:oleObj>
                </mc:Choice>
                <mc:Fallback>
                  <p:oleObj name="" r:id="rId4" imgW="177165" imgH="215900" progId="Equation.KSEE3">
                    <p:embed/>
                    <p:pic>
                      <p:nvPicPr>
                        <p:cNvPr id="0" name="图片 3080"/>
                        <p:cNvPicPr/>
                        <p:nvPr/>
                      </p:nvPicPr>
                      <p:blipFill>
                        <a:blip r:embed="rId5"/>
                        <a:stretch>
                          <a:fillRect/>
                        </a:stretch>
                      </p:blipFill>
                      <p:spPr>
                        <a:xfrm>
                          <a:off x="938" y="4447"/>
                          <a:ext cx="519" cy="633"/>
                        </a:xfrm>
                        <a:prstGeom prst="rect">
                          <a:avLst/>
                        </a:prstGeom>
                        <a:noFill/>
                        <a:ln w="38100">
                          <a:noFill/>
                          <a:miter/>
                        </a:ln>
                      </p:spPr>
                    </p:pic>
                  </p:oleObj>
                </mc:Fallback>
              </mc:AlternateContent>
            </a:graphicData>
          </a:graphic>
        </p:graphicFrame>
        <p:graphicFrame>
          <p:nvGraphicFramePr>
            <p:cNvPr id="76812" name="对象 18">
              <a:hlinkClick r:id="" action="ppaction://ole?verb="/>
            </p:cNvPr>
            <p:cNvGraphicFramePr>
              <a:graphicFrameLocks noChangeAspect="1"/>
            </p:cNvGraphicFramePr>
            <p:nvPr/>
          </p:nvGraphicFramePr>
          <p:xfrm>
            <a:off x="1943" y="6914"/>
            <a:ext cx="671" cy="671"/>
          </p:xfrm>
          <a:graphic>
            <a:graphicData uri="http://schemas.openxmlformats.org/presentationml/2006/ole">
              <mc:AlternateContent xmlns:mc="http://schemas.openxmlformats.org/markup-compatibility/2006">
                <mc:Choice xmlns:v="urn:schemas-microsoft-com:vml" Requires="v">
                  <p:oleObj spid="_x0000_s3082" name="" r:id="rId6" imgW="228600" imgH="228600" progId="Equation.KSEE3">
                    <p:embed/>
                  </p:oleObj>
                </mc:Choice>
                <mc:Fallback>
                  <p:oleObj name="" r:id="rId6" imgW="228600" imgH="228600" progId="Equation.KSEE3">
                    <p:embed/>
                    <p:pic>
                      <p:nvPicPr>
                        <p:cNvPr id="0" name="图片 3081"/>
                        <p:cNvPicPr/>
                        <p:nvPr/>
                      </p:nvPicPr>
                      <p:blipFill>
                        <a:blip r:embed="rId7"/>
                        <a:stretch>
                          <a:fillRect/>
                        </a:stretch>
                      </p:blipFill>
                      <p:spPr>
                        <a:xfrm>
                          <a:off x="1943" y="6914"/>
                          <a:ext cx="671" cy="671"/>
                        </a:xfrm>
                        <a:prstGeom prst="rect">
                          <a:avLst/>
                        </a:prstGeom>
                        <a:noFill/>
                        <a:ln w="38100">
                          <a:noFill/>
                          <a:miter/>
                        </a:ln>
                      </p:spPr>
                    </p:pic>
                  </p:oleObj>
                </mc:Fallback>
              </mc:AlternateContent>
            </a:graphicData>
          </a:graphic>
        </p:graphicFrame>
        <p:graphicFrame>
          <p:nvGraphicFramePr>
            <p:cNvPr id="76813" name="对象 20">
              <a:hlinkClick r:id="" action="ppaction://ole?verb="/>
            </p:cNvPr>
            <p:cNvGraphicFramePr>
              <a:graphicFrameLocks noChangeAspect="1"/>
            </p:cNvGraphicFramePr>
            <p:nvPr/>
          </p:nvGraphicFramePr>
          <p:xfrm>
            <a:off x="1839" y="6324"/>
            <a:ext cx="671" cy="709"/>
          </p:xfrm>
          <a:graphic>
            <a:graphicData uri="http://schemas.openxmlformats.org/presentationml/2006/ole">
              <mc:AlternateContent xmlns:mc="http://schemas.openxmlformats.org/markup-compatibility/2006">
                <mc:Choice xmlns:v="urn:schemas-microsoft-com:vml" Requires="v">
                  <p:oleObj spid="_x0000_s3083" name="" r:id="rId8" imgW="228600" imgH="241300" progId="Equation.KSEE3">
                    <p:embed/>
                  </p:oleObj>
                </mc:Choice>
                <mc:Fallback>
                  <p:oleObj name="" r:id="rId8" imgW="228600" imgH="241300" progId="Equation.KSEE3">
                    <p:embed/>
                    <p:pic>
                      <p:nvPicPr>
                        <p:cNvPr id="0" name="图片 3082"/>
                        <p:cNvPicPr/>
                        <p:nvPr/>
                      </p:nvPicPr>
                      <p:blipFill>
                        <a:blip r:embed="rId9"/>
                        <a:stretch>
                          <a:fillRect/>
                        </a:stretch>
                      </p:blipFill>
                      <p:spPr>
                        <a:xfrm>
                          <a:off x="1839" y="6324"/>
                          <a:ext cx="671" cy="709"/>
                        </a:xfrm>
                        <a:prstGeom prst="rect">
                          <a:avLst/>
                        </a:prstGeom>
                        <a:noFill/>
                        <a:ln w="38100">
                          <a:noFill/>
                          <a:miter/>
                        </a:ln>
                      </p:spPr>
                    </p:pic>
                  </p:oleObj>
                </mc:Fallback>
              </mc:AlternateContent>
            </a:graphicData>
          </a:graphic>
        </p:graphicFrame>
        <p:graphicFrame>
          <p:nvGraphicFramePr>
            <p:cNvPr id="76814" name="对象 22">
              <a:hlinkClick r:id="" action="ppaction://ole?verb="/>
            </p:cNvPr>
            <p:cNvGraphicFramePr>
              <a:graphicFrameLocks noChangeAspect="1"/>
            </p:cNvGraphicFramePr>
            <p:nvPr/>
          </p:nvGraphicFramePr>
          <p:xfrm>
            <a:off x="1368" y="5051"/>
            <a:ext cx="485" cy="486"/>
          </p:xfrm>
          <a:graphic>
            <a:graphicData uri="http://schemas.openxmlformats.org/presentationml/2006/ole">
              <mc:AlternateContent xmlns:mc="http://schemas.openxmlformats.org/markup-compatibility/2006">
                <mc:Choice xmlns:v="urn:schemas-microsoft-com:vml" Requires="v">
                  <p:oleObj spid="_x0000_s3084" name="" r:id="rId10" imgW="165100" imgH="165100" progId="Equation.KSEE3">
                    <p:embed/>
                  </p:oleObj>
                </mc:Choice>
                <mc:Fallback>
                  <p:oleObj name="" r:id="rId10" imgW="165100" imgH="165100" progId="Equation.KSEE3">
                    <p:embed/>
                    <p:pic>
                      <p:nvPicPr>
                        <p:cNvPr id="0" name="图片 3083"/>
                        <p:cNvPicPr/>
                        <p:nvPr/>
                      </p:nvPicPr>
                      <p:blipFill>
                        <a:blip r:embed="rId11"/>
                        <a:stretch>
                          <a:fillRect/>
                        </a:stretch>
                      </p:blipFill>
                      <p:spPr>
                        <a:xfrm>
                          <a:off x="1368" y="5051"/>
                          <a:ext cx="485" cy="486"/>
                        </a:xfrm>
                        <a:prstGeom prst="rect">
                          <a:avLst/>
                        </a:prstGeom>
                        <a:noFill/>
                        <a:ln w="38100">
                          <a:noFill/>
                          <a:miter/>
                        </a:ln>
                      </p:spPr>
                    </p:pic>
                  </p:oleObj>
                </mc:Fallback>
              </mc:AlternateContent>
            </a:graphicData>
          </a:graphic>
        </p:graphicFrame>
        <p:graphicFrame>
          <p:nvGraphicFramePr>
            <p:cNvPr id="76815" name="对象 24">
              <a:hlinkClick r:id="" action="ppaction://ole?verb="/>
            </p:cNvPr>
            <p:cNvGraphicFramePr>
              <a:graphicFrameLocks noChangeAspect="1"/>
            </p:cNvGraphicFramePr>
            <p:nvPr/>
          </p:nvGraphicFramePr>
          <p:xfrm>
            <a:off x="2017" y="4602"/>
            <a:ext cx="597" cy="671"/>
          </p:xfrm>
          <a:graphic>
            <a:graphicData uri="http://schemas.openxmlformats.org/presentationml/2006/ole">
              <mc:AlternateContent xmlns:mc="http://schemas.openxmlformats.org/markup-compatibility/2006">
                <mc:Choice xmlns:v="urn:schemas-microsoft-com:vml" Requires="v">
                  <p:oleObj spid="_x0000_s3085" name="" r:id="rId12" imgW="203200" imgH="228600" progId="Equation.KSEE3">
                    <p:embed/>
                  </p:oleObj>
                </mc:Choice>
                <mc:Fallback>
                  <p:oleObj name="" r:id="rId12" imgW="203200" imgH="228600" progId="Equation.KSEE3">
                    <p:embed/>
                    <p:pic>
                      <p:nvPicPr>
                        <p:cNvPr id="0" name="图片 3084"/>
                        <p:cNvPicPr/>
                        <p:nvPr/>
                      </p:nvPicPr>
                      <p:blipFill>
                        <a:blip r:embed="rId13"/>
                        <a:stretch>
                          <a:fillRect/>
                        </a:stretch>
                      </p:blipFill>
                      <p:spPr>
                        <a:xfrm>
                          <a:off x="2017" y="4602"/>
                          <a:ext cx="597" cy="671"/>
                        </a:xfrm>
                        <a:prstGeom prst="rect">
                          <a:avLst/>
                        </a:prstGeom>
                        <a:noFill/>
                        <a:ln w="38100">
                          <a:noFill/>
                          <a:miter/>
                        </a:ln>
                      </p:spPr>
                    </p:pic>
                  </p:oleObj>
                </mc:Fallback>
              </mc:AlternateContent>
            </a:graphicData>
          </a:graphic>
        </p:graphicFrame>
        <p:graphicFrame>
          <p:nvGraphicFramePr>
            <p:cNvPr id="76816" name="对象 26">
              <a:hlinkClick r:id="" action="ppaction://ole?verb="/>
            </p:cNvPr>
            <p:cNvGraphicFramePr>
              <a:graphicFrameLocks noChangeAspect="1"/>
            </p:cNvGraphicFramePr>
            <p:nvPr/>
          </p:nvGraphicFramePr>
          <p:xfrm>
            <a:off x="2510" y="5017"/>
            <a:ext cx="597" cy="671"/>
          </p:xfrm>
          <a:graphic>
            <a:graphicData uri="http://schemas.openxmlformats.org/presentationml/2006/ole">
              <mc:AlternateContent xmlns:mc="http://schemas.openxmlformats.org/markup-compatibility/2006">
                <mc:Choice xmlns:v="urn:schemas-microsoft-com:vml" Requires="v">
                  <p:oleObj spid="_x0000_s3100" name="" r:id="rId14" imgW="203200" imgH="228600" progId="Equation.KSEE3">
                    <p:embed/>
                  </p:oleObj>
                </mc:Choice>
                <mc:Fallback>
                  <p:oleObj name="" r:id="rId14" imgW="203200" imgH="228600" progId="Equation.KSEE3">
                    <p:embed/>
                    <p:pic>
                      <p:nvPicPr>
                        <p:cNvPr id="0" name="图片 3099"/>
                        <p:cNvPicPr/>
                        <p:nvPr/>
                      </p:nvPicPr>
                      <p:blipFill>
                        <a:blip r:embed="rId15"/>
                        <a:stretch>
                          <a:fillRect/>
                        </a:stretch>
                      </p:blipFill>
                      <p:spPr>
                        <a:xfrm>
                          <a:off x="2510" y="5017"/>
                          <a:ext cx="597" cy="671"/>
                        </a:xfrm>
                        <a:prstGeom prst="rect">
                          <a:avLst/>
                        </a:prstGeom>
                        <a:noFill/>
                        <a:ln w="38100">
                          <a:noFill/>
                          <a:miter/>
                        </a:ln>
                      </p:spPr>
                    </p:pic>
                  </p:oleObj>
                </mc:Fallback>
              </mc:AlternateContent>
            </a:graphicData>
          </a:graphic>
        </p:graphicFrame>
      </p:grpSp>
      <p:grpSp>
        <p:nvGrpSpPr>
          <p:cNvPr id="76817" name="组合 108"/>
          <p:cNvGrpSpPr/>
          <p:nvPr/>
        </p:nvGrpSpPr>
        <p:grpSpPr>
          <a:xfrm>
            <a:off x="2794000" y="2509838"/>
            <a:ext cx="2330450" cy="2774950"/>
            <a:chOff x="4375" y="3925"/>
            <a:chExt cx="3670" cy="4370"/>
          </a:xfrm>
        </p:grpSpPr>
        <p:pic>
          <p:nvPicPr>
            <p:cNvPr id="76818" name="Picture 3"/>
            <p:cNvPicPr>
              <a:picLocks noChangeAspect="1"/>
            </p:cNvPicPr>
            <p:nvPr/>
          </p:nvPicPr>
          <p:blipFill>
            <a:blip r:embed="rId1"/>
            <a:stretch>
              <a:fillRect/>
            </a:stretch>
          </p:blipFill>
          <p:spPr>
            <a:xfrm>
              <a:off x="4457" y="3938"/>
              <a:ext cx="3588" cy="4272"/>
            </a:xfrm>
            <a:prstGeom prst="rect">
              <a:avLst/>
            </a:prstGeom>
            <a:noFill/>
            <a:ln w="9525">
              <a:noFill/>
            </a:ln>
          </p:spPr>
        </p:pic>
        <p:sp>
          <p:nvSpPr>
            <p:cNvPr id="31" name="任意多边形 30"/>
            <p:cNvSpPr/>
            <p:nvPr/>
          </p:nvSpPr>
          <p:spPr>
            <a:xfrm>
              <a:off x="5652" y="4968"/>
              <a:ext cx="771" cy="287"/>
            </a:xfrm>
            <a:custGeom>
              <a:avLst/>
              <a:gdLst>
                <a:gd name="connisteX0" fmla="*/ 0 w 489585"/>
                <a:gd name="connsiteY0" fmla="*/ 182030 h 182030"/>
                <a:gd name="connisteX1" fmla="*/ 111760 w 489585"/>
                <a:gd name="connsiteY1" fmla="*/ 4230 h 182030"/>
                <a:gd name="connisteX2" fmla="*/ 489585 w 489585"/>
                <a:gd name="connsiteY2" fmla="*/ 70905 h 182030"/>
              </a:gdLst>
              <a:ahLst/>
              <a:cxnLst>
                <a:cxn ang="0">
                  <a:pos x="connisteX0" y="connsiteY0"/>
                </a:cxn>
                <a:cxn ang="0">
                  <a:pos x="connisteX1" y="connsiteY1"/>
                </a:cxn>
                <a:cxn ang="0">
                  <a:pos x="connisteX2" y="connsiteY2"/>
                </a:cxn>
              </a:cxnLst>
              <a:rect l="l" t="t" r="r" b="b"/>
              <a:pathLst>
                <a:path w="489585" h="182030">
                  <a:moveTo>
                    <a:pt x="0" y="182030"/>
                  </a:moveTo>
                  <a:cubicBezTo>
                    <a:pt x="14605" y="145200"/>
                    <a:pt x="13970" y="26455"/>
                    <a:pt x="111760" y="4230"/>
                  </a:cubicBezTo>
                  <a:cubicBezTo>
                    <a:pt x="209550" y="-17995"/>
                    <a:pt x="416560" y="53760"/>
                    <a:pt x="489585" y="7090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2" name="任意多边形 31"/>
            <p:cNvSpPr/>
            <p:nvPr/>
          </p:nvSpPr>
          <p:spPr>
            <a:xfrm>
              <a:off x="5021" y="6278"/>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33" name="直接箭头连接符 32"/>
            <p:cNvCxnSpPr/>
            <p:nvPr/>
          </p:nvCxnSpPr>
          <p:spPr>
            <a:xfrm flipV="1">
              <a:off x="6037" y="7048"/>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4" name="直接箭头连接符 33"/>
            <p:cNvCxnSpPr/>
            <p:nvPr/>
          </p:nvCxnSpPr>
          <p:spPr>
            <a:xfrm flipV="1">
              <a:off x="6138" y="7066"/>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5" name="直接箭头连接符 34"/>
            <p:cNvCxnSpPr/>
            <p:nvPr/>
          </p:nvCxnSpPr>
          <p:spPr>
            <a:xfrm flipV="1">
              <a:off x="6168" y="4294"/>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6" name="直接箭头连接符 35"/>
            <p:cNvCxnSpPr/>
            <p:nvPr/>
          </p:nvCxnSpPr>
          <p:spPr>
            <a:xfrm flipV="1">
              <a:off x="6168" y="4100"/>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76825" name="对象 38">
              <a:hlinkClick r:id="" action="ppaction://ole?verb="/>
            </p:cNvPr>
            <p:cNvGraphicFramePr>
              <a:graphicFrameLocks noChangeAspect="1"/>
            </p:cNvGraphicFramePr>
            <p:nvPr/>
          </p:nvGraphicFramePr>
          <p:xfrm>
            <a:off x="6383" y="4904"/>
            <a:ext cx="820" cy="633"/>
          </p:xfrm>
          <a:graphic>
            <a:graphicData uri="http://schemas.openxmlformats.org/presentationml/2006/ole">
              <mc:AlternateContent xmlns:mc="http://schemas.openxmlformats.org/markup-compatibility/2006">
                <mc:Choice xmlns:v="urn:schemas-microsoft-com:vml" Requires="v">
                  <p:oleObj spid="_x0000_s3094" name="" r:id="rId16" imgW="279400" imgH="215900" progId="Equation.KSEE3">
                    <p:embed/>
                  </p:oleObj>
                </mc:Choice>
                <mc:Fallback>
                  <p:oleObj name="" r:id="rId16" imgW="279400" imgH="215900" progId="Equation.KSEE3">
                    <p:embed/>
                    <p:pic>
                      <p:nvPicPr>
                        <p:cNvPr id="0" name="图片 3093"/>
                        <p:cNvPicPr/>
                        <p:nvPr/>
                      </p:nvPicPr>
                      <p:blipFill>
                        <a:blip r:embed="rId17"/>
                        <a:stretch>
                          <a:fillRect/>
                        </a:stretch>
                      </p:blipFill>
                      <p:spPr>
                        <a:xfrm>
                          <a:off x="6383" y="4904"/>
                          <a:ext cx="820" cy="633"/>
                        </a:xfrm>
                        <a:prstGeom prst="rect">
                          <a:avLst/>
                        </a:prstGeom>
                        <a:noFill/>
                        <a:ln w="38100">
                          <a:noFill/>
                          <a:miter/>
                        </a:ln>
                      </p:spPr>
                    </p:pic>
                  </p:oleObj>
                </mc:Fallback>
              </mc:AlternateContent>
            </a:graphicData>
          </a:graphic>
        </p:graphicFrame>
        <p:graphicFrame>
          <p:nvGraphicFramePr>
            <p:cNvPr id="76826" name="对象 44">
              <a:hlinkClick r:id="" action="ppaction://ole?verb="/>
            </p:cNvPr>
            <p:cNvGraphicFramePr>
              <a:graphicFrameLocks noChangeAspect="1"/>
            </p:cNvGraphicFramePr>
            <p:nvPr/>
          </p:nvGraphicFramePr>
          <p:xfrm>
            <a:off x="5563" y="5064"/>
            <a:ext cx="485" cy="486"/>
          </p:xfrm>
          <a:graphic>
            <a:graphicData uri="http://schemas.openxmlformats.org/presentationml/2006/ole">
              <mc:AlternateContent xmlns:mc="http://schemas.openxmlformats.org/markup-compatibility/2006">
                <mc:Choice xmlns:v="urn:schemas-microsoft-com:vml" Requires="v">
                  <p:oleObj spid="_x0000_s3095" name="" r:id="rId18" imgW="165100" imgH="165100" progId="Equation.KSEE3">
                    <p:embed/>
                  </p:oleObj>
                </mc:Choice>
                <mc:Fallback>
                  <p:oleObj name="" r:id="rId18" imgW="165100" imgH="165100" progId="Equation.KSEE3">
                    <p:embed/>
                    <p:pic>
                      <p:nvPicPr>
                        <p:cNvPr id="0" name="图片 3094"/>
                        <p:cNvPicPr/>
                        <p:nvPr/>
                      </p:nvPicPr>
                      <p:blipFill>
                        <a:blip r:embed="rId11"/>
                        <a:stretch>
                          <a:fillRect/>
                        </a:stretch>
                      </p:blipFill>
                      <p:spPr>
                        <a:xfrm>
                          <a:off x="5563" y="5064"/>
                          <a:ext cx="485" cy="486"/>
                        </a:xfrm>
                        <a:prstGeom prst="rect">
                          <a:avLst/>
                        </a:prstGeom>
                        <a:noFill/>
                        <a:ln w="38100">
                          <a:noFill/>
                          <a:miter/>
                        </a:ln>
                      </p:spPr>
                    </p:pic>
                  </p:oleObj>
                </mc:Fallback>
              </mc:AlternateContent>
            </a:graphicData>
          </a:graphic>
        </p:graphicFrame>
        <p:graphicFrame>
          <p:nvGraphicFramePr>
            <p:cNvPr id="76827" name="对象 46">
              <a:hlinkClick r:id="" action="ppaction://ole?verb="/>
            </p:cNvPr>
            <p:cNvGraphicFramePr>
              <a:graphicFrameLocks noChangeAspect="1"/>
            </p:cNvGraphicFramePr>
            <p:nvPr/>
          </p:nvGraphicFramePr>
          <p:xfrm>
            <a:off x="6846" y="3925"/>
            <a:ext cx="709" cy="671"/>
          </p:xfrm>
          <a:graphic>
            <a:graphicData uri="http://schemas.openxmlformats.org/presentationml/2006/ole">
              <mc:AlternateContent xmlns:mc="http://schemas.openxmlformats.org/markup-compatibility/2006">
                <mc:Choice xmlns:v="urn:schemas-microsoft-com:vml" Requires="v">
                  <p:oleObj spid="_x0000_s3096" name="" r:id="rId19" imgW="241300" imgH="228600" progId="Equation.KSEE3">
                    <p:embed/>
                  </p:oleObj>
                </mc:Choice>
                <mc:Fallback>
                  <p:oleObj name="" r:id="rId19" imgW="241300" imgH="228600" progId="Equation.KSEE3">
                    <p:embed/>
                    <p:pic>
                      <p:nvPicPr>
                        <p:cNvPr id="0" name="图片 3095"/>
                        <p:cNvPicPr/>
                        <p:nvPr/>
                      </p:nvPicPr>
                      <p:blipFill>
                        <a:blip r:embed="rId20"/>
                        <a:stretch>
                          <a:fillRect/>
                        </a:stretch>
                      </p:blipFill>
                      <p:spPr>
                        <a:xfrm>
                          <a:off x="6846" y="3925"/>
                          <a:ext cx="709" cy="671"/>
                        </a:xfrm>
                        <a:prstGeom prst="rect">
                          <a:avLst/>
                        </a:prstGeom>
                        <a:noFill/>
                        <a:ln w="38100">
                          <a:noFill/>
                          <a:miter/>
                        </a:ln>
                      </p:spPr>
                    </p:pic>
                  </p:oleObj>
                </mc:Fallback>
              </mc:AlternateContent>
            </a:graphicData>
          </a:graphic>
        </p:graphicFrame>
        <p:graphicFrame>
          <p:nvGraphicFramePr>
            <p:cNvPr id="76828" name="对象 71">
              <a:hlinkClick r:id="" action="ppaction://ole?verb="/>
            </p:cNvPr>
            <p:cNvGraphicFramePr>
              <a:graphicFrameLocks noChangeAspect="1"/>
            </p:cNvGraphicFramePr>
            <p:nvPr/>
          </p:nvGraphicFramePr>
          <p:xfrm>
            <a:off x="6168" y="4118"/>
            <a:ext cx="709" cy="671"/>
          </p:xfrm>
          <a:graphic>
            <a:graphicData uri="http://schemas.openxmlformats.org/presentationml/2006/ole">
              <mc:AlternateContent xmlns:mc="http://schemas.openxmlformats.org/markup-compatibility/2006">
                <mc:Choice xmlns:v="urn:schemas-microsoft-com:vml" Requires="v">
                  <p:oleObj spid="_x0000_s3097" name="" r:id="rId21" imgW="241300" imgH="228600" progId="Equation.KSEE3">
                    <p:embed/>
                  </p:oleObj>
                </mc:Choice>
                <mc:Fallback>
                  <p:oleObj name="" r:id="rId21" imgW="241300" imgH="228600" progId="Equation.KSEE3">
                    <p:embed/>
                    <p:pic>
                      <p:nvPicPr>
                        <p:cNvPr id="0" name="图片 3096"/>
                        <p:cNvPicPr/>
                        <p:nvPr/>
                      </p:nvPicPr>
                      <p:blipFill>
                        <a:blip r:embed="rId22"/>
                        <a:stretch>
                          <a:fillRect/>
                        </a:stretch>
                      </p:blipFill>
                      <p:spPr>
                        <a:xfrm>
                          <a:off x="6168" y="4118"/>
                          <a:ext cx="709" cy="671"/>
                        </a:xfrm>
                        <a:prstGeom prst="rect">
                          <a:avLst/>
                        </a:prstGeom>
                        <a:noFill/>
                        <a:ln w="38100">
                          <a:noFill/>
                          <a:miter/>
                        </a:ln>
                      </p:spPr>
                    </p:pic>
                  </p:oleObj>
                </mc:Fallback>
              </mc:AlternateContent>
            </a:graphicData>
          </a:graphic>
        </p:graphicFrame>
        <p:graphicFrame>
          <p:nvGraphicFramePr>
            <p:cNvPr id="76829" name="对象 73">
              <a:hlinkClick r:id="" action="ppaction://ole?verb="/>
            </p:cNvPr>
            <p:cNvGraphicFramePr>
              <a:graphicFrameLocks noChangeAspect="1"/>
            </p:cNvGraphicFramePr>
            <p:nvPr/>
          </p:nvGraphicFramePr>
          <p:xfrm>
            <a:off x="4375" y="5806"/>
            <a:ext cx="858" cy="671"/>
          </p:xfrm>
          <a:graphic>
            <a:graphicData uri="http://schemas.openxmlformats.org/presentationml/2006/ole">
              <mc:AlternateContent xmlns:mc="http://schemas.openxmlformats.org/markup-compatibility/2006">
                <mc:Choice xmlns:v="urn:schemas-microsoft-com:vml" Requires="v">
                  <p:oleObj spid="_x0000_s3098" name="" r:id="rId23" imgW="292100" imgH="228600" progId="Equation.KSEE3">
                    <p:embed/>
                  </p:oleObj>
                </mc:Choice>
                <mc:Fallback>
                  <p:oleObj name="" r:id="rId23" imgW="292100" imgH="228600" progId="Equation.KSEE3">
                    <p:embed/>
                    <p:pic>
                      <p:nvPicPr>
                        <p:cNvPr id="0" name="图片 3097"/>
                        <p:cNvPicPr/>
                        <p:nvPr/>
                      </p:nvPicPr>
                      <p:blipFill>
                        <a:blip r:embed="rId24"/>
                        <a:stretch>
                          <a:fillRect/>
                        </a:stretch>
                      </p:blipFill>
                      <p:spPr>
                        <a:xfrm>
                          <a:off x="4375" y="5806"/>
                          <a:ext cx="858" cy="671"/>
                        </a:xfrm>
                        <a:prstGeom prst="rect">
                          <a:avLst/>
                        </a:prstGeom>
                        <a:noFill/>
                        <a:ln w="38100">
                          <a:noFill/>
                          <a:miter/>
                        </a:ln>
                      </p:spPr>
                    </p:pic>
                  </p:oleObj>
                </mc:Fallback>
              </mc:AlternateContent>
            </a:graphicData>
          </a:graphic>
        </p:graphicFrame>
        <p:graphicFrame>
          <p:nvGraphicFramePr>
            <p:cNvPr id="76830" name="对象 75">
              <a:hlinkClick r:id="" action="ppaction://ole?verb="/>
            </p:cNvPr>
            <p:cNvGraphicFramePr>
              <a:graphicFrameLocks noChangeAspect="1"/>
            </p:cNvGraphicFramePr>
            <p:nvPr/>
          </p:nvGraphicFramePr>
          <p:xfrm>
            <a:off x="6037" y="6954"/>
            <a:ext cx="784" cy="746"/>
          </p:xfrm>
          <a:graphic>
            <a:graphicData uri="http://schemas.openxmlformats.org/presentationml/2006/ole">
              <mc:AlternateContent xmlns:mc="http://schemas.openxmlformats.org/markup-compatibility/2006">
                <mc:Choice xmlns:v="urn:schemas-microsoft-com:vml" Requires="v">
                  <p:oleObj spid="_x0000_s3099" name="" r:id="rId25" imgW="266700" imgH="254000" progId="Equation.KSEE3">
                    <p:embed/>
                  </p:oleObj>
                </mc:Choice>
                <mc:Fallback>
                  <p:oleObj name="" r:id="rId25" imgW="266700" imgH="254000" progId="Equation.KSEE3">
                    <p:embed/>
                    <p:pic>
                      <p:nvPicPr>
                        <p:cNvPr id="0" name="图片 3098"/>
                        <p:cNvPicPr/>
                        <p:nvPr/>
                      </p:nvPicPr>
                      <p:blipFill>
                        <a:blip r:embed="rId26"/>
                        <a:stretch>
                          <a:fillRect/>
                        </a:stretch>
                      </p:blipFill>
                      <p:spPr>
                        <a:xfrm>
                          <a:off x="6037" y="6954"/>
                          <a:ext cx="784" cy="746"/>
                        </a:xfrm>
                        <a:prstGeom prst="rect">
                          <a:avLst/>
                        </a:prstGeom>
                        <a:noFill/>
                        <a:ln w="38100">
                          <a:noFill/>
                          <a:miter/>
                        </a:ln>
                      </p:spPr>
                    </p:pic>
                  </p:oleObj>
                </mc:Fallback>
              </mc:AlternateContent>
            </a:graphicData>
          </a:graphic>
        </p:graphicFrame>
        <p:graphicFrame>
          <p:nvGraphicFramePr>
            <p:cNvPr id="76831" name="对象 77">
              <a:hlinkClick r:id="" action="ppaction://ole?verb="/>
            </p:cNvPr>
            <p:cNvGraphicFramePr>
              <a:graphicFrameLocks noChangeAspect="1"/>
            </p:cNvGraphicFramePr>
            <p:nvPr/>
          </p:nvGraphicFramePr>
          <p:xfrm>
            <a:off x="5998" y="6362"/>
            <a:ext cx="853" cy="772"/>
          </p:xfrm>
          <a:graphic>
            <a:graphicData uri="http://schemas.openxmlformats.org/presentationml/2006/ole">
              <mc:AlternateContent xmlns:mc="http://schemas.openxmlformats.org/markup-compatibility/2006">
                <mc:Choice xmlns:v="urn:schemas-microsoft-com:vml" Requires="v">
                  <p:oleObj spid="_x0000_s3086" name="" r:id="rId27" imgW="266700" imgH="241300" progId="Equation.KSEE3">
                    <p:embed/>
                  </p:oleObj>
                </mc:Choice>
                <mc:Fallback>
                  <p:oleObj name="" r:id="rId27" imgW="266700" imgH="241300" progId="Equation.KSEE3">
                    <p:embed/>
                    <p:pic>
                      <p:nvPicPr>
                        <p:cNvPr id="0" name="图片 3085"/>
                        <p:cNvPicPr/>
                        <p:nvPr/>
                      </p:nvPicPr>
                      <p:blipFill>
                        <a:blip r:embed="rId28"/>
                        <a:stretch>
                          <a:fillRect/>
                        </a:stretch>
                      </p:blipFill>
                      <p:spPr>
                        <a:xfrm>
                          <a:off x="5998" y="6362"/>
                          <a:ext cx="853" cy="772"/>
                        </a:xfrm>
                        <a:prstGeom prst="rect">
                          <a:avLst/>
                        </a:prstGeom>
                        <a:noFill/>
                        <a:ln w="38100">
                          <a:noFill/>
                          <a:miter/>
                        </a:ln>
                      </p:spPr>
                    </p:pic>
                  </p:oleObj>
                </mc:Fallback>
              </mc:AlternateContent>
            </a:graphicData>
          </a:graphic>
        </p:graphicFrame>
        <p:cxnSp>
          <p:nvCxnSpPr>
            <p:cNvPr id="80" name="直接箭头连接符 79"/>
            <p:cNvCxnSpPr/>
            <p:nvPr/>
          </p:nvCxnSpPr>
          <p:spPr>
            <a:xfrm>
              <a:off x="6024" y="7105"/>
              <a:ext cx="0" cy="1190"/>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81" name="直接箭头连接符 80"/>
            <p:cNvCxnSpPr/>
            <p:nvPr/>
          </p:nvCxnSpPr>
          <p:spPr>
            <a:xfrm flipH="1">
              <a:off x="5943" y="5391"/>
              <a:ext cx="8" cy="839"/>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6834" name="对象 81">
              <a:hlinkClick r:id="" action="ppaction://ole?verb="/>
            </p:cNvPr>
            <p:cNvGraphicFramePr>
              <a:graphicFrameLocks noChangeAspect="1"/>
            </p:cNvGraphicFramePr>
            <p:nvPr/>
          </p:nvGraphicFramePr>
          <p:xfrm>
            <a:off x="4805" y="7604"/>
            <a:ext cx="858" cy="634"/>
          </p:xfrm>
          <a:graphic>
            <a:graphicData uri="http://schemas.openxmlformats.org/presentationml/2006/ole">
              <mc:AlternateContent xmlns:mc="http://schemas.openxmlformats.org/markup-compatibility/2006">
                <mc:Choice xmlns:v="urn:schemas-microsoft-com:vml" Requires="v">
                  <p:oleObj spid="_x0000_s3087" name="" r:id="rId29" imgW="292100" imgH="215900" progId="Equation.KSEE3">
                    <p:embed/>
                  </p:oleObj>
                </mc:Choice>
                <mc:Fallback>
                  <p:oleObj name="" r:id="rId29" imgW="292100" imgH="215900" progId="Equation.KSEE3">
                    <p:embed/>
                    <p:pic>
                      <p:nvPicPr>
                        <p:cNvPr id="0" name="图片 3086"/>
                        <p:cNvPicPr/>
                        <p:nvPr/>
                      </p:nvPicPr>
                      <p:blipFill>
                        <a:blip r:embed="rId30"/>
                        <a:stretch>
                          <a:fillRect/>
                        </a:stretch>
                      </p:blipFill>
                      <p:spPr>
                        <a:xfrm>
                          <a:off x="4805" y="7604"/>
                          <a:ext cx="858" cy="634"/>
                        </a:xfrm>
                        <a:prstGeom prst="rect">
                          <a:avLst/>
                        </a:prstGeom>
                        <a:noFill/>
                        <a:ln w="38100">
                          <a:noFill/>
                          <a:miter/>
                        </a:ln>
                      </p:spPr>
                    </p:pic>
                  </p:oleObj>
                </mc:Fallback>
              </mc:AlternateContent>
            </a:graphicData>
          </a:graphic>
        </p:graphicFrame>
        <p:graphicFrame>
          <p:nvGraphicFramePr>
            <p:cNvPr id="76835" name="对象 83">
              <a:hlinkClick r:id="" action="ppaction://ole?verb="/>
            </p:cNvPr>
            <p:cNvGraphicFramePr>
              <a:graphicFrameLocks noChangeAspect="1"/>
            </p:cNvGraphicFramePr>
            <p:nvPr/>
          </p:nvGraphicFramePr>
          <p:xfrm>
            <a:off x="5097" y="5477"/>
            <a:ext cx="784" cy="634"/>
          </p:xfrm>
          <a:graphic>
            <a:graphicData uri="http://schemas.openxmlformats.org/presentationml/2006/ole">
              <mc:AlternateContent xmlns:mc="http://schemas.openxmlformats.org/markup-compatibility/2006">
                <mc:Choice xmlns:v="urn:schemas-microsoft-com:vml" Requires="v">
                  <p:oleObj spid="_x0000_s3088" name="" r:id="rId31" imgW="266700" imgH="215900" progId="Equation.KSEE3">
                    <p:embed/>
                  </p:oleObj>
                </mc:Choice>
                <mc:Fallback>
                  <p:oleObj name="" r:id="rId31" imgW="266700" imgH="215900" progId="Equation.KSEE3">
                    <p:embed/>
                    <p:pic>
                      <p:nvPicPr>
                        <p:cNvPr id="0" name="图片 3087"/>
                        <p:cNvPicPr/>
                        <p:nvPr/>
                      </p:nvPicPr>
                      <p:blipFill>
                        <a:blip r:embed="rId32"/>
                        <a:stretch>
                          <a:fillRect/>
                        </a:stretch>
                      </p:blipFill>
                      <p:spPr>
                        <a:xfrm>
                          <a:off x="5097" y="5477"/>
                          <a:ext cx="784" cy="634"/>
                        </a:xfrm>
                        <a:prstGeom prst="rect">
                          <a:avLst/>
                        </a:prstGeom>
                        <a:noFill/>
                        <a:ln w="38100">
                          <a:noFill/>
                          <a:miter/>
                        </a:ln>
                      </p:spPr>
                    </p:pic>
                  </p:oleObj>
                </mc:Fallback>
              </mc:AlternateContent>
            </a:graphicData>
          </a:graphic>
        </p:graphicFrame>
      </p:grpSp>
      <p:grpSp>
        <p:nvGrpSpPr>
          <p:cNvPr id="76836" name="组合 107"/>
          <p:cNvGrpSpPr/>
          <p:nvPr/>
        </p:nvGrpSpPr>
        <p:grpSpPr>
          <a:xfrm>
            <a:off x="5746750" y="2628900"/>
            <a:ext cx="2403475" cy="1409700"/>
            <a:chOff x="8860" y="5862"/>
            <a:chExt cx="3786" cy="2222"/>
          </a:xfrm>
        </p:grpSpPr>
        <p:cxnSp>
          <p:nvCxnSpPr>
            <p:cNvPr id="6" name="直接箭头连接符 5"/>
            <p:cNvCxnSpPr/>
            <p:nvPr/>
          </p:nvCxnSpPr>
          <p:spPr>
            <a:xfrm flipV="1">
              <a:off x="10712" y="6265"/>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sp>
          <p:nvSpPr>
            <p:cNvPr id="86" name="椭圆 85"/>
            <p:cNvSpPr/>
            <p:nvPr/>
          </p:nvSpPr>
          <p:spPr>
            <a:xfrm>
              <a:off x="9718" y="5862"/>
              <a:ext cx="2083" cy="2223"/>
            </a:xfrm>
            <a:prstGeom prst="ellipse">
              <a:avLst/>
            </a:prstGeom>
            <a:noFill/>
            <a:ln w="12700" cap="flat">
              <a:solidFill>
                <a:schemeClr val="tx1"/>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33"/>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88" name="椭圆 87"/>
            <p:cNvSpPr/>
            <p:nvPr/>
          </p:nvSpPr>
          <p:spPr>
            <a:xfrm>
              <a:off x="10593" y="6230"/>
              <a:ext cx="119" cy="119"/>
            </a:xfrm>
            <a:prstGeom prst="ellipse">
              <a:avLst/>
            </a:prstGeom>
            <a:blipFill rotWithShape="1">
              <a:blip r:embed="rId3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89" name="椭圆 88"/>
            <p:cNvSpPr/>
            <p:nvPr/>
          </p:nvSpPr>
          <p:spPr>
            <a:xfrm>
              <a:off x="10691" y="7212"/>
              <a:ext cx="119" cy="119"/>
            </a:xfrm>
            <a:prstGeom prst="ellipse">
              <a:avLst/>
            </a:prstGeom>
            <a:blipFill rotWithShape="1">
              <a:blip r:embed="rId3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90" name="任意多边形 89"/>
            <p:cNvSpPr/>
            <p:nvPr/>
          </p:nvSpPr>
          <p:spPr>
            <a:xfrm>
              <a:off x="9424" y="64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76842" name="对象 90">
              <a:hlinkClick r:id="" action="ppaction://ole?verb="/>
            </p:cNvPr>
            <p:cNvGraphicFramePr>
              <a:graphicFrameLocks noChangeAspect="1"/>
            </p:cNvGraphicFramePr>
            <p:nvPr/>
          </p:nvGraphicFramePr>
          <p:xfrm>
            <a:off x="8860" y="6465"/>
            <a:ext cx="559" cy="633"/>
          </p:xfrm>
          <a:graphic>
            <a:graphicData uri="http://schemas.openxmlformats.org/presentationml/2006/ole">
              <mc:AlternateContent xmlns:mc="http://schemas.openxmlformats.org/markup-compatibility/2006">
                <mc:Choice xmlns:v="urn:schemas-microsoft-com:vml" Requires="v">
                  <p:oleObj spid="_x0000_s3102" name="" r:id="rId34" imgW="190500" imgH="215900" progId="Equation.KSEE3">
                    <p:embed/>
                  </p:oleObj>
                </mc:Choice>
                <mc:Fallback>
                  <p:oleObj name="" r:id="rId34" imgW="190500" imgH="215900" progId="Equation.KSEE3">
                    <p:embed/>
                    <p:pic>
                      <p:nvPicPr>
                        <p:cNvPr id="0" name="图片 3101"/>
                        <p:cNvPicPr/>
                        <p:nvPr/>
                      </p:nvPicPr>
                      <p:blipFill>
                        <a:blip r:embed="rId3"/>
                        <a:stretch>
                          <a:fillRect/>
                        </a:stretch>
                      </p:blipFill>
                      <p:spPr>
                        <a:xfrm>
                          <a:off x="8860" y="6465"/>
                          <a:ext cx="559" cy="633"/>
                        </a:xfrm>
                        <a:prstGeom prst="rect">
                          <a:avLst/>
                        </a:prstGeom>
                        <a:noFill/>
                        <a:ln w="38100">
                          <a:noFill/>
                          <a:miter/>
                        </a:ln>
                      </p:spPr>
                    </p:pic>
                  </p:oleObj>
                </mc:Fallback>
              </mc:AlternateContent>
            </a:graphicData>
          </a:graphic>
        </p:graphicFrame>
        <p:graphicFrame>
          <p:nvGraphicFramePr>
            <p:cNvPr id="76843" name="对象 92">
              <a:hlinkClick r:id="" action="ppaction://ole?verb="/>
            </p:cNvPr>
            <p:cNvGraphicFramePr>
              <a:graphicFrameLocks noChangeAspect="1"/>
            </p:cNvGraphicFramePr>
            <p:nvPr/>
          </p:nvGraphicFramePr>
          <p:xfrm>
            <a:off x="10020" y="6230"/>
            <a:ext cx="448" cy="486"/>
          </p:xfrm>
          <a:graphic>
            <a:graphicData uri="http://schemas.openxmlformats.org/presentationml/2006/ole">
              <mc:AlternateContent xmlns:mc="http://schemas.openxmlformats.org/markup-compatibility/2006">
                <mc:Choice xmlns:v="urn:schemas-microsoft-com:vml" Requires="v">
                  <p:oleObj spid="_x0000_s3101" name="" r:id="rId35" imgW="152400" imgH="165100" progId="Equation.KSEE3">
                    <p:embed/>
                  </p:oleObj>
                </mc:Choice>
                <mc:Fallback>
                  <p:oleObj name="" r:id="rId35" imgW="152400" imgH="165100" progId="Equation.KSEE3">
                    <p:embed/>
                    <p:pic>
                      <p:nvPicPr>
                        <p:cNvPr id="0" name="图片 3100"/>
                        <p:cNvPicPr/>
                        <p:nvPr/>
                      </p:nvPicPr>
                      <p:blipFill>
                        <a:blip r:embed="rId36"/>
                        <a:stretch>
                          <a:fillRect/>
                        </a:stretch>
                      </p:blipFill>
                      <p:spPr>
                        <a:xfrm>
                          <a:off x="10020" y="6230"/>
                          <a:ext cx="448" cy="486"/>
                        </a:xfrm>
                        <a:prstGeom prst="rect">
                          <a:avLst/>
                        </a:prstGeom>
                        <a:noFill/>
                        <a:ln w="38100">
                          <a:noFill/>
                          <a:miter/>
                        </a:ln>
                      </p:spPr>
                    </p:pic>
                  </p:oleObj>
                </mc:Fallback>
              </mc:AlternateContent>
            </a:graphicData>
          </a:graphic>
        </p:graphicFrame>
        <p:graphicFrame>
          <p:nvGraphicFramePr>
            <p:cNvPr id="76844" name="对象 94">
              <a:hlinkClick r:id="" action="ppaction://ole?verb="/>
            </p:cNvPr>
            <p:cNvGraphicFramePr>
              <a:graphicFrameLocks noChangeAspect="1"/>
            </p:cNvGraphicFramePr>
            <p:nvPr/>
          </p:nvGraphicFramePr>
          <p:xfrm>
            <a:off x="10020" y="7122"/>
            <a:ext cx="448" cy="522"/>
          </p:xfrm>
          <a:graphic>
            <a:graphicData uri="http://schemas.openxmlformats.org/presentationml/2006/ole">
              <mc:AlternateContent xmlns:mc="http://schemas.openxmlformats.org/markup-compatibility/2006">
                <mc:Choice xmlns:v="urn:schemas-microsoft-com:vml" Requires="v">
                  <p:oleObj spid="_x0000_s3089" name="" r:id="rId37" imgW="152400" imgH="177165" progId="Equation.KSEE3">
                    <p:embed/>
                  </p:oleObj>
                </mc:Choice>
                <mc:Fallback>
                  <p:oleObj name="" r:id="rId37" imgW="152400" imgH="177165" progId="Equation.KSEE3">
                    <p:embed/>
                    <p:pic>
                      <p:nvPicPr>
                        <p:cNvPr id="0" name="图片 3088"/>
                        <p:cNvPicPr/>
                        <p:nvPr/>
                      </p:nvPicPr>
                      <p:blipFill>
                        <a:blip r:embed="rId38"/>
                        <a:stretch>
                          <a:fillRect/>
                        </a:stretch>
                      </p:blipFill>
                      <p:spPr>
                        <a:xfrm>
                          <a:off x="10020" y="7122"/>
                          <a:ext cx="448" cy="522"/>
                        </a:xfrm>
                        <a:prstGeom prst="rect">
                          <a:avLst/>
                        </a:prstGeom>
                        <a:noFill/>
                        <a:ln w="38100">
                          <a:noFill/>
                          <a:miter/>
                        </a:ln>
                      </p:spPr>
                    </p:pic>
                  </p:oleObj>
                </mc:Fallback>
              </mc:AlternateContent>
            </a:graphicData>
          </a:graphic>
        </p:graphicFrame>
        <p:cxnSp>
          <p:nvCxnSpPr>
            <p:cNvPr id="97" name="直接箭头连接符 96"/>
            <p:cNvCxnSpPr/>
            <p:nvPr/>
          </p:nvCxnSpPr>
          <p:spPr>
            <a:xfrm flipV="1">
              <a:off x="10712" y="7251"/>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8" name="直接箭头连接符 97"/>
            <p:cNvCxnSpPr>
              <a:stCxn id="89" idx="1"/>
            </p:cNvCxnSpPr>
            <p:nvPr/>
          </p:nvCxnSpPr>
          <p:spPr>
            <a:xfrm flipV="1">
              <a:off x="10708" y="6440"/>
              <a:ext cx="8" cy="789"/>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9" name="直接箭头连接符 98"/>
            <p:cNvCxnSpPr>
              <a:stCxn id="89" idx="1"/>
            </p:cNvCxnSpPr>
            <p:nvPr/>
          </p:nvCxnSpPr>
          <p:spPr>
            <a:xfrm flipV="1">
              <a:off x="10716" y="7228"/>
              <a:ext cx="1523" cy="43"/>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6848" name="对象 99">
              <a:hlinkClick r:id="" action="ppaction://ole?verb="/>
            </p:cNvPr>
            <p:cNvGraphicFramePr>
              <a:graphicFrameLocks noChangeAspect="1"/>
            </p:cNvGraphicFramePr>
            <p:nvPr/>
          </p:nvGraphicFramePr>
          <p:xfrm>
            <a:off x="11690" y="5950"/>
            <a:ext cx="560" cy="671"/>
          </p:xfrm>
          <a:graphic>
            <a:graphicData uri="http://schemas.openxmlformats.org/presentationml/2006/ole">
              <mc:AlternateContent xmlns:mc="http://schemas.openxmlformats.org/markup-compatibility/2006">
                <mc:Choice xmlns:v="urn:schemas-microsoft-com:vml" Requires="v">
                  <p:oleObj spid="_x0000_s3090" name="" r:id="rId39" imgW="190500" imgH="228600" progId="Equation.KSEE3">
                    <p:embed/>
                  </p:oleObj>
                </mc:Choice>
                <mc:Fallback>
                  <p:oleObj name="" r:id="rId39" imgW="190500" imgH="228600" progId="Equation.KSEE3">
                    <p:embed/>
                    <p:pic>
                      <p:nvPicPr>
                        <p:cNvPr id="0" name="图片 3089"/>
                        <p:cNvPicPr/>
                        <p:nvPr/>
                      </p:nvPicPr>
                      <p:blipFill>
                        <a:blip r:embed="rId40"/>
                        <a:stretch>
                          <a:fillRect/>
                        </a:stretch>
                      </p:blipFill>
                      <p:spPr>
                        <a:xfrm>
                          <a:off x="11690" y="5950"/>
                          <a:ext cx="560" cy="671"/>
                        </a:xfrm>
                        <a:prstGeom prst="rect">
                          <a:avLst/>
                        </a:prstGeom>
                        <a:noFill/>
                        <a:ln w="38100">
                          <a:noFill/>
                          <a:miter/>
                        </a:ln>
                      </p:spPr>
                    </p:pic>
                  </p:oleObj>
                </mc:Fallback>
              </mc:AlternateContent>
            </a:graphicData>
          </a:graphic>
        </p:graphicFrame>
        <p:graphicFrame>
          <p:nvGraphicFramePr>
            <p:cNvPr id="76849" name="对象 101">
              <a:hlinkClick r:id="" action="ppaction://ole?verb="/>
            </p:cNvPr>
            <p:cNvGraphicFramePr>
              <a:graphicFrameLocks noChangeAspect="1"/>
            </p:cNvGraphicFramePr>
            <p:nvPr/>
          </p:nvGraphicFramePr>
          <p:xfrm>
            <a:off x="11976" y="7293"/>
            <a:ext cx="671" cy="671"/>
          </p:xfrm>
          <a:graphic>
            <a:graphicData uri="http://schemas.openxmlformats.org/presentationml/2006/ole">
              <mc:AlternateContent xmlns:mc="http://schemas.openxmlformats.org/markup-compatibility/2006">
                <mc:Choice xmlns:v="urn:schemas-microsoft-com:vml" Requires="v">
                  <p:oleObj spid="_x0000_s3091" name="" r:id="rId41" imgW="228600" imgH="228600" progId="Equation.KSEE3">
                    <p:embed/>
                  </p:oleObj>
                </mc:Choice>
                <mc:Fallback>
                  <p:oleObj name="" r:id="rId41" imgW="228600" imgH="228600" progId="Equation.KSEE3">
                    <p:embed/>
                    <p:pic>
                      <p:nvPicPr>
                        <p:cNvPr id="0" name="图片 3090"/>
                        <p:cNvPicPr/>
                        <p:nvPr/>
                      </p:nvPicPr>
                      <p:blipFill>
                        <a:blip r:embed="rId7"/>
                        <a:stretch>
                          <a:fillRect/>
                        </a:stretch>
                      </p:blipFill>
                      <p:spPr>
                        <a:xfrm>
                          <a:off x="11976" y="7293"/>
                          <a:ext cx="671" cy="671"/>
                        </a:xfrm>
                        <a:prstGeom prst="rect">
                          <a:avLst/>
                        </a:prstGeom>
                        <a:noFill/>
                        <a:ln w="38100">
                          <a:noFill/>
                          <a:miter/>
                        </a:ln>
                      </p:spPr>
                    </p:pic>
                  </p:oleObj>
                </mc:Fallback>
              </mc:AlternateContent>
            </a:graphicData>
          </a:graphic>
        </p:graphicFrame>
        <p:graphicFrame>
          <p:nvGraphicFramePr>
            <p:cNvPr id="76850" name="对象 103">
              <a:hlinkClick r:id="" action="ppaction://ole?verb="/>
            </p:cNvPr>
            <p:cNvGraphicFramePr>
              <a:graphicFrameLocks noChangeAspect="1"/>
            </p:cNvGraphicFramePr>
            <p:nvPr/>
          </p:nvGraphicFramePr>
          <p:xfrm>
            <a:off x="10810" y="6480"/>
            <a:ext cx="671" cy="709"/>
          </p:xfrm>
          <a:graphic>
            <a:graphicData uri="http://schemas.openxmlformats.org/presentationml/2006/ole">
              <mc:AlternateContent xmlns:mc="http://schemas.openxmlformats.org/markup-compatibility/2006">
                <mc:Choice xmlns:v="urn:schemas-microsoft-com:vml" Requires="v">
                  <p:oleObj spid="_x0000_s3092" name="" r:id="rId42" imgW="228600" imgH="241300" progId="Equation.KSEE3">
                    <p:embed/>
                  </p:oleObj>
                </mc:Choice>
                <mc:Fallback>
                  <p:oleObj name="" r:id="rId42" imgW="228600" imgH="241300" progId="Equation.KSEE3">
                    <p:embed/>
                    <p:pic>
                      <p:nvPicPr>
                        <p:cNvPr id="0" name="图片 3091"/>
                        <p:cNvPicPr/>
                        <p:nvPr/>
                      </p:nvPicPr>
                      <p:blipFill>
                        <a:blip r:embed="rId9"/>
                        <a:stretch>
                          <a:fillRect/>
                        </a:stretch>
                      </p:blipFill>
                      <p:spPr>
                        <a:xfrm>
                          <a:off x="10810" y="6480"/>
                          <a:ext cx="671" cy="709"/>
                        </a:xfrm>
                        <a:prstGeom prst="rect">
                          <a:avLst/>
                        </a:prstGeom>
                        <a:noFill/>
                        <a:ln w="38100">
                          <a:noFill/>
                          <a:miter/>
                        </a:ln>
                      </p:spPr>
                    </p:pic>
                  </p:oleObj>
                </mc:Fallback>
              </mc:AlternateContent>
            </a:graphicData>
          </a:graphic>
        </p:graphicFrame>
        <p:graphicFrame>
          <p:nvGraphicFramePr>
            <p:cNvPr id="76851" name="对象 105">
              <a:hlinkClick r:id="" action="ppaction://ole?verb="/>
            </p:cNvPr>
            <p:cNvGraphicFramePr>
              <a:graphicFrameLocks noChangeAspect="1"/>
            </p:cNvGraphicFramePr>
            <p:nvPr/>
          </p:nvGraphicFramePr>
          <p:xfrm>
            <a:off x="10735" y="7232"/>
            <a:ext cx="710" cy="709"/>
          </p:xfrm>
          <a:graphic>
            <a:graphicData uri="http://schemas.openxmlformats.org/presentationml/2006/ole">
              <mc:AlternateContent xmlns:mc="http://schemas.openxmlformats.org/markup-compatibility/2006">
                <mc:Choice xmlns:v="urn:schemas-microsoft-com:vml" Requires="v">
                  <p:oleObj spid="_x0000_s3093" name="" r:id="rId43" imgW="241300" imgH="241300" progId="Equation.KSEE3">
                    <p:embed/>
                  </p:oleObj>
                </mc:Choice>
                <mc:Fallback>
                  <p:oleObj name="" r:id="rId43" imgW="241300" imgH="241300" progId="Equation.KSEE3">
                    <p:embed/>
                    <p:pic>
                      <p:nvPicPr>
                        <p:cNvPr id="0" name="图片 3092"/>
                        <p:cNvPicPr/>
                        <p:nvPr/>
                      </p:nvPicPr>
                      <p:blipFill>
                        <a:blip r:embed="rId44"/>
                        <a:stretch>
                          <a:fillRect/>
                        </a:stretch>
                      </p:blipFill>
                      <p:spPr>
                        <a:xfrm>
                          <a:off x="10735" y="7232"/>
                          <a:ext cx="710" cy="709"/>
                        </a:xfrm>
                        <a:prstGeom prst="rect">
                          <a:avLst/>
                        </a:prstGeom>
                        <a:noFill/>
                        <a:ln w="38100">
                          <a:noFill/>
                          <a:miter/>
                        </a:ln>
                      </p:spPr>
                    </p:pic>
                  </p:oleObj>
                </mc:Fallback>
              </mc:AlternateContent>
            </a:graphicData>
          </a:graphic>
        </p:graphicFrame>
      </p:grpSp>
      <p:sp>
        <p:nvSpPr>
          <p:cNvPr id="51" name="文本框 1"/>
          <p:cNvSpPr txBox="1"/>
          <p:nvPr/>
        </p:nvSpPr>
        <p:spPr>
          <a:xfrm>
            <a:off x="866133" y="5464810"/>
            <a:ext cx="627384"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1</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3" name="文本框 1"/>
          <p:cNvSpPr txBox="1"/>
          <p:nvPr/>
        </p:nvSpPr>
        <p:spPr>
          <a:xfrm>
            <a:off x="3388994" y="5464810"/>
            <a:ext cx="62738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2</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4" name="文本框 1"/>
          <p:cNvSpPr txBox="1"/>
          <p:nvPr/>
        </p:nvSpPr>
        <p:spPr>
          <a:xfrm>
            <a:off x="6760210" y="4306569"/>
            <a:ext cx="62738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3</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1"/>
          <p:cNvSpPr txBox="1"/>
          <p:nvPr/>
        </p:nvSpPr>
        <p:spPr>
          <a:xfrm>
            <a:off x="2040061" y="935656"/>
            <a:ext cx="650665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解：一）惯性力简化：质心加速度图图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r>
              <a:rPr kumimoji="0" lang="zh-CN" altLang="en-US" sz="1900" b="0" i="0" u="none" strike="noStrike" kern="1200" cap="none" spc="0" normalizeH="0" baseline="0" noProof="1" dirty="0" smtClean="0">
                <a:solidFill>
                  <a:schemeClr val="tx1"/>
                </a:solidFill>
                <a:latin typeface="+mj-lt"/>
                <a:ea typeface="+mj-ea"/>
                <a:cs typeface="+mj-cs"/>
                <a:sym typeface="Helvetica Light"/>
              </a:rPr>
              <a:t>，惯性力简化如图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78850" name="对象 13"/>
          <p:cNvGraphicFramePr>
            <a:graphicFrameLocks noChangeAspect="1"/>
          </p:cNvGraphicFramePr>
          <p:nvPr/>
        </p:nvGraphicFramePr>
        <p:xfrm>
          <a:off x="2373313" y="5848350"/>
          <a:ext cx="2478087" cy="1049338"/>
        </p:xfrm>
        <a:graphic>
          <a:graphicData uri="http://schemas.openxmlformats.org/presentationml/2006/ole">
            <mc:AlternateContent xmlns:mc="http://schemas.openxmlformats.org/markup-compatibility/2006">
              <mc:Choice xmlns:v="urn:schemas-microsoft-com:vml" Requires="v">
                <p:oleObj spid="_x0000_s3108" name="" r:id="rId1" imgW="41757600" imgH="17678400" progId="Equation.DSMT4">
                  <p:embed/>
                </p:oleObj>
              </mc:Choice>
              <mc:Fallback>
                <p:oleObj name="" r:id="rId1" imgW="41757600" imgH="17678400" progId="Equation.DSMT4">
                  <p:embed/>
                  <p:pic>
                    <p:nvPicPr>
                      <p:cNvPr id="0" name="图片 3107"/>
                      <p:cNvPicPr/>
                      <p:nvPr/>
                    </p:nvPicPr>
                    <p:blipFill>
                      <a:blip r:embed="rId2"/>
                      <a:stretch>
                        <a:fillRect/>
                      </a:stretch>
                    </p:blipFill>
                    <p:spPr>
                      <a:xfrm>
                        <a:off x="2373313" y="5848350"/>
                        <a:ext cx="2478087" cy="1049338"/>
                      </a:xfrm>
                      <a:prstGeom prst="rect">
                        <a:avLst/>
                      </a:prstGeom>
                      <a:noFill/>
                      <a:ln w="38100">
                        <a:noFill/>
                        <a:miter/>
                      </a:ln>
                    </p:spPr>
                  </p:pic>
                </p:oleObj>
              </mc:Fallback>
            </mc:AlternateContent>
          </a:graphicData>
        </a:graphic>
      </p:graphicFrame>
      <p:sp>
        <p:nvSpPr>
          <p:cNvPr id="15" name="矩形 14"/>
          <p:cNvSpPr/>
          <p:nvPr/>
        </p:nvSpPr>
        <p:spPr>
          <a:xfrm>
            <a:off x="2022949" y="5731265"/>
            <a:ext cx="2952521" cy="1233889"/>
          </a:xfrm>
          <a:prstGeom prst="rect">
            <a:avLst/>
          </a:prstGeom>
          <a:noFill/>
          <a:ln w="38100" cap="flat">
            <a:solidFill>
              <a:srgbClr val="0432FF"/>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文本框 1"/>
          <p:cNvSpPr txBox="1"/>
          <p:nvPr/>
        </p:nvSpPr>
        <p:spPr>
          <a:xfrm>
            <a:off x="5300980" y="5716269"/>
            <a:ext cx="3589020" cy="978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FF0000"/>
                </a:solidFill>
                <a:latin typeface="+mj-lt"/>
                <a:ea typeface="+mj-ea"/>
                <a:cs typeface="+mj-cs"/>
                <a:sym typeface="Helvetica Light"/>
              </a:rPr>
              <a:t>【思路清晰，</a:t>
            </a:r>
            <a:r>
              <a:rPr kumimoji="0" lang="en-US" altLang="zh-CN" sz="1900" b="0" i="0" u="none" strike="noStrike" kern="1200" cap="none" spc="0" normalizeH="0" baseline="0" noProof="1" dirty="0" smtClean="0">
                <a:solidFill>
                  <a:srgbClr val="FF0000"/>
                </a:solidFill>
                <a:latin typeface="+mj-lt"/>
                <a:ea typeface="+mj-ea"/>
                <a:cs typeface="+mj-cs"/>
                <a:sym typeface="Helvetica Light"/>
              </a:rPr>
              <a:t>2</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个动力学方程，未引入不待求力</a:t>
            </a:r>
            <a:r>
              <a:rPr kumimoji="0" lang="en-US" altLang="zh-CN" sz="1900" b="0" i="0" u="none" strike="noStrike" kern="1200" cap="none" spc="0" normalizeH="0" baseline="0" noProof="1" dirty="0" smtClean="0">
                <a:solidFill>
                  <a:srgbClr val="FF0000"/>
                </a:solidFill>
                <a:latin typeface="+mj-lt"/>
                <a:ea typeface="+mj-ea"/>
                <a:cs typeface="+mj-cs"/>
                <a:sym typeface="Helvetica Light"/>
              </a:rPr>
              <a:t>F</a:t>
            </a:r>
            <a:r>
              <a:rPr kumimoji="0" lang="en-US" altLang="zh-CN" sz="1900" b="0" i="0" u="none" strike="noStrike" kern="1200" cap="none" spc="0" normalizeH="0" baseline="-25000" noProof="1" dirty="0" smtClean="0">
                <a:solidFill>
                  <a:srgbClr val="FF0000"/>
                </a:solidFill>
                <a:latin typeface="+mj-lt"/>
                <a:ea typeface="+mj-ea"/>
                <a:cs typeface="+mj-cs"/>
                <a:sym typeface="Helvetica Light"/>
              </a:rPr>
              <a:t>Bx</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a:t>
            </a:r>
            <a:endParaRPr kumimoji="0" lang="zh-CN" altLang="en-US" sz="1900" b="0" i="0" u="none" strike="noStrike" kern="1200" cap="none" spc="0" normalizeH="0" baseline="0" noProof="1" dirty="0" smtClean="0">
              <a:solidFill>
                <a:srgbClr val="FF0000"/>
              </a:solidFill>
              <a:latin typeface="+mj-lt"/>
              <a:ea typeface="+mj-ea"/>
              <a:cs typeface="+mj-cs"/>
              <a:sym typeface="Helvetica Light"/>
            </a:endParaRPr>
          </a:p>
        </p:txBody>
      </p:sp>
      <p:grpSp>
        <p:nvGrpSpPr>
          <p:cNvPr id="78853" name="组合 108"/>
          <p:cNvGrpSpPr/>
          <p:nvPr/>
        </p:nvGrpSpPr>
        <p:grpSpPr>
          <a:xfrm>
            <a:off x="-60325" y="3089275"/>
            <a:ext cx="1908175" cy="2232025"/>
            <a:chOff x="4375" y="3925"/>
            <a:chExt cx="3670" cy="4370"/>
          </a:xfrm>
        </p:grpSpPr>
        <p:pic>
          <p:nvPicPr>
            <p:cNvPr id="78854" name="Picture 3"/>
            <p:cNvPicPr>
              <a:picLocks noChangeAspect="1"/>
            </p:cNvPicPr>
            <p:nvPr/>
          </p:nvPicPr>
          <p:blipFill>
            <a:blip r:embed="rId3"/>
            <a:stretch>
              <a:fillRect/>
            </a:stretch>
          </p:blipFill>
          <p:spPr>
            <a:xfrm>
              <a:off x="4457" y="3938"/>
              <a:ext cx="3588" cy="4272"/>
            </a:xfrm>
            <a:prstGeom prst="rect">
              <a:avLst/>
            </a:prstGeom>
            <a:noFill/>
            <a:ln w="9525">
              <a:noFill/>
            </a:ln>
          </p:spPr>
        </p:pic>
        <p:sp>
          <p:nvSpPr>
            <p:cNvPr id="32" name="任意多边形 31"/>
            <p:cNvSpPr/>
            <p:nvPr/>
          </p:nvSpPr>
          <p:spPr>
            <a:xfrm>
              <a:off x="5021" y="6278"/>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33" name="直接箭头连接符 32"/>
            <p:cNvCxnSpPr/>
            <p:nvPr/>
          </p:nvCxnSpPr>
          <p:spPr>
            <a:xfrm flipV="1">
              <a:off x="6037" y="7048"/>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4" name="直接箭头连接符 33"/>
            <p:cNvCxnSpPr/>
            <p:nvPr/>
          </p:nvCxnSpPr>
          <p:spPr>
            <a:xfrm flipV="1">
              <a:off x="6138" y="7066"/>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5" name="直接箭头连接符 34"/>
            <p:cNvCxnSpPr/>
            <p:nvPr/>
          </p:nvCxnSpPr>
          <p:spPr>
            <a:xfrm flipV="1">
              <a:off x="6168" y="4294"/>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6" name="直接箭头连接符 35"/>
            <p:cNvCxnSpPr/>
            <p:nvPr/>
          </p:nvCxnSpPr>
          <p:spPr>
            <a:xfrm flipV="1">
              <a:off x="6168" y="4100"/>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78860" name="对象 38">
              <a:hlinkClick r:id="" action="ppaction://ole?verb="/>
            </p:cNvPr>
            <p:cNvGraphicFramePr>
              <a:graphicFrameLocks noChangeAspect="1"/>
            </p:cNvGraphicFramePr>
            <p:nvPr/>
          </p:nvGraphicFramePr>
          <p:xfrm>
            <a:off x="4735" y="4904"/>
            <a:ext cx="820" cy="633"/>
          </p:xfrm>
          <a:graphic>
            <a:graphicData uri="http://schemas.openxmlformats.org/presentationml/2006/ole">
              <mc:AlternateContent xmlns:mc="http://schemas.openxmlformats.org/markup-compatibility/2006">
                <mc:Choice xmlns:v="urn:schemas-microsoft-com:vml" Requires="v">
                  <p:oleObj spid="_x0000_s3109" name="" r:id="rId4" imgW="279400" imgH="215900" progId="Equation.KSEE3">
                    <p:embed/>
                  </p:oleObj>
                </mc:Choice>
                <mc:Fallback>
                  <p:oleObj name="" r:id="rId4" imgW="279400" imgH="215900" progId="Equation.KSEE3">
                    <p:embed/>
                    <p:pic>
                      <p:nvPicPr>
                        <p:cNvPr id="0" name="图片 3108"/>
                        <p:cNvPicPr/>
                        <p:nvPr/>
                      </p:nvPicPr>
                      <p:blipFill>
                        <a:blip r:embed="rId5"/>
                        <a:stretch>
                          <a:fillRect/>
                        </a:stretch>
                      </p:blipFill>
                      <p:spPr>
                        <a:xfrm>
                          <a:off x="4735" y="4904"/>
                          <a:ext cx="820" cy="633"/>
                        </a:xfrm>
                        <a:prstGeom prst="rect">
                          <a:avLst/>
                        </a:prstGeom>
                        <a:noFill/>
                        <a:ln w="38100">
                          <a:noFill/>
                          <a:miter/>
                        </a:ln>
                      </p:spPr>
                    </p:pic>
                  </p:oleObj>
                </mc:Fallback>
              </mc:AlternateContent>
            </a:graphicData>
          </a:graphic>
        </p:graphicFrame>
        <p:graphicFrame>
          <p:nvGraphicFramePr>
            <p:cNvPr id="78861" name="对象 44">
              <a:hlinkClick r:id="" action="ppaction://ole?verb="/>
            </p:cNvPr>
            <p:cNvGraphicFramePr>
              <a:graphicFrameLocks noChangeAspect="1"/>
            </p:cNvGraphicFramePr>
            <p:nvPr/>
          </p:nvGraphicFramePr>
          <p:xfrm>
            <a:off x="5563" y="5064"/>
            <a:ext cx="485" cy="486"/>
          </p:xfrm>
          <a:graphic>
            <a:graphicData uri="http://schemas.openxmlformats.org/presentationml/2006/ole">
              <mc:AlternateContent xmlns:mc="http://schemas.openxmlformats.org/markup-compatibility/2006">
                <mc:Choice xmlns:v="urn:schemas-microsoft-com:vml" Requires="v">
                  <p:oleObj spid="_x0000_s3110" name="" r:id="rId6" imgW="165100" imgH="165100" progId="Equation.KSEE3">
                    <p:embed/>
                  </p:oleObj>
                </mc:Choice>
                <mc:Fallback>
                  <p:oleObj name="" r:id="rId6" imgW="165100" imgH="165100" progId="Equation.KSEE3">
                    <p:embed/>
                    <p:pic>
                      <p:nvPicPr>
                        <p:cNvPr id="0" name="图片 3109"/>
                        <p:cNvPicPr/>
                        <p:nvPr/>
                      </p:nvPicPr>
                      <p:blipFill>
                        <a:blip r:embed="rId7"/>
                        <a:stretch>
                          <a:fillRect/>
                        </a:stretch>
                      </p:blipFill>
                      <p:spPr>
                        <a:xfrm>
                          <a:off x="5563" y="5064"/>
                          <a:ext cx="485" cy="486"/>
                        </a:xfrm>
                        <a:prstGeom prst="rect">
                          <a:avLst/>
                        </a:prstGeom>
                        <a:noFill/>
                        <a:ln w="38100">
                          <a:noFill/>
                          <a:miter/>
                        </a:ln>
                      </p:spPr>
                    </p:pic>
                  </p:oleObj>
                </mc:Fallback>
              </mc:AlternateContent>
            </a:graphicData>
          </a:graphic>
        </p:graphicFrame>
        <p:graphicFrame>
          <p:nvGraphicFramePr>
            <p:cNvPr id="78862" name="对象 46">
              <a:hlinkClick r:id="" action="ppaction://ole?verb="/>
            </p:cNvPr>
            <p:cNvGraphicFramePr>
              <a:graphicFrameLocks noChangeAspect="1"/>
            </p:cNvGraphicFramePr>
            <p:nvPr/>
          </p:nvGraphicFramePr>
          <p:xfrm>
            <a:off x="6846" y="3925"/>
            <a:ext cx="709" cy="671"/>
          </p:xfrm>
          <a:graphic>
            <a:graphicData uri="http://schemas.openxmlformats.org/presentationml/2006/ole">
              <mc:AlternateContent xmlns:mc="http://schemas.openxmlformats.org/markup-compatibility/2006">
                <mc:Choice xmlns:v="urn:schemas-microsoft-com:vml" Requires="v">
                  <p:oleObj spid="_x0000_s3111" name="" r:id="rId8" imgW="241300" imgH="228600" progId="Equation.KSEE3">
                    <p:embed/>
                  </p:oleObj>
                </mc:Choice>
                <mc:Fallback>
                  <p:oleObj name="" r:id="rId8" imgW="241300" imgH="228600" progId="Equation.KSEE3">
                    <p:embed/>
                    <p:pic>
                      <p:nvPicPr>
                        <p:cNvPr id="0" name="图片 3110"/>
                        <p:cNvPicPr/>
                        <p:nvPr/>
                      </p:nvPicPr>
                      <p:blipFill>
                        <a:blip r:embed="rId9"/>
                        <a:stretch>
                          <a:fillRect/>
                        </a:stretch>
                      </p:blipFill>
                      <p:spPr>
                        <a:xfrm>
                          <a:off x="6846" y="3925"/>
                          <a:ext cx="709" cy="671"/>
                        </a:xfrm>
                        <a:prstGeom prst="rect">
                          <a:avLst/>
                        </a:prstGeom>
                        <a:noFill/>
                        <a:ln w="38100">
                          <a:noFill/>
                          <a:miter/>
                        </a:ln>
                      </p:spPr>
                    </p:pic>
                  </p:oleObj>
                </mc:Fallback>
              </mc:AlternateContent>
            </a:graphicData>
          </a:graphic>
        </p:graphicFrame>
        <p:graphicFrame>
          <p:nvGraphicFramePr>
            <p:cNvPr id="78863" name="对象 71">
              <a:hlinkClick r:id="" action="ppaction://ole?verb="/>
            </p:cNvPr>
            <p:cNvGraphicFramePr>
              <a:graphicFrameLocks noChangeAspect="1"/>
            </p:cNvGraphicFramePr>
            <p:nvPr/>
          </p:nvGraphicFramePr>
          <p:xfrm>
            <a:off x="6168" y="4118"/>
            <a:ext cx="709" cy="671"/>
          </p:xfrm>
          <a:graphic>
            <a:graphicData uri="http://schemas.openxmlformats.org/presentationml/2006/ole">
              <mc:AlternateContent xmlns:mc="http://schemas.openxmlformats.org/markup-compatibility/2006">
                <mc:Choice xmlns:v="urn:schemas-microsoft-com:vml" Requires="v">
                  <p:oleObj spid="_x0000_s3112" name="" r:id="rId10" imgW="241300" imgH="228600" progId="Equation.KSEE3">
                    <p:embed/>
                  </p:oleObj>
                </mc:Choice>
                <mc:Fallback>
                  <p:oleObj name="" r:id="rId10" imgW="241300" imgH="228600" progId="Equation.KSEE3">
                    <p:embed/>
                    <p:pic>
                      <p:nvPicPr>
                        <p:cNvPr id="0" name="图片 3111"/>
                        <p:cNvPicPr/>
                        <p:nvPr/>
                      </p:nvPicPr>
                      <p:blipFill>
                        <a:blip r:embed="rId11"/>
                        <a:stretch>
                          <a:fillRect/>
                        </a:stretch>
                      </p:blipFill>
                      <p:spPr>
                        <a:xfrm>
                          <a:off x="6168" y="4118"/>
                          <a:ext cx="709" cy="671"/>
                        </a:xfrm>
                        <a:prstGeom prst="rect">
                          <a:avLst/>
                        </a:prstGeom>
                        <a:noFill/>
                        <a:ln w="38100">
                          <a:noFill/>
                          <a:miter/>
                        </a:ln>
                      </p:spPr>
                    </p:pic>
                  </p:oleObj>
                </mc:Fallback>
              </mc:AlternateContent>
            </a:graphicData>
          </a:graphic>
        </p:graphicFrame>
        <p:graphicFrame>
          <p:nvGraphicFramePr>
            <p:cNvPr id="78864" name="对象 73">
              <a:hlinkClick r:id="" action="ppaction://ole?verb="/>
            </p:cNvPr>
            <p:cNvGraphicFramePr>
              <a:graphicFrameLocks noChangeAspect="1"/>
            </p:cNvGraphicFramePr>
            <p:nvPr/>
          </p:nvGraphicFramePr>
          <p:xfrm>
            <a:off x="4375" y="5806"/>
            <a:ext cx="858" cy="671"/>
          </p:xfrm>
          <a:graphic>
            <a:graphicData uri="http://schemas.openxmlformats.org/presentationml/2006/ole">
              <mc:AlternateContent xmlns:mc="http://schemas.openxmlformats.org/markup-compatibility/2006">
                <mc:Choice xmlns:v="urn:schemas-microsoft-com:vml" Requires="v">
                  <p:oleObj spid="_x0000_s3113" name="" r:id="rId12" imgW="292100" imgH="228600" progId="Equation.KSEE3">
                    <p:embed/>
                  </p:oleObj>
                </mc:Choice>
                <mc:Fallback>
                  <p:oleObj name="" r:id="rId12" imgW="292100" imgH="228600" progId="Equation.KSEE3">
                    <p:embed/>
                    <p:pic>
                      <p:nvPicPr>
                        <p:cNvPr id="0" name="图片 3112"/>
                        <p:cNvPicPr/>
                        <p:nvPr/>
                      </p:nvPicPr>
                      <p:blipFill>
                        <a:blip r:embed="rId13"/>
                        <a:stretch>
                          <a:fillRect/>
                        </a:stretch>
                      </p:blipFill>
                      <p:spPr>
                        <a:xfrm>
                          <a:off x="4375" y="5806"/>
                          <a:ext cx="858" cy="671"/>
                        </a:xfrm>
                        <a:prstGeom prst="rect">
                          <a:avLst/>
                        </a:prstGeom>
                        <a:noFill/>
                        <a:ln w="38100">
                          <a:noFill/>
                          <a:miter/>
                        </a:ln>
                      </p:spPr>
                    </p:pic>
                  </p:oleObj>
                </mc:Fallback>
              </mc:AlternateContent>
            </a:graphicData>
          </a:graphic>
        </p:graphicFrame>
        <p:graphicFrame>
          <p:nvGraphicFramePr>
            <p:cNvPr id="78865" name="对象 75">
              <a:hlinkClick r:id="" action="ppaction://ole?verb="/>
            </p:cNvPr>
            <p:cNvGraphicFramePr>
              <a:graphicFrameLocks noChangeAspect="1"/>
            </p:cNvGraphicFramePr>
            <p:nvPr/>
          </p:nvGraphicFramePr>
          <p:xfrm>
            <a:off x="6037" y="6954"/>
            <a:ext cx="784" cy="746"/>
          </p:xfrm>
          <a:graphic>
            <a:graphicData uri="http://schemas.openxmlformats.org/presentationml/2006/ole">
              <mc:AlternateContent xmlns:mc="http://schemas.openxmlformats.org/markup-compatibility/2006">
                <mc:Choice xmlns:v="urn:schemas-microsoft-com:vml" Requires="v">
                  <p:oleObj spid="_x0000_s3114" name="" r:id="rId14" imgW="266700" imgH="254000" progId="Equation.KSEE3">
                    <p:embed/>
                  </p:oleObj>
                </mc:Choice>
                <mc:Fallback>
                  <p:oleObj name="" r:id="rId14" imgW="266700" imgH="254000" progId="Equation.KSEE3">
                    <p:embed/>
                    <p:pic>
                      <p:nvPicPr>
                        <p:cNvPr id="0" name="图片 3113"/>
                        <p:cNvPicPr/>
                        <p:nvPr/>
                      </p:nvPicPr>
                      <p:blipFill>
                        <a:blip r:embed="rId15"/>
                        <a:stretch>
                          <a:fillRect/>
                        </a:stretch>
                      </p:blipFill>
                      <p:spPr>
                        <a:xfrm>
                          <a:off x="6037" y="6954"/>
                          <a:ext cx="784" cy="746"/>
                        </a:xfrm>
                        <a:prstGeom prst="rect">
                          <a:avLst/>
                        </a:prstGeom>
                        <a:noFill/>
                        <a:ln w="38100">
                          <a:noFill/>
                          <a:miter/>
                        </a:ln>
                      </p:spPr>
                    </p:pic>
                  </p:oleObj>
                </mc:Fallback>
              </mc:AlternateContent>
            </a:graphicData>
          </a:graphic>
        </p:graphicFrame>
        <p:graphicFrame>
          <p:nvGraphicFramePr>
            <p:cNvPr id="78866" name="对象 77">
              <a:hlinkClick r:id="" action="ppaction://ole?verb="/>
            </p:cNvPr>
            <p:cNvGraphicFramePr>
              <a:graphicFrameLocks noChangeAspect="1"/>
            </p:cNvGraphicFramePr>
            <p:nvPr/>
          </p:nvGraphicFramePr>
          <p:xfrm>
            <a:off x="5998" y="6362"/>
            <a:ext cx="853" cy="772"/>
          </p:xfrm>
          <a:graphic>
            <a:graphicData uri="http://schemas.openxmlformats.org/presentationml/2006/ole">
              <mc:AlternateContent xmlns:mc="http://schemas.openxmlformats.org/markup-compatibility/2006">
                <mc:Choice xmlns:v="urn:schemas-microsoft-com:vml" Requires="v">
                  <p:oleObj spid="_x0000_s3115" name="" r:id="rId16" imgW="266700" imgH="241300" progId="Equation.KSEE3">
                    <p:embed/>
                  </p:oleObj>
                </mc:Choice>
                <mc:Fallback>
                  <p:oleObj name="" r:id="rId16" imgW="266700" imgH="241300" progId="Equation.KSEE3">
                    <p:embed/>
                    <p:pic>
                      <p:nvPicPr>
                        <p:cNvPr id="0" name="图片 3114"/>
                        <p:cNvPicPr/>
                        <p:nvPr/>
                      </p:nvPicPr>
                      <p:blipFill>
                        <a:blip r:embed="rId17"/>
                        <a:stretch>
                          <a:fillRect/>
                        </a:stretch>
                      </p:blipFill>
                      <p:spPr>
                        <a:xfrm>
                          <a:off x="5998" y="6362"/>
                          <a:ext cx="853" cy="772"/>
                        </a:xfrm>
                        <a:prstGeom prst="rect">
                          <a:avLst/>
                        </a:prstGeom>
                        <a:noFill/>
                        <a:ln w="38100">
                          <a:noFill/>
                          <a:miter/>
                        </a:ln>
                      </p:spPr>
                    </p:pic>
                  </p:oleObj>
                </mc:Fallback>
              </mc:AlternateContent>
            </a:graphicData>
          </a:graphic>
        </p:graphicFrame>
        <p:cxnSp>
          <p:nvCxnSpPr>
            <p:cNvPr id="80" name="直接箭头连接符 79"/>
            <p:cNvCxnSpPr/>
            <p:nvPr/>
          </p:nvCxnSpPr>
          <p:spPr>
            <a:xfrm>
              <a:off x="6024" y="7105"/>
              <a:ext cx="0" cy="1190"/>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81" name="直接箭头连接符 80"/>
            <p:cNvCxnSpPr/>
            <p:nvPr/>
          </p:nvCxnSpPr>
          <p:spPr>
            <a:xfrm flipH="1">
              <a:off x="5943" y="5391"/>
              <a:ext cx="8" cy="839"/>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8869" name="对象 81">
              <a:hlinkClick r:id="" action="ppaction://ole?verb="/>
            </p:cNvPr>
            <p:cNvGraphicFramePr>
              <a:graphicFrameLocks noChangeAspect="1"/>
            </p:cNvGraphicFramePr>
            <p:nvPr/>
          </p:nvGraphicFramePr>
          <p:xfrm>
            <a:off x="4805" y="7604"/>
            <a:ext cx="858" cy="634"/>
          </p:xfrm>
          <a:graphic>
            <a:graphicData uri="http://schemas.openxmlformats.org/presentationml/2006/ole">
              <mc:AlternateContent xmlns:mc="http://schemas.openxmlformats.org/markup-compatibility/2006">
                <mc:Choice xmlns:v="urn:schemas-microsoft-com:vml" Requires="v">
                  <p:oleObj spid="_x0000_s3116" name="" r:id="rId18" imgW="292100" imgH="215900" progId="Equation.KSEE3">
                    <p:embed/>
                  </p:oleObj>
                </mc:Choice>
                <mc:Fallback>
                  <p:oleObj name="" r:id="rId18" imgW="292100" imgH="215900" progId="Equation.KSEE3">
                    <p:embed/>
                    <p:pic>
                      <p:nvPicPr>
                        <p:cNvPr id="0" name="图片 3115"/>
                        <p:cNvPicPr/>
                        <p:nvPr/>
                      </p:nvPicPr>
                      <p:blipFill>
                        <a:blip r:embed="rId19"/>
                        <a:stretch>
                          <a:fillRect/>
                        </a:stretch>
                      </p:blipFill>
                      <p:spPr>
                        <a:xfrm>
                          <a:off x="4805" y="7604"/>
                          <a:ext cx="858" cy="634"/>
                        </a:xfrm>
                        <a:prstGeom prst="rect">
                          <a:avLst/>
                        </a:prstGeom>
                        <a:noFill/>
                        <a:ln w="38100">
                          <a:noFill/>
                          <a:miter/>
                        </a:ln>
                      </p:spPr>
                    </p:pic>
                  </p:oleObj>
                </mc:Fallback>
              </mc:AlternateContent>
            </a:graphicData>
          </a:graphic>
        </p:graphicFrame>
        <p:graphicFrame>
          <p:nvGraphicFramePr>
            <p:cNvPr id="78870" name="对象 83">
              <a:hlinkClick r:id="" action="ppaction://ole?verb="/>
            </p:cNvPr>
            <p:cNvGraphicFramePr>
              <a:graphicFrameLocks noChangeAspect="1"/>
            </p:cNvGraphicFramePr>
            <p:nvPr/>
          </p:nvGraphicFramePr>
          <p:xfrm>
            <a:off x="5097" y="5477"/>
            <a:ext cx="784" cy="634"/>
          </p:xfrm>
          <a:graphic>
            <a:graphicData uri="http://schemas.openxmlformats.org/presentationml/2006/ole">
              <mc:AlternateContent xmlns:mc="http://schemas.openxmlformats.org/markup-compatibility/2006">
                <mc:Choice xmlns:v="urn:schemas-microsoft-com:vml" Requires="v">
                  <p:oleObj spid="_x0000_s3117" name="" r:id="rId20" imgW="266700" imgH="215900" progId="Equation.KSEE3">
                    <p:embed/>
                  </p:oleObj>
                </mc:Choice>
                <mc:Fallback>
                  <p:oleObj name="" r:id="rId20" imgW="266700" imgH="215900" progId="Equation.KSEE3">
                    <p:embed/>
                    <p:pic>
                      <p:nvPicPr>
                        <p:cNvPr id="0" name="图片 3116"/>
                        <p:cNvPicPr/>
                        <p:nvPr/>
                      </p:nvPicPr>
                      <p:blipFill>
                        <a:blip r:embed="rId21"/>
                        <a:stretch>
                          <a:fillRect/>
                        </a:stretch>
                      </p:blipFill>
                      <p:spPr>
                        <a:xfrm>
                          <a:off x="5097" y="5477"/>
                          <a:ext cx="784" cy="634"/>
                        </a:xfrm>
                        <a:prstGeom prst="rect">
                          <a:avLst/>
                        </a:prstGeom>
                        <a:noFill/>
                        <a:ln w="38100">
                          <a:noFill/>
                          <a:miter/>
                        </a:ln>
                      </p:spPr>
                    </p:pic>
                  </p:oleObj>
                </mc:Fallback>
              </mc:AlternateContent>
            </a:graphicData>
          </a:graphic>
        </p:graphicFrame>
      </p:grpSp>
      <p:grpSp>
        <p:nvGrpSpPr>
          <p:cNvPr id="78871" name="组合 107"/>
          <p:cNvGrpSpPr/>
          <p:nvPr/>
        </p:nvGrpSpPr>
        <p:grpSpPr>
          <a:xfrm>
            <a:off x="15875" y="5616575"/>
            <a:ext cx="1643063" cy="942975"/>
            <a:chOff x="8860" y="5862"/>
            <a:chExt cx="3786" cy="2222"/>
          </a:xfrm>
        </p:grpSpPr>
        <p:cxnSp>
          <p:nvCxnSpPr>
            <p:cNvPr id="11" name="直接箭头连接符 10"/>
            <p:cNvCxnSpPr/>
            <p:nvPr/>
          </p:nvCxnSpPr>
          <p:spPr>
            <a:xfrm flipV="1">
              <a:off x="10712" y="6265"/>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sp>
          <p:nvSpPr>
            <p:cNvPr id="86" name="椭圆 85"/>
            <p:cNvSpPr/>
            <p:nvPr/>
          </p:nvSpPr>
          <p:spPr>
            <a:xfrm>
              <a:off x="9718" y="5862"/>
              <a:ext cx="2083" cy="2223"/>
            </a:xfrm>
            <a:prstGeom prst="ellipse">
              <a:avLst/>
            </a:prstGeom>
            <a:noFill/>
            <a:ln w="12700" cap="flat">
              <a:solidFill>
                <a:schemeClr val="tx1"/>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2"/>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88" name="椭圆 87"/>
            <p:cNvSpPr/>
            <p:nvPr/>
          </p:nvSpPr>
          <p:spPr>
            <a:xfrm>
              <a:off x="10593" y="6230"/>
              <a:ext cx="119" cy="119"/>
            </a:xfrm>
            <a:prstGeom prst="ellipse">
              <a:avLst/>
            </a:prstGeom>
            <a:blipFill rotWithShape="1">
              <a:blip r:embed="rId22"/>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89" name="椭圆 88"/>
            <p:cNvSpPr/>
            <p:nvPr/>
          </p:nvSpPr>
          <p:spPr>
            <a:xfrm>
              <a:off x="10691" y="7212"/>
              <a:ext cx="119" cy="119"/>
            </a:xfrm>
            <a:prstGeom prst="ellipse">
              <a:avLst/>
            </a:prstGeom>
            <a:blipFill rotWithShape="1">
              <a:blip r:embed="rId22"/>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90" name="任意多边形 89"/>
            <p:cNvSpPr/>
            <p:nvPr/>
          </p:nvSpPr>
          <p:spPr>
            <a:xfrm>
              <a:off x="9424" y="64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78877" name="对象 90">
              <a:hlinkClick r:id="" action="ppaction://ole?verb="/>
            </p:cNvPr>
            <p:cNvGraphicFramePr>
              <a:graphicFrameLocks noChangeAspect="1"/>
            </p:cNvGraphicFramePr>
            <p:nvPr/>
          </p:nvGraphicFramePr>
          <p:xfrm>
            <a:off x="8860" y="6465"/>
            <a:ext cx="559" cy="633"/>
          </p:xfrm>
          <a:graphic>
            <a:graphicData uri="http://schemas.openxmlformats.org/presentationml/2006/ole">
              <mc:AlternateContent xmlns:mc="http://schemas.openxmlformats.org/markup-compatibility/2006">
                <mc:Choice xmlns:v="urn:schemas-microsoft-com:vml" Requires="v">
                  <p:oleObj spid="_x0000_s3119" name="" r:id="rId23" imgW="190500" imgH="215900" progId="Equation.KSEE3">
                    <p:embed/>
                  </p:oleObj>
                </mc:Choice>
                <mc:Fallback>
                  <p:oleObj name="" r:id="rId23" imgW="190500" imgH="215900" progId="Equation.KSEE3">
                    <p:embed/>
                    <p:pic>
                      <p:nvPicPr>
                        <p:cNvPr id="0" name="图片 3118"/>
                        <p:cNvPicPr/>
                        <p:nvPr/>
                      </p:nvPicPr>
                      <p:blipFill>
                        <a:blip r:embed="rId24"/>
                        <a:stretch>
                          <a:fillRect/>
                        </a:stretch>
                      </p:blipFill>
                      <p:spPr>
                        <a:xfrm>
                          <a:off x="8860" y="6465"/>
                          <a:ext cx="559" cy="633"/>
                        </a:xfrm>
                        <a:prstGeom prst="rect">
                          <a:avLst/>
                        </a:prstGeom>
                        <a:noFill/>
                        <a:ln w="38100">
                          <a:noFill/>
                          <a:miter/>
                        </a:ln>
                      </p:spPr>
                    </p:pic>
                  </p:oleObj>
                </mc:Fallback>
              </mc:AlternateContent>
            </a:graphicData>
          </a:graphic>
        </p:graphicFrame>
        <p:graphicFrame>
          <p:nvGraphicFramePr>
            <p:cNvPr id="78878" name="对象 92">
              <a:hlinkClick r:id="" action="ppaction://ole?verb="/>
            </p:cNvPr>
            <p:cNvGraphicFramePr>
              <a:graphicFrameLocks noChangeAspect="1"/>
            </p:cNvGraphicFramePr>
            <p:nvPr/>
          </p:nvGraphicFramePr>
          <p:xfrm>
            <a:off x="10020" y="6230"/>
            <a:ext cx="448" cy="486"/>
          </p:xfrm>
          <a:graphic>
            <a:graphicData uri="http://schemas.openxmlformats.org/presentationml/2006/ole">
              <mc:AlternateContent xmlns:mc="http://schemas.openxmlformats.org/markup-compatibility/2006">
                <mc:Choice xmlns:v="urn:schemas-microsoft-com:vml" Requires="v">
                  <p:oleObj spid="_x0000_s3118" name="" r:id="rId25" imgW="152400" imgH="165100" progId="Equation.KSEE3">
                    <p:embed/>
                  </p:oleObj>
                </mc:Choice>
                <mc:Fallback>
                  <p:oleObj name="" r:id="rId25" imgW="152400" imgH="165100" progId="Equation.KSEE3">
                    <p:embed/>
                    <p:pic>
                      <p:nvPicPr>
                        <p:cNvPr id="0" name="图片 3117"/>
                        <p:cNvPicPr/>
                        <p:nvPr/>
                      </p:nvPicPr>
                      <p:blipFill>
                        <a:blip r:embed="rId26"/>
                        <a:stretch>
                          <a:fillRect/>
                        </a:stretch>
                      </p:blipFill>
                      <p:spPr>
                        <a:xfrm>
                          <a:off x="10020" y="6230"/>
                          <a:ext cx="448" cy="486"/>
                        </a:xfrm>
                        <a:prstGeom prst="rect">
                          <a:avLst/>
                        </a:prstGeom>
                        <a:noFill/>
                        <a:ln w="38100">
                          <a:noFill/>
                          <a:miter/>
                        </a:ln>
                      </p:spPr>
                    </p:pic>
                  </p:oleObj>
                </mc:Fallback>
              </mc:AlternateContent>
            </a:graphicData>
          </a:graphic>
        </p:graphicFrame>
        <p:graphicFrame>
          <p:nvGraphicFramePr>
            <p:cNvPr id="78879" name="对象 94">
              <a:hlinkClick r:id="" action="ppaction://ole?verb="/>
            </p:cNvPr>
            <p:cNvGraphicFramePr>
              <a:graphicFrameLocks noChangeAspect="1"/>
            </p:cNvGraphicFramePr>
            <p:nvPr/>
          </p:nvGraphicFramePr>
          <p:xfrm>
            <a:off x="10020" y="7122"/>
            <a:ext cx="448" cy="522"/>
          </p:xfrm>
          <a:graphic>
            <a:graphicData uri="http://schemas.openxmlformats.org/presentationml/2006/ole">
              <mc:AlternateContent xmlns:mc="http://schemas.openxmlformats.org/markup-compatibility/2006">
                <mc:Choice xmlns:v="urn:schemas-microsoft-com:vml" Requires="v">
                  <p:oleObj spid="_x0000_s3103" name="" r:id="rId27" imgW="152400" imgH="177165" progId="Equation.KSEE3">
                    <p:embed/>
                  </p:oleObj>
                </mc:Choice>
                <mc:Fallback>
                  <p:oleObj name="" r:id="rId27" imgW="152400" imgH="177165" progId="Equation.KSEE3">
                    <p:embed/>
                    <p:pic>
                      <p:nvPicPr>
                        <p:cNvPr id="0" name="图片 3102"/>
                        <p:cNvPicPr/>
                        <p:nvPr/>
                      </p:nvPicPr>
                      <p:blipFill>
                        <a:blip r:embed="rId28"/>
                        <a:stretch>
                          <a:fillRect/>
                        </a:stretch>
                      </p:blipFill>
                      <p:spPr>
                        <a:xfrm>
                          <a:off x="10020" y="7122"/>
                          <a:ext cx="448" cy="522"/>
                        </a:xfrm>
                        <a:prstGeom prst="rect">
                          <a:avLst/>
                        </a:prstGeom>
                        <a:noFill/>
                        <a:ln w="38100">
                          <a:noFill/>
                          <a:miter/>
                        </a:ln>
                      </p:spPr>
                    </p:pic>
                  </p:oleObj>
                </mc:Fallback>
              </mc:AlternateContent>
            </a:graphicData>
          </a:graphic>
        </p:graphicFrame>
        <p:cxnSp>
          <p:nvCxnSpPr>
            <p:cNvPr id="97" name="直接箭头连接符 96"/>
            <p:cNvCxnSpPr/>
            <p:nvPr/>
          </p:nvCxnSpPr>
          <p:spPr>
            <a:xfrm flipV="1">
              <a:off x="10712" y="7251"/>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8" name="直接箭头连接符 97"/>
            <p:cNvCxnSpPr>
              <a:stCxn id="89" idx="1"/>
            </p:cNvCxnSpPr>
            <p:nvPr/>
          </p:nvCxnSpPr>
          <p:spPr>
            <a:xfrm flipV="1">
              <a:off x="10708" y="6440"/>
              <a:ext cx="8" cy="789"/>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9" name="直接箭头连接符 98"/>
            <p:cNvCxnSpPr>
              <a:stCxn id="89" idx="1"/>
            </p:cNvCxnSpPr>
            <p:nvPr/>
          </p:nvCxnSpPr>
          <p:spPr>
            <a:xfrm flipV="1">
              <a:off x="10716" y="7228"/>
              <a:ext cx="1523" cy="43"/>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8883" name="对象 99">
              <a:hlinkClick r:id="" action="ppaction://ole?verb="/>
            </p:cNvPr>
            <p:cNvGraphicFramePr>
              <a:graphicFrameLocks noChangeAspect="1"/>
            </p:cNvGraphicFramePr>
            <p:nvPr/>
          </p:nvGraphicFramePr>
          <p:xfrm>
            <a:off x="11690" y="5950"/>
            <a:ext cx="560" cy="671"/>
          </p:xfrm>
          <a:graphic>
            <a:graphicData uri="http://schemas.openxmlformats.org/presentationml/2006/ole">
              <mc:AlternateContent xmlns:mc="http://schemas.openxmlformats.org/markup-compatibility/2006">
                <mc:Choice xmlns:v="urn:schemas-microsoft-com:vml" Requires="v">
                  <p:oleObj spid="_x0000_s3104" name="" r:id="rId29" imgW="190500" imgH="228600" progId="Equation.KSEE3">
                    <p:embed/>
                  </p:oleObj>
                </mc:Choice>
                <mc:Fallback>
                  <p:oleObj name="" r:id="rId29" imgW="190500" imgH="228600" progId="Equation.KSEE3">
                    <p:embed/>
                    <p:pic>
                      <p:nvPicPr>
                        <p:cNvPr id="0" name="图片 3103"/>
                        <p:cNvPicPr/>
                        <p:nvPr/>
                      </p:nvPicPr>
                      <p:blipFill>
                        <a:blip r:embed="rId30"/>
                        <a:stretch>
                          <a:fillRect/>
                        </a:stretch>
                      </p:blipFill>
                      <p:spPr>
                        <a:xfrm>
                          <a:off x="11690" y="5950"/>
                          <a:ext cx="560" cy="671"/>
                        </a:xfrm>
                        <a:prstGeom prst="rect">
                          <a:avLst/>
                        </a:prstGeom>
                        <a:noFill/>
                        <a:ln w="38100">
                          <a:noFill/>
                          <a:miter/>
                        </a:ln>
                      </p:spPr>
                    </p:pic>
                  </p:oleObj>
                </mc:Fallback>
              </mc:AlternateContent>
            </a:graphicData>
          </a:graphic>
        </p:graphicFrame>
        <p:graphicFrame>
          <p:nvGraphicFramePr>
            <p:cNvPr id="78884" name="对象 101">
              <a:hlinkClick r:id="" action="ppaction://ole?verb="/>
            </p:cNvPr>
            <p:cNvGraphicFramePr>
              <a:graphicFrameLocks noChangeAspect="1"/>
            </p:cNvGraphicFramePr>
            <p:nvPr/>
          </p:nvGraphicFramePr>
          <p:xfrm>
            <a:off x="11976" y="7293"/>
            <a:ext cx="671" cy="671"/>
          </p:xfrm>
          <a:graphic>
            <a:graphicData uri="http://schemas.openxmlformats.org/presentationml/2006/ole">
              <mc:AlternateContent xmlns:mc="http://schemas.openxmlformats.org/markup-compatibility/2006">
                <mc:Choice xmlns:v="urn:schemas-microsoft-com:vml" Requires="v">
                  <p:oleObj spid="_x0000_s3105" name="" r:id="rId31" imgW="228600" imgH="228600" progId="Equation.KSEE3">
                    <p:embed/>
                  </p:oleObj>
                </mc:Choice>
                <mc:Fallback>
                  <p:oleObj name="" r:id="rId31" imgW="228600" imgH="228600" progId="Equation.KSEE3">
                    <p:embed/>
                    <p:pic>
                      <p:nvPicPr>
                        <p:cNvPr id="0" name="图片 3104"/>
                        <p:cNvPicPr/>
                        <p:nvPr/>
                      </p:nvPicPr>
                      <p:blipFill>
                        <a:blip r:embed="rId32"/>
                        <a:stretch>
                          <a:fillRect/>
                        </a:stretch>
                      </p:blipFill>
                      <p:spPr>
                        <a:xfrm>
                          <a:off x="11976" y="7293"/>
                          <a:ext cx="671" cy="671"/>
                        </a:xfrm>
                        <a:prstGeom prst="rect">
                          <a:avLst/>
                        </a:prstGeom>
                        <a:noFill/>
                        <a:ln w="38100">
                          <a:noFill/>
                          <a:miter/>
                        </a:ln>
                      </p:spPr>
                    </p:pic>
                  </p:oleObj>
                </mc:Fallback>
              </mc:AlternateContent>
            </a:graphicData>
          </a:graphic>
        </p:graphicFrame>
        <p:graphicFrame>
          <p:nvGraphicFramePr>
            <p:cNvPr id="78885" name="对象 103">
              <a:hlinkClick r:id="" action="ppaction://ole?verb="/>
            </p:cNvPr>
            <p:cNvGraphicFramePr>
              <a:graphicFrameLocks noChangeAspect="1"/>
            </p:cNvGraphicFramePr>
            <p:nvPr/>
          </p:nvGraphicFramePr>
          <p:xfrm>
            <a:off x="10810" y="6480"/>
            <a:ext cx="671" cy="709"/>
          </p:xfrm>
          <a:graphic>
            <a:graphicData uri="http://schemas.openxmlformats.org/presentationml/2006/ole">
              <mc:AlternateContent xmlns:mc="http://schemas.openxmlformats.org/markup-compatibility/2006">
                <mc:Choice xmlns:v="urn:schemas-microsoft-com:vml" Requires="v">
                  <p:oleObj spid="_x0000_s3106" name="" r:id="rId33" imgW="228600" imgH="241300" progId="Equation.KSEE3">
                    <p:embed/>
                  </p:oleObj>
                </mc:Choice>
                <mc:Fallback>
                  <p:oleObj name="" r:id="rId33" imgW="228600" imgH="241300" progId="Equation.KSEE3">
                    <p:embed/>
                    <p:pic>
                      <p:nvPicPr>
                        <p:cNvPr id="0" name="图片 3105"/>
                        <p:cNvPicPr/>
                        <p:nvPr/>
                      </p:nvPicPr>
                      <p:blipFill>
                        <a:blip r:embed="rId34"/>
                        <a:stretch>
                          <a:fillRect/>
                        </a:stretch>
                      </p:blipFill>
                      <p:spPr>
                        <a:xfrm>
                          <a:off x="10810" y="6480"/>
                          <a:ext cx="671" cy="709"/>
                        </a:xfrm>
                        <a:prstGeom prst="rect">
                          <a:avLst/>
                        </a:prstGeom>
                        <a:noFill/>
                        <a:ln w="38100">
                          <a:noFill/>
                          <a:miter/>
                        </a:ln>
                      </p:spPr>
                    </p:pic>
                  </p:oleObj>
                </mc:Fallback>
              </mc:AlternateContent>
            </a:graphicData>
          </a:graphic>
        </p:graphicFrame>
        <p:graphicFrame>
          <p:nvGraphicFramePr>
            <p:cNvPr id="78886" name="对象 105">
              <a:hlinkClick r:id="" action="ppaction://ole?verb="/>
            </p:cNvPr>
            <p:cNvGraphicFramePr>
              <a:graphicFrameLocks noChangeAspect="1"/>
            </p:cNvGraphicFramePr>
            <p:nvPr/>
          </p:nvGraphicFramePr>
          <p:xfrm>
            <a:off x="10735" y="7232"/>
            <a:ext cx="710" cy="709"/>
          </p:xfrm>
          <a:graphic>
            <a:graphicData uri="http://schemas.openxmlformats.org/presentationml/2006/ole">
              <mc:AlternateContent xmlns:mc="http://schemas.openxmlformats.org/markup-compatibility/2006">
                <mc:Choice xmlns:v="urn:schemas-microsoft-com:vml" Requires="v">
                  <p:oleObj spid="_x0000_s3107" name="" r:id="rId35" imgW="241300" imgH="241300" progId="Equation.KSEE3">
                    <p:embed/>
                  </p:oleObj>
                </mc:Choice>
                <mc:Fallback>
                  <p:oleObj name="" r:id="rId35" imgW="241300" imgH="241300" progId="Equation.KSEE3">
                    <p:embed/>
                    <p:pic>
                      <p:nvPicPr>
                        <p:cNvPr id="0" name="图片 3106"/>
                        <p:cNvPicPr/>
                        <p:nvPr/>
                      </p:nvPicPr>
                      <p:blipFill>
                        <a:blip r:embed="rId36"/>
                        <a:stretch>
                          <a:fillRect/>
                        </a:stretch>
                      </p:blipFill>
                      <p:spPr>
                        <a:xfrm>
                          <a:off x="10735" y="7232"/>
                          <a:ext cx="710" cy="709"/>
                        </a:xfrm>
                        <a:prstGeom prst="rect">
                          <a:avLst/>
                        </a:prstGeom>
                        <a:noFill/>
                        <a:ln w="38100">
                          <a:noFill/>
                          <a:miter/>
                        </a:ln>
                      </p:spPr>
                    </p:pic>
                  </p:oleObj>
                </mc:Fallback>
              </mc:AlternateContent>
            </a:graphicData>
          </a:graphic>
        </p:graphicFrame>
      </p:grpSp>
      <p:grpSp>
        <p:nvGrpSpPr>
          <p:cNvPr id="78887" name="组合 28"/>
          <p:cNvGrpSpPr/>
          <p:nvPr/>
        </p:nvGrpSpPr>
        <p:grpSpPr>
          <a:xfrm>
            <a:off x="69850" y="812800"/>
            <a:ext cx="1809750" cy="2052638"/>
            <a:chOff x="262" y="3925"/>
            <a:chExt cx="3588" cy="4272"/>
          </a:xfrm>
        </p:grpSpPr>
        <p:pic>
          <p:nvPicPr>
            <p:cNvPr id="78888" name="Picture 3"/>
            <p:cNvPicPr>
              <a:picLocks noChangeAspect="1"/>
            </p:cNvPicPr>
            <p:nvPr/>
          </p:nvPicPr>
          <p:blipFill>
            <a:blip r:embed="rId3"/>
            <a:stretch>
              <a:fillRect/>
            </a:stretch>
          </p:blipFill>
          <p:spPr>
            <a:xfrm>
              <a:off x="262" y="3925"/>
              <a:ext cx="3588" cy="4272"/>
            </a:xfrm>
            <a:prstGeom prst="rect">
              <a:avLst/>
            </a:prstGeom>
            <a:noFill/>
            <a:ln w="9525">
              <a:noFill/>
            </a:ln>
          </p:spPr>
        </p:pic>
        <p:sp>
          <p:nvSpPr>
            <p:cNvPr id="18" name="任意多边形 17"/>
            <p:cNvSpPr/>
            <p:nvPr/>
          </p:nvSpPr>
          <p:spPr>
            <a:xfrm>
              <a:off x="826" y="62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19" name="直接箭头连接符 18"/>
            <p:cNvCxnSpPr>
              <a:stCxn id="89" idx="1"/>
            </p:cNvCxnSpPr>
            <p:nvPr/>
          </p:nvCxnSpPr>
          <p:spPr>
            <a:xfrm flipV="1">
              <a:off x="1842" y="7035"/>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0" name="直接箭头连接符 19"/>
            <p:cNvCxnSpPr>
              <a:stCxn id="89" idx="1"/>
            </p:cNvCxnSpPr>
            <p:nvPr/>
          </p:nvCxnSpPr>
          <p:spPr>
            <a:xfrm flipV="1">
              <a:off x="1842" y="6458"/>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1" name="直接箭头连接符 20"/>
            <p:cNvCxnSpPr>
              <a:stCxn id="89" idx="1"/>
            </p:cNvCxnSpPr>
            <p:nvPr/>
          </p:nvCxnSpPr>
          <p:spPr>
            <a:xfrm flipV="1">
              <a:off x="1946" y="4882"/>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2" name="直接箭头连接符 21"/>
            <p:cNvCxnSpPr>
              <a:stCxn id="89" idx="1"/>
            </p:cNvCxnSpPr>
            <p:nvPr/>
          </p:nvCxnSpPr>
          <p:spPr>
            <a:xfrm flipV="1">
              <a:off x="1946" y="5391"/>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78894" name="对象 22">
              <a:hlinkClick r:id="" action="ppaction://ole?verb="/>
            </p:cNvPr>
            <p:cNvGraphicFramePr>
              <a:graphicFrameLocks noChangeAspect="1"/>
            </p:cNvGraphicFramePr>
            <p:nvPr/>
          </p:nvGraphicFramePr>
          <p:xfrm>
            <a:off x="262" y="6265"/>
            <a:ext cx="559" cy="633"/>
          </p:xfrm>
          <a:graphic>
            <a:graphicData uri="http://schemas.openxmlformats.org/presentationml/2006/ole">
              <mc:AlternateContent xmlns:mc="http://schemas.openxmlformats.org/markup-compatibility/2006">
                <mc:Choice xmlns:v="urn:schemas-microsoft-com:vml" Requires="v">
                  <p:oleObj spid="_x0000_s3122" name="" r:id="rId37" imgW="190500" imgH="215900" progId="Equation.KSEE3">
                    <p:embed/>
                  </p:oleObj>
                </mc:Choice>
                <mc:Fallback>
                  <p:oleObj name="" r:id="rId37" imgW="190500" imgH="215900" progId="Equation.KSEE3">
                    <p:embed/>
                    <p:pic>
                      <p:nvPicPr>
                        <p:cNvPr id="0" name="图片 3121"/>
                        <p:cNvPicPr/>
                        <p:nvPr/>
                      </p:nvPicPr>
                      <p:blipFill>
                        <a:blip r:embed="rId24"/>
                        <a:stretch>
                          <a:fillRect/>
                        </a:stretch>
                      </p:blipFill>
                      <p:spPr>
                        <a:xfrm>
                          <a:off x="262" y="6265"/>
                          <a:ext cx="559" cy="633"/>
                        </a:xfrm>
                        <a:prstGeom prst="rect">
                          <a:avLst/>
                        </a:prstGeom>
                        <a:noFill/>
                        <a:ln w="38100">
                          <a:noFill/>
                          <a:miter/>
                        </a:ln>
                      </p:spPr>
                    </p:pic>
                  </p:oleObj>
                </mc:Fallback>
              </mc:AlternateContent>
            </a:graphicData>
          </a:graphic>
        </p:graphicFrame>
        <p:graphicFrame>
          <p:nvGraphicFramePr>
            <p:cNvPr id="78895" name="对象 23">
              <a:hlinkClick r:id="" action="ppaction://ole?verb="/>
            </p:cNvPr>
            <p:cNvGraphicFramePr>
              <a:graphicFrameLocks noChangeAspect="1"/>
            </p:cNvGraphicFramePr>
            <p:nvPr/>
          </p:nvGraphicFramePr>
          <p:xfrm>
            <a:off x="2042" y="5671"/>
            <a:ext cx="519" cy="633"/>
          </p:xfrm>
          <a:graphic>
            <a:graphicData uri="http://schemas.openxmlformats.org/presentationml/2006/ole">
              <mc:AlternateContent xmlns:mc="http://schemas.openxmlformats.org/markup-compatibility/2006">
                <mc:Choice xmlns:v="urn:schemas-microsoft-com:vml" Requires="v">
                  <p:oleObj spid="_x0000_s3123" name="" r:id="rId38" imgW="177165" imgH="215900" progId="Equation.KSEE3">
                    <p:embed/>
                  </p:oleObj>
                </mc:Choice>
                <mc:Fallback>
                  <p:oleObj name="" r:id="rId38" imgW="177165" imgH="215900" progId="Equation.KSEE3">
                    <p:embed/>
                    <p:pic>
                      <p:nvPicPr>
                        <p:cNvPr id="0" name="图片 3122"/>
                        <p:cNvPicPr/>
                        <p:nvPr/>
                      </p:nvPicPr>
                      <p:blipFill>
                        <a:blip r:embed="rId39"/>
                        <a:stretch>
                          <a:fillRect/>
                        </a:stretch>
                      </p:blipFill>
                      <p:spPr>
                        <a:xfrm>
                          <a:off x="2042" y="5671"/>
                          <a:ext cx="519" cy="633"/>
                        </a:xfrm>
                        <a:prstGeom prst="rect">
                          <a:avLst/>
                        </a:prstGeom>
                        <a:noFill/>
                        <a:ln w="38100">
                          <a:noFill/>
                          <a:miter/>
                        </a:ln>
                      </p:spPr>
                    </p:pic>
                  </p:oleObj>
                </mc:Fallback>
              </mc:AlternateContent>
            </a:graphicData>
          </a:graphic>
        </p:graphicFrame>
        <p:graphicFrame>
          <p:nvGraphicFramePr>
            <p:cNvPr id="78896" name="对象 25">
              <a:hlinkClick r:id="" action="ppaction://ole?verb="/>
            </p:cNvPr>
            <p:cNvGraphicFramePr>
              <a:graphicFrameLocks noChangeAspect="1"/>
            </p:cNvGraphicFramePr>
            <p:nvPr/>
          </p:nvGraphicFramePr>
          <p:xfrm>
            <a:off x="1943" y="6914"/>
            <a:ext cx="671" cy="671"/>
          </p:xfrm>
          <a:graphic>
            <a:graphicData uri="http://schemas.openxmlformats.org/presentationml/2006/ole">
              <mc:AlternateContent xmlns:mc="http://schemas.openxmlformats.org/markup-compatibility/2006">
                <mc:Choice xmlns:v="urn:schemas-microsoft-com:vml" Requires="v">
                  <p:oleObj spid="_x0000_s3124" name="" r:id="rId40" imgW="228600" imgH="228600" progId="Equation.KSEE3">
                    <p:embed/>
                  </p:oleObj>
                </mc:Choice>
                <mc:Fallback>
                  <p:oleObj name="" r:id="rId40" imgW="228600" imgH="228600" progId="Equation.KSEE3">
                    <p:embed/>
                    <p:pic>
                      <p:nvPicPr>
                        <p:cNvPr id="0" name="图片 3123"/>
                        <p:cNvPicPr/>
                        <p:nvPr/>
                      </p:nvPicPr>
                      <p:blipFill>
                        <a:blip r:embed="rId32"/>
                        <a:stretch>
                          <a:fillRect/>
                        </a:stretch>
                      </p:blipFill>
                      <p:spPr>
                        <a:xfrm>
                          <a:off x="1943" y="6914"/>
                          <a:ext cx="671" cy="671"/>
                        </a:xfrm>
                        <a:prstGeom prst="rect">
                          <a:avLst/>
                        </a:prstGeom>
                        <a:noFill/>
                        <a:ln w="38100">
                          <a:noFill/>
                          <a:miter/>
                        </a:ln>
                      </p:spPr>
                    </p:pic>
                  </p:oleObj>
                </mc:Fallback>
              </mc:AlternateContent>
            </a:graphicData>
          </a:graphic>
        </p:graphicFrame>
        <p:graphicFrame>
          <p:nvGraphicFramePr>
            <p:cNvPr id="78897" name="对象 27">
              <a:hlinkClick r:id="" action="ppaction://ole?verb="/>
            </p:cNvPr>
            <p:cNvGraphicFramePr>
              <a:graphicFrameLocks noChangeAspect="1"/>
            </p:cNvGraphicFramePr>
            <p:nvPr/>
          </p:nvGraphicFramePr>
          <p:xfrm>
            <a:off x="1839" y="6324"/>
            <a:ext cx="671" cy="709"/>
          </p:xfrm>
          <a:graphic>
            <a:graphicData uri="http://schemas.openxmlformats.org/presentationml/2006/ole">
              <mc:AlternateContent xmlns:mc="http://schemas.openxmlformats.org/markup-compatibility/2006">
                <mc:Choice xmlns:v="urn:schemas-microsoft-com:vml" Requires="v">
                  <p:oleObj spid="_x0000_s3125" name="" r:id="rId41" imgW="228600" imgH="241300" progId="Equation.KSEE3">
                    <p:embed/>
                  </p:oleObj>
                </mc:Choice>
                <mc:Fallback>
                  <p:oleObj name="" r:id="rId41" imgW="228600" imgH="241300" progId="Equation.KSEE3">
                    <p:embed/>
                    <p:pic>
                      <p:nvPicPr>
                        <p:cNvPr id="0" name="图片 3124"/>
                        <p:cNvPicPr/>
                        <p:nvPr/>
                      </p:nvPicPr>
                      <p:blipFill>
                        <a:blip r:embed="rId34"/>
                        <a:stretch>
                          <a:fillRect/>
                        </a:stretch>
                      </p:blipFill>
                      <p:spPr>
                        <a:xfrm>
                          <a:off x="1839" y="6324"/>
                          <a:ext cx="671" cy="709"/>
                        </a:xfrm>
                        <a:prstGeom prst="rect">
                          <a:avLst/>
                        </a:prstGeom>
                        <a:noFill/>
                        <a:ln w="38100">
                          <a:noFill/>
                          <a:miter/>
                        </a:ln>
                      </p:spPr>
                    </p:pic>
                  </p:oleObj>
                </mc:Fallback>
              </mc:AlternateContent>
            </a:graphicData>
          </a:graphic>
        </p:graphicFrame>
        <p:graphicFrame>
          <p:nvGraphicFramePr>
            <p:cNvPr id="78898" name="对象 37">
              <a:hlinkClick r:id="" action="ppaction://ole?verb="/>
            </p:cNvPr>
            <p:cNvGraphicFramePr>
              <a:graphicFrameLocks noChangeAspect="1"/>
            </p:cNvGraphicFramePr>
            <p:nvPr/>
          </p:nvGraphicFramePr>
          <p:xfrm>
            <a:off x="1368" y="5051"/>
            <a:ext cx="485" cy="486"/>
          </p:xfrm>
          <a:graphic>
            <a:graphicData uri="http://schemas.openxmlformats.org/presentationml/2006/ole">
              <mc:AlternateContent xmlns:mc="http://schemas.openxmlformats.org/markup-compatibility/2006">
                <mc:Choice xmlns:v="urn:schemas-microsoft-com:vml" Requires="v">
                  <p:oleObj spid="_x0000_s3126" name="" r:id="rId42" imgW="165100" imgH="165100" progId="Equation.KSEE3">
                    <p:embed/>
                  </p:oleObj>
                </mc:Choice>
                <mc:Fallback>
                  <p:oleObj name="" r:id="rId42" imgW="165100" imgH="165100" progId="Equation.KSEE3">
                    <p:embed/>
                    <p:pic>
                      <p:nvPicPr>
                        <p:cNvPr id="0" name="图片 3125"/>
                        <p:cNvPicPr/>
                        <p:nvPr/>
                      </p:nvPicPr>
                      <p:blipFill>
                        <a:blip r:embed="rId7"/>
                        <a:stretch>
                          <a:fillRect/>
                        </a:stretch>
                      </p:blipFill>
                      <p:spPr>
                        <a:xfrm>
                          <a:off x="1368" y="5051"/>
                          <a:ext cx="485" cy="486"/>
                        </a:xfrm>
                        <a:prstGeom prst="rect">
                          <a:avLst/>
                        </a:prstGeom>
                        <a:noFill/>
                        <a:ln w="38100">
                          <a:noFill/>
                          <a:miter/>
                        </a:ln>
                      </p:spPr>
                    </p:pic>
                  </p:oleObj>
                </mc:Fallback>
              </mc:AlternateContent>
            </a:graphicData>
          </a:graphic>
        </p:graphicFrame>
        <p:graphicFrame>
          <p:nvGraphicFramePr>
            <p:cNvPr id="78899" name="对象 41">
              <a:hlinkClick r:id="" action="ppaction://ole?verb="/>
            </p:cNvPr>
            <p:cNvGraphicFramePr>
              <a:graphicFrameLocks noChangeAspect="1"/>
            </p:cNvGraphicFramePr>
            <p:nvPr/>
          </p:nvGraphicFramePr>
          <p:xfrm>
            <a:off x="2017" y="4602"/>
            <a:ext cx="597" cy="671"/>
          </p:xfrm>
          <a:graphic>
            <a:graphicData uri="http://schemas.openxmlformats.org/presentationml/2006/ole">
              <mc:AlternateContent xmlns:mc="http://schemas.openxmlformats.org/markup-compatibility/2006">
                <mc:Choice xmlns:v="urn:schemas-microsoft-com:vml" Requires="v">
                  <p:oleObj spid="_x0000_s3127" name="" r:id="rId43" imgW="203200" imgH="228600" progId="Equation.KSEE3">
                    <p:embed/>
                  </p:oleObj>
                </mc:Choice>
                <mc:Fallback>
                  <p:oleObj name="" r:id="rId43" imgW="203200" imgH="228600" progId="Equation.KSEE3">
                    <p:embed/>
                    <p:pic>
                      <p:nvPicPr>
                        <p:cNvPr id="0" name="图片 3126"/>
                        <p:cNvPicPr/>
                        <p:nvPr/>
                      </p:nvPicPr>
                      <p:blipFill>
                        <a:blip r:embed="rId44"/>
                        <a:stretch>
                          <a:fillRect/>
                        </a:stretch>
                      </p:blipFill>
                      <p:spPr>
                        <a:xfrm>
                          <a:off x="2017" y="4602"/>
                          <a:ext cx="597" cy="671"/>
                        </a:xfrm>
                        <a:prstGeom prst="rect">
                          <a:avLst/>
                        </a:prstGeom>
                        <a:noFill/>
                        <a:ln w="38100">
                          <a:noFill/>
                          <a:miter/>
                        </a:ln>
                      </p:spPr>
                    </p:pic>
                  </p:oleObj>
                </mc:Fallback>
              </mc:AlternateContent>
            </a:graphicData>
          </a:graphic>
        </p:graphicFrame>
        <p:graphicFrame>
          <p:nvGraphicFramePr>
            <p:cNvPr id="78900" name="对象 43">
              <a:hlinkClick r:id="" action="ppaction://ole?verb="/>
            </p:cNvPr>
            <p:cNvGraphicFramePr>
              <a:graphicFrameLocks noChangeAspect="1"/>
            </p:cNvGraphicFramePr>
            <p:nvPr/>
          </p:nvGraphicFramePr>
          <p:xfrm>
            <a:off x="2510" y="5017"/>
            <a:ext cx="597" cy="671"/>
          </p:xfrm>
          <a:graphic>
            <a:graphicData uri="http://schemas.openxmlformats.org/presentationml/2006/ole">
              <mc:AlternateContent xmlns:mc="http://schemas.openxmlformats.org/markup-compatibility/2006">
                <mc:Choice xmlns:v="urn:schemas-microsoft-com:vml" Requires="v">
                  <p:oleObj spid="_x0000_s3128" name="" r:id="rId45" imgW="203200" imgH="228600" progId="Equation.KSEE3">
                    <p:embed/>
                  </p:oleObj>
                </mc:Choice>
                <mc:Fallback>
                  <p:oleObj name="" r:id="rId45" imgW="203200" imgH="228600" progId="Equation.KSEE3">
                    <p:embed/>
                    <p:pic>
                      <p:nvPicPr>
                        <p:cNvPr id="0" name="图片 3127"/>
                        <p:cNvPicPr/>
                        <p:nvPr/>
                      </p:nvPicPr>
                      <p:blipFill>
                        <a:blip r:embed="rId46"/>
                        <a:stretch>
                          <a:fillRect/>
                        </a:stretch>
                      </p:blipFill>
                      <p:spPr>
                        <a:xfrm>
                          <a:off x="2510" y="5017"/>
                          <a:ext cx="597" cy="671"/>
                        </a:xfrm>
                        <a:prstGeom prst="rect">
                          <a:avLst/>
                        </a:prstGeom>
                        <a:noFill/>
                        <a:ln w="38100">
                          <a:noFill/>
                          <a:miter/>
                        </a:ln>
                      </p:spPr>
                    </p:pic>
                  </p:oleObj>
                </mc:Fallback>
              </mc:AlternateContent>
            </a:graphicData>
          </a:graphic>
        </p:graphicFrame>
      </p:grpSp>
      <p:sp>
        <p:nvSpPr>
          <p:cNvPr id="50" name="文本框 1"/>
          <p:cNvSpPr txBox="1"/>
          <p:nvPr/>
        </p:nvSpPr>
        <p:spPr>
          <a:xfrm>
            <a:off x="50800" y="450215"/>
            <a:ext cx="62736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1</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51" name="文本框 1"/>
          <p:cNvSpPr txBox="1"/>
          <p:nvPr/>
        </p:nvSpPr>
        <p:spPr>
          <a:xfrm>
            <a:off x="51435" y="3049891"/>
            <a:ext cx="62738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2</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52" name="文本框 1"/>
          <p:cNvSpPr txBox="1"/>
          <p:nvPr/>
        </p:nvSpPr>
        <p:spPr>
          <a:xfrm>
            <a:off x="51435" y="5292090"/>
            <a:ext cx="62738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3</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graphicFrame>
        <p:nvGraphicFramePr>
          <p:cNvPr id="78904" name="对象 54">
            <a:hlinkClick r:id="" action="ppaction://ole?verb="/>
          </p:cNvPr>
          <p:cNvGraphicFramePr>
            <a:graphicFrameLocks noChangeAspect="1"/>
          </p:cNvGraphicFramePr>
          <p:nvPr/>
        </p:nvGraphicFramePr>
        <p:xfrm>
          <a:off x="2136775" y="1474788"/>
          <a:ext cx="1254125" cy="368300"/>
        </p:xfrm>
        <a:graphic>
          <a:graphicData uri="http://schemas.openxmlformats.org/presentationml/2006/ole">
            <mc:AlternateContent xmlns:mc="http://schemas.openxmlformats.org/markup-compatibility/2006">
              <mc:Choice xmlns:v="urn:schemas-microsoft-com:vml" Requires="v">
                <p:oleObj spid="_x0000_s3136" name="" r:id="rId47" imgW="736600" imgH="215900" progId="Equation.KSEE3">
                  <p:embed/>
                </p:oleObj>
              </mc:Choice>
              <mc:Fallback>
                <p:oleObj name="" r:id="rId47" imgW="736600" imgH="215900" progId="Equation.KSEE3">
                  <p:embed/>
                  <p:pic>
                    <p:nvPicPr>
                      <p:cNvPr id="0" name="图片 3135"/>
                      <p:cNvPicPr/>
                      <p:nvPr/>
                    </p:nvPicPr>
                    <p:blipFill>
                      <a:blip r:embed="rId48"/>
                      <a:stretch>
                        <a:fillRect/>
                      </a:stretch>
                    </p:blipFill>
                    <p:spPr>
                      <a:xfrm>
                        <a:off x="2136775" y="1474788"/>
                        <a:ext cx="1254125" cy="368300"/>
                      </a:xfrm>
                      <a:prstGeom prst="rect">
                        <a:avLst/>
                      </a:prstGeom>
                      <a:noFill/>
                      <a:ln w="38100">
                        <a:noFill/>
                        <a:miter/>
                      </a:ln>
                    </p:spPr>
                  </p:pic>
                </p:oleObj>
              </mc:Fallback>
            </mc:AlternateContent>
          </a:graphicData>
        </a:graphic>
      </p:graphicFrame>
      <p:graphicFrame>
        <p:nvGraphicFramePr>
          <p:cNvPr id="78905" name="对象 55">
            <a:hlinkClick r:id="" action="ppaction://ole?verb="/>
          </p:cNvPr>
          <p:cNvGraphicFramePr>
            <a:graphicFrameLocks noChangeAspect="1"/>
          </p:cNvGraphicFramePr>
          <p:nvPr/>
        </p:nvGraphicFramePr>
        <p:xfrm>
          <a:off x="3465513" y="1465263"/>
          <a:ext cx="1385887" cy="388937"/>
        </p:xfrm>
        <a:graphic>
          <a:graphicData uri="http://schemas.openxmlformats.org/presentationml/2006/ole">
            <mc:AlternateContent xmlns:mc="http://schemas.openxmlformats.org/markup-compatibility/2006">
              <mc:Choice xmlns:v="urn:schemas-microsoft-com:vml" Requires="v">
                <p:oleObj spid="_x0000_s3134" name="" r:id="rId49" imgW="812800" imgH="228600" progId="Equation.KSEE3">
                  <p:embed/>
                </p:oleObj>
              </mc:Choice>
              <mc:Fallback>
                <p:oleObj name="" r:id="rId49" imgW="812800" imgH="228600" progId="Equation.KSEE3">
                  <p:embed/>
                  <p:pic>
                    <p:nvPicPr>
                      <p:cNvPr id="0" name="图片 3133"/>
                      <p:cNvPicPr/>
                      <p:nvPr/>
                    </p:nvPicPr>
                    <p:blipFill>
                      <a:blip r:embed="rId50"/>
                      <a:stretch>
                        <a:fillRect/>
                      </a:stretch>
                    </p:blipFill>
                    <p:spPr>
                      <a:xfrm>
                        <a:off x="3465513" y="1465263"/>
                        <a:ext cx="1385887" cy="388937"/>
                      </a:xfrm>
                      <a:prstGeom prst="rect">
                        <a:avLst/>
                      </a:prstGeom>
                      <a:noFill/>
                      <a:ln w="38100">
                        <a:noFill/>
                        <a:miter/>
                      </a:ln>
                    </p:spPr>
                  </p:pic>
                </p:oleObj>
              </mc:Fallback>
            </mc:AlternateContent>
          </a:graphicData>
        </a:graphic>
      </p:graphicFrame>
      <p:graphicFrame>
        <p:nvGraphicFramePr>
          <p:cNvPr id="78906" name="对象 56">
            <a:hlinkClick r:id="" action="ppaction://ole?verb="/>
          </p:cNvPr>
          <p:cNvGraphicFramePr>
            <a:graphicFrameLocks noChangeAspect="1"/>
          </p:cNvGraphicFramePr>
          <p:nvPr/>
        </p:nvGraphicFramePr>
        <p:xfrm>
          <a:off x="4894263" y="1468438"/>
          <a:ext cx="1408112" cy="388937"/>
        </p:xfrm>
        <a:graphic>
          <a:graphicData uri="http://schemas.openxmlformats.org/presentationml/2006/ole">
            <mc:AlternateContent xmlns:mc="http://schemas.openxmlformats.org/markup-compatibility/2006">
              <mc:Choice xmlns:v="urn:schemas-microsoft-com:vml" Requires="v">
                <p:oleObj spid="_x0000_s3135" name="" r:id="rId51" imgW="825500" imgH="228600" progId="Equation.KSEE3">
                  <p:embed/>
                </p:oleObj>
              </mc:Choice>
              <mc:Fallback>
                <p:oleObj name="" r:id="rId51" imgW="825500" imgH="228600" progId="Equation.KSEE3">
                  <p:embed/>
                  <p:pic>
                    <p:nvPicPr>
                      <p:cNvPr id="0" name="图片 3134"/>
                      <p:cNvPicPr/>
                      <p:nvPr/>
                    </p:nvPicPr>
                    <p:blipFill>
                      <a:blip r:embed="rId52"/>
                      <a:stretch>
                        <a:fillRect/>
                      </a:stretch>
                    </p:blipFill>
                    <p:spPr>
                      <a:xfrm>
                        <a:off x="4894263" y="1468438"/>
                        <a:ext cx="1408112" cy="388937"/>
                      </a:xfrm>
                      <a:prstGeom prst="rect">
                        <a:avLst/>
                      </a:prstGeom>
                      <a:noFill/>
                      <a:ln w="38100">
                        <a:noFill/>
                        <a:miter/>
                      </a:ln>
                    </p:spPr>
                  </p:pic>
                </p:oleObj>
              </mc:Fallback>
            </mc:AlternateContent>
          </a:graphicData>
        </a:graphic>
      </p:graphicFrame>
      <p:graphicFrame>
        <p:nvGraphicFramePr>
          <p:cNvPr id="78907" name="对象 58">
            <a:hlinkClick r:id="" action="ppaction://ole?verb="/>
          </p:cNvPr>
          <p:cNvGraphicFramePr>
            <a:graphicFrameLocks noChangeAspect="1"/>
          </p:cNvGraphicFramePr>
          <p:nvPr/>
        </p:nvGraphicFramePr>
        <p:xfrm>
          <a:off x="6473825" y="1463675"/>
          <a:ext cx="1430338" cy="411163"/>
        </p:xfrm>
        <a:graphic>
          <a:graphicData uri="http://schemas.openxmlformats.org/presentationml/2006/ole">
            <mc:AlternateContent xmlns:mc="http://schemas.openxmlformats.org/markup-compatibility/2006">
              <mc:Choice xmlns:v="urn:schemas-microsoft-com:vml" Requires="v">
                <p:oleObj spid="_x0000_s3137" name="" r:id="rId53" imgW="838200" imgH="241300" progId="Equation.KSEE3">
                  <p:embed/>
                </p:oleObj>
              </mc:Choice>
              <mc:Fallback>
                <p:oleObj name="" r:id="rId53" imgW="838200" imgH="241300" progId="Equation.KSEE3">
                  <p:embed/>
                  <p:pic>
                    <p:nvPicPr>
                      <p:cNvPr id="0" name="图片 3136"/>
                      <p:cNvPicPr/>
                      <p:nvPr/>
                    </p:nvPicPr>
                    <p:blipFill>
                      <a:blip r:embed="rId54"/>
                      <a:stretch>
                        <a:fillRect/>
                      </a:stretch>
                    </p:blipFill>
                    <p:spPr>
                      <a:xfrm>
                        <a:off x="6473825" y="1463675"/>
                        <a:ext cx="1430338" cy="411163"/>
                      </a:xfrm>
                      <a:prstGeom prst="rect">
                        <a:avLst/>
                      </a:prstGeom>
                      <a:noFill/>
                      <a:ln w="38100">
                        <a:noFill/>
                        <a:miter/>
                      </a:ln>
                    </p:spPr>
                  </p:pic>
                </p:oleObj>
              </mc:Fallback>
            </mc:AlternateContent>
          </a:graphicData>
        </a:graphic>
      </p:graphicFrame>
      <p:sp>
        <p:nvSpPr>
          <p:cNvPr id="61" name="文本框 1"/>
          <p:cNvSpPr txBox="1"/>
          <p:nvPr/>
        </p:nvSpPr>
        <p:spPr>
          <a:xfrm>
            <a:off x="1964690" y="1760841"/>
            <a:ext cx="710692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二）确定至少需列的方程：</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个自由度，不求力 ，</a:t>
            </a:r>
            <a:r>
              <a:rPr kumimoji="0" lang="en-US" altLang="zh-CN" sz="1900" b="0" i="0" u="none" strike="noStrike" kern="1200" cap="none" spc="0" normalizeH="0" baseline="0" noProof="1" dirty="0" smtClean="0">
                <a:solidFill>
                  <a:schemeClr val="tx1"/>
                </a:solidFill>
                <a:latin typeface="+mj-lt"/>
                <a:ea typeface="+mj-ea"/>
                <a:cs typeface="+mj-cs"/>
                <a:sym typeface="Helvetica Light"/>
              </a:rPr>
              <a:t>K=2-0+0=2</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2" name="文本框 1"/>
          <p:cNvSpPr txBox="1"/>
          <p:nvPr/>
        </p:nvSpPr>
        <p:spPr>
          <a:xfrm>
            <a:off x="1997710" y="2131060"/>
            <a:ext cx="710690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三）列</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个静平衡形式方程（图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3" name="文本框 1"/>
          <p:cNvSpPr txBox="1"/>
          <p:nvPr/>
        </p:nvSpPr>
        <p:spPr>
          <a:xfrm>
            <a:off x="1964690" y="2589516"/>
            <a:ext cx="107567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【整体】</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78911" name="对象 65">
            <a:hlinkClick r:id="" action="ppaction://ole?verb="/>
          </p:cNvPr>
          <p:cNvGraphicFramePr>
            <a:graphicFrameLocks noChangeAspect="1"/>
          </p:cNvGraphicFramePr>
          <p:nvPr/>
        </p:nvGraphicFramePr>
        <p:xfrm>
          <a:off x="3100388" y="2697163"/>
          <a:ext cx="4543425" cy="433387"/>
        </p:xfrm>
        <a:graphic>
          <a:graphicData uri="http://schemas.openxmlformats.org/presentationml/2006/ole">
            <mc:AlternateContent xmlns:mc="http://schemas.openxmlformats.org/markup-compatibility/2006">
              <mc:Choice xmlns:v="urn:schemas-microsoft-com:vml" Requires="v">
                <p:oleObj spid="_x0000_s3138" name="" r:id="rId55" imgW="2667000" imgH="254000" progId="Equation.KSEE3">
                  <p:embed/>
                </p:oleObj>
              </mc:Choice>
              <mc:Fallback>
                <p:oleObj name="" r:id="rId55" imgW="2667000" imgH="254000" progId="Equation.KSEE3">
                  <p:embed/>
                  <p:pic>
                    <p:nvPicPr>
                      <p:cNvPr id="0" name="图片 3137"/>
                      <p:cNvPicPr/>
                      <p:nvPr/>
                    </p:nvPicPr>
                    <p:blipFill>
                      <a:blip r:embed="rId56"/>
                      <a:stretch>
                        <a:fillRect/>
                      </a:stretch>
                    </p:blipFill>
                    <p:spPr>
                      <a:xfrm>
                        <a:off x="3100388" y="2697163"/>
                        <a:ext cx="4543425" cy="433387"/>
                      </a:xfrm>
                      <a:prstGeom prst="rect">
                        <a:avLst/>
                      </a:prstGeom>
                      <a:noFill/>
                      <a:ln w="38100">
                        <a:noFill/>
                        <a:miter/>
                      </a:ln>
                    </p:spPr>
                  </p:pic>
                </p:oleObj>
              </mc:Fallback>
            </mc:AlternateContent>
          </a:graphicData>
        </a:graphic>
      </p:graphicFrame>
      <p:sp>
        <p:nvSpPr>
          <p:cNvPr id="68" name="文本框 1"/>
          <p:cNvSpPr txBox="1"/>
          <p:nvPr/>
        </p:nvSpPr>
        <p:spPr>
          <a:xfrm>
            <a:off x="7758430" y="2509824"/>
            <a:ext cx="113157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rgbClr val="FF0000"/>
                </a:solidFill>
                <a:latin typeface="+mj-lt"/>
                <a:ea typeface="+mj-ea"/>
                <a:cs typeface="+mj-cs"/>
                <a:sym typeface="Symbol" panose="05050102010706020507"/>
              </a:rPr>
              <a:t>1</a:t>
            </a: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endParaRPr>
          </a:p>
        </p:txBody>
      </p:sp>
      <p:sp>
        <p:nvSpPr>
          <p:cNvPr id="69" name="文本框 1"/>
          <p:cNvSpPr txBox="1"/>
          <p:nvPr/>
        </p:nvSpPr>
        <p:spPr>
          <a:xfrm>
            <a:off x="2023110" y="3013710"/>
            <a:ext cx="107569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【圆盘】</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78914" name="对象 69">
            <a:hlinkClick r:id="" action="ppaction://ole?verb="/>
          </p:cNvPr>
          <p:cNvGraphicFramePr>
            <a:graphicFrameLocks noChangeAspect="1"/>
          </p:cNvGraphicFramePr>
          <p:nvPr/>
        </p:nvGraphicFramePr>
        <p:xfrm>
          <a:off x="3098800" y="3155950"/>
          <a:ext cx="3309938" cy="433388"/>
        </p:xfrm>
        <a:graphic>
          <a:graphicData uri="http://schemas.openxmlformats.org/presentationml/2006/ole">
            <mc:AlternateContent xmlns:mc="http://schemas.openxmlformats.org/markup-compatibility/2006">
              <mc:Choice xmlns:v="urn:schemas-microsoft-com:vml" Requires="v">
                <p:oleObj spid="_x0000_s3129" name="" r:id="rId57" imgW="1943100" imgH="254000" progId="Equation.KSEE3">
                  <p:embed/>
                </p:oleObj>
              </mc:Choice>
              <mc:Fallback>
                <p:oleObj name="" r:id="rId57" imgW="1943100" imgH="254000" progId="Equation.KSEE3">
                  <p:embed/>
                  <p:pic>
                    <p:nvPicPr>
                      <p:cNvPr id="0" name="图片 3128"/>
                      <p:cNvPicPr/>
                      <p:nvPr/>
                    </p:nvPicPr>
                    <p:blipFill>
                      <a:blip r:embed="rId58"/>
                      <a:stretch>
                        <a:fillRect/>
                      </a:stretch>
                    </p:blipFill>
                    <p:spPr>
                      <a:xfrm>
                        <a:off x="3098800" y="3155950"/>
                        <a:ext cx="3309938" cy="433388"/>
                      </a:xfrm>
                      <a:prstGeom prst="rect">
                        <a:avLst/>
                      </a:prstGeom>
                      <a:noFill/>
                      <a:ln w="38100">
                        <a:noFill/>
                        <a:miter/>
                      </a:ln>
                    </p:spPr>
                  </p:pic>
                </p:oleObj>
              </mc:Fallback>
            </mc:AlternateContent>
          </a:graphicData>
        </a:graphic>
      </p:graphicFrame>
      <p:sp>
        <p:nvSpPr>
          <p:cNvPr id="87" name="文本框 1"/>
          <p:cNvSpPr txBox="1"/>
          <p:nvPr/>
        </p:nvSpPr>
        <p:spPr>
          <a:xfrm>
            <a:off x="7219950" y="2990533"/>
            <a:ext cx="113157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rgbClr val="FF0000"/>
                </a:solidFill>
                <a:latin typeface="+mj-lt"/>
                <a:ea typeface="+mj-ea"/>
                <a:cs typeface="+mj-cs"/>
                <a:sym typeface="Symbol" panose="05050102010706020507"/>
              </a:rPr>
              <a:t>2</a:t>
            </a: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endParaRPr>
          </a:p>
        </p:txBody>
      </p:sp>
      <p:sp>
        <p:nvSpPr>
          <p:cNvPr id="132" name="文本框 1"/>
          <p:cNvSpPr txBox="1"/>
          <p:nvPr/>
        </p:nvSpPr>
        <p:spPr>
          <a:xfrm>
            <a:off x="2040255" y="3510266"/>
            <a:ext cx="710692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四）补充运动学加速度关系（图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3</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133" name="文本框 1"/>
          <p:cNvSpPr txBox="1"/>
          <p:nvPr/>
        </p:nvSpPr>
        <p:spPr>
          <a:xfrm>
            <a:off x="1997710" y="4013518"/>
            <a:ext cx="18319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en-US" altLang="zh-CN" sz="1900" b="0" i="0" u="none" strike="noStrike" kern="1200" cap="none" spc="0" normalizeH="0" baseline="0" noProof="1" dirty="0" smtClean="0">
                <a:solidFill>
                  <a:schemeClr val="tx1"/>
                </a:solidFill>
                <a:latin typeface="+mj-lt"/>
                <a:ea typeface="+mj-ea"/>
                <a:cs typeface="+mj-cs"/>
                <a:sym typeface="Helvetica Light"/>
              </a:rPr>
              <a:t>BD(</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基点法</a:t>
            </a: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78918" name="对象 133">
            <a:hlinkClick r:id="" action="ppaction://ole?verb="/>
          </p:cNvPr>
          <p:cNvGraphicFramePr>
            <a:graphicFrameLocks noChangeAspect="1"/>
          </p:cNvGraphicFramePr>
          <p:nvPr/>
        </p:nvGraphicFramePr>
        <p:xfrm>
          <a:off x="3810000" y="4013200"/>
          <a:ext cx="2078038" cy="433388"/>
        </p:xfrm>
        <a:graphic>
          <a:graphicData uri="http://schemas.openxmlformats.org/presentationml/2006/ole">
            <mc:AlternateContent xmlns:mc="http://schemas.openxmlformats.org/markup-compatibility/2006">
              <mc:Choice xmlns:v="urn:schemas-microsoft-com:vml" Requires="v">
                <p:oleObj spid="_x0000_s3133" name="" r:id="rId59" imgW="1219200" imgH="254000" progId="Equation.KSEE3">
                  <p:embed/>
                </p:oleObj>
              </mc:Choice>
              <mc:Fallback>
                <p:oleObj name="" r:id="rId59" imgW="1219200" imgH="254000" progId="Equation.KSEE3">
                  <p:embed/>
                  <p:pic>
                    <p:nvPicPr>
                      <p:cNvPr id="0" name="图片 3132"/>
                      <p:cNvPicPr/>
                      <p:nvPr/>
                    </p:nvPicPr>
                    <p:blipFill>
                      <a:blip r:embed="rId60"/>
                      <a:stretch>
                        <a:fillRect/>
                      </a:stretch>
                    </p:blipFill>
                    <p:spPr>
                      <a:xfrm>
                        <a:off x="3810000" y="4013200"/>
                        <a:ext cx="2078038" cy="433388"/>
                      </a:xfrm>
                      <a:prstGeom prst="rect">
                        <a:avLst/>
                      </a:prstGeom>
                      <a:noFill/>
                      <a:ln w="38100">
                        <a:noFill/>
                        <a:miter/>
                      </a:ln>
                    </p:spPr>
                  </p:pic>
                </p:oleObj>
              </mc:Fallback>
            </mc:AlternateContent>
          </a:graphicData>
        </a:graphic>
      </p:graphicFrame>
      <p:graphicFrame>
        <p:nvGraphicFramePr>
          <p:cNvPr id="78919" name="对象 135">
            <a:hlinkClick r:id="" action="ppaction://ole?verb="/>
          </p:cNvPr>
          <p:cNvGraphicFramePr>
            <a:graphicFrameLocks noChangeAspect="1"/>
          </p:cNvGraphicFramePr>
          <p:nvPr/>
        </p:nvGraphicFramePr>
        <p:xfrm>
          <a:off x="3109913" y="4525963"/>
          <a:ext cx="2098675" cy="412750"/>
        </p:xfrm>
        <a:graphic>
          <a:graphicData uri="http://schemas.openxmlformats.org/presentationml/2006/ole">
            <mc:AlternateContent xmlns:mc="http://schemas.openxmlformats.org/markup-compatibility/2006">
              <mc:Choice xmlns:v="urn:schemas-microsoft-com:vml" Requires="v">
                <p:oleObj spid="_x0000_s3132" name="" r:id="rId61" imgW="1231265" imgH="241300" progId="Equation.KSEE3">
                  <p:embed/>
                </p:oleObj>
              </mc:Choice>
              <mc:Fallback>
                <p:oleObj name="" r:id="rId61" imgW="1231265" imgH="241300" progId="Equation.KSEE3">
                  <p:embed/>
                  <p:pic>
                    <p:nvPicPr>
                      <p:cNvPr id="0" name="图片 3131"/>
                      <p:cNvPicPr/>
                      <p:nvPr/>
                    </p:nvPicPr>
                    <p:blipFill>
                      <a:blip r:embed="rId62"/>
                      <a:stretch>
                        <a:fillRect/>
                      </a:stretch>
                    </p:blipFill>
                    <p:spPr>
                      <a:xfrm>
                        <a:off x="3109913" y="4525963"/>
                        <a:ext cx="2098675" cy="412750"/>
                      </a:xfrm>
                      <a:prstGeom prst="rect">
                        <a:avLst/>
                      </a:prstGeom>
                      <a:noFill/>
                      <a:ln w="38100">
                        <a:noFill/>
                        <a:miter/>
                      </a:ln>
                    </p:spPr>
                  </p:pic>
                </p:oleObj>
              </mc:Fallback>
            </mc:AlternateContent>
          </a:graphicData>
        </a:graphic>
      </p:graphicFrame>
      <p:sp>
        <p:nvSpPr>
          <p:cNvPr id="138" name="文本框 1"/>
          <p:cNvSpPr txBox="1"/>
          <p:nvPr/>
        </p:nvSpPr>
        <p:spPr>
          <a:xfrm>
            <a:off x="5888990" y="3838258"/>
            <a:ext cx="113157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rgbClr val="FF0000"/>
                </a:solidFill>
                <a:latin typeface="+mj-lt"/>
                <a:ea typeface="+mj-ea"/>
                <a:cs typeface="+mj-cs"/>
                <a:sym typeface="Symbol" panose="05050102010706020507"/>
              </a:rPr>
              <a:t>3</a:t>
            </a: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endParaRPr>
          </a:p>
        </p:txBody>
      </p:sp>
      <p:sp>
        <p:nvSpPr>
          <p:cNvPr id="139" name="文本框 1"/>
          <p:cNvSpPr txBox="1"/>
          <p:nvPr/>
        </p:nvSpPr>
        <p:spPr>
          <a:xfrm>
            <a:off x="2040247" y="4575175"/>
            <a:ext cx="115443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五）求解</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sp>
        <p:nvSpPr>
          <p:cNvPr id="140" name="文本框 1"/>
          <p:cNvSpPr txBox="1"/>
          <p:nvPr/>
        </p:nvSpPr>
        <p:spPr>
          <a:xfrm>
            <a:off x="1983097" y="4884724"/>
            <a:ext cx="5243837"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式（</a:t>
            </a:r>
            <a:r>
              <a:rPr kumimoji="0" lang="en-US" altLang="zh-CN" sz="1900" b="0" i="0" u="none" strike="noStrike" kern="1200" cap="none" spc="0" normalizeH="0" baseline="0" noProof="1" dirty="0" smtClean="0">
                <a:solidFill>
                  <a:schemeClr val="tx1"/>
                </a:solidFill>
                <a:latin typeface="+mj-lt"/>
                <a:ea typeface="+mj-ea"/>
                <a:cs typeface="+mj-cs"/>
                <a:sym typeface="Helvetica Light"/>
              </a:rPr>
              <a:t>3</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）在垂直          投影，</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78923" name="对象 140">
            <a:hlinkClick r:id="" action="ppaction://ole?verb="/>
          </p:cNvPr>
          <p:cNvGraphicFramePr>
            <a:graphicFrameLocks noChangeAspect="1"/>
          </p:cNvGraphicFramePr>
          <p:nvPr/>
        </p:nvGraphicFramePr>
        <p:xfrm>
          <a:off x="3603625" y="4879975"/>
          <a:ext cx="390525" cy="411163"/>
        </p:xfrm>
        <a:graphic>
          <a:graphicData uri="http://schemas.openxmlformats.org/presentationml/2006/ole">
            <mc:AlternateContent xmlns:mc="http://schemas.openxmlformats.org/markup-compatibility/2006">
              <mc:Choice xmlns:v="urn:schemas-microsoft-com:vml" Requires="v">
                <p:oleObj spid="_x0000_s3131" name="" r:id="rId63" imgW="228600" imgH="241300" progId="Equation.KSEE3">
                  <p:embed/>
                </p:oleObj>
              </mc:Choice>
              <mc:Fallback>
                <p:oleObj name="" r:id="rId63" imgW="228600" imgH="241300" progId="Equation.KSEE3">
                  <p:embed/>
                  <p:pic>
                    <p:nvPicPr>
                      <p:cNvPr id="0" name="图片 3130"/>
                      <p:cNvPicPr/>
                      <p:nvPr/>
                    </p:nvPicPr>
                    <p:blipFill>
                      <a:blip r:embed="rId64"/>
                      <a:stretch>
                        <a:fillRect/>
                      </a:stretch>
                    </p:blipFill>
                    <p:spPr>
                      <a:xfrm>
                        <a:off x="3603625" y="4879975"/>
                        <a:ext cx="390525" cy="411163"/>
                      </a:xfrm>
                      <a:prstGeom prst="rect">
                        <a:avLst/>
                      </a:prstGeom>
                      <a:noFill/>
                      <a:ln w="38100">
                        <a:noFill/>
                        <a:miter/>
                      </a:ln>
                    </p:spPr>
                  </p:pic>
                </p:oleObj>
              </mc:Fallback>
            </mc:AlternateContent>
          </a:graphicData>
        </a:graphic>
      </p:graphicFrame>
      <p:graphicFrame>
        <p:nvGraphicFramePr>
          <p:cNvPr id="78924" name="对象 142">
            <a:hlinkClick r:id="" action="ppaction://ole?verb="/>
          </p:cNvPr>
          <p:cNvGraphicFramePr>
            <a:graphicFrameLocks noChangeAspect="1"/>
          </p:cNvGraphicFramePr>
          <p:nvPr/>
        </p:nvGraphicFramePr>
        <p:xfrm>
          <a:off x="4851400" y="4959350"/>
          <a:ext cx="1689100" cy="390525"/>
        </p:xfrm>
        <a:graphic>
          <a:graphicData uri="http://schemas.openxmlformats.org/presentationml/2006/ole">
            <mc:AlternateContent xmlns:mc="http://schemas.openxmlformats.org/markup-compatibility/2006">
              <mc:Choice xmlns:v="urn:schemas-microsoft-com:vml" Requires="v">
                <p:oleObj spid="_x0000_s3130" name="" r:id="rId65" imgW="990600" imgH="228600" progId="Equation.KSEE3">
                  <p:embed/>
                </p:oleObj>
              </mc:Choice>
              <mc:Fallback>
                <p:oleObj name="" r:id="rId65" imgW="990600" imgH="228600" progId="Equation.KSEE3">
                  <p:embed/>
                  <p:pic>
                    <p:nvPicPr>
                      <p:cNvPr id="0" name="图片 3129"/>
                      <p:cNvPicPr/>
                      <p:nvPr/>
                    </p:nvPicPr>
                    <p:blipFill>
                      <a:blip r:embed="rId66"/>
                      <a:stretch>
                        <a:fillRect/>
                      </a:stretch>
                    </p:blipFill>
                    <p:spPr>
                      <a:xfrm>
                        <a:off x="4851400" y="4959350"/>
                        <a:ext cx="1689100" cy="390525"/>
                      </a:xfrm>
                      <a:prstGeom prst="rect">
                        <a:avLst/>
                      </a:prstGeom>
                      <a:noFill/>
                      <a:ln w="38100">
                        <a:noFill/>
                        <a:miter/>
                      </a:ln>
                    </p:spPr>
                  </p:pic>
                </p:oleObj>
              </mc:Fallback>
            </mc:AlternateContent>
          </a:graphicData>
        </a:graphic>
      </p:graphicFrame>
      <p:sp>
        <p:nvSpPr>
          <p:cNvPr id="145" name="文本框 1"/>
          <p:cNvSpPr txBox="1"/>
          <p:nvPr/>
        </p:nvSpPr>
        <p:spPr>
          <a:xfrm>
            <a:off x="6474460" y="4880293"/>
            <a:ext cx="113155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rgbClr val="FF0000"/>
                </a:solidFill>
                <a:latin typeface="+mj-lt"/>
                <a:ea typeface="+mj-ea"/>
                <a:cs typeface="+mj-cs"/>
                <a:sym typeface="Symbol" panose="05050102010706020507"/>
              </a:rPr>
              <a:t>4</a:t>
            </a:r>
            <a:r>
              <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rgbClr val="FF0000"/>
              </a:solidFill>
              <a:latin typeface="+mj-lt"/>
              <a:ea typeface="+mj-ea"/>
              <a:cs typeface="+mj-cs"/>
              <a:sym typeface="Symbol" panose="05050102010706020507"/>
            </a:endParaRPr>
          </a:p>
        </p:txBody>
      </p:sp>
      <p:sp>
        <p:nvSpPr>
          <p:cNvPr id="146" name="文本框 1"/>
          <p:cNvSpPr txBox="1"/>
          <p:nvPr/>
        </p:nvSpPr>
        <p:spPr>
          <a:xfrm>
            <a:off x="1997710" y="5251133"/>
            <a:ext cx="524383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式（</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en-US" altLang="zh-CN" sz="1900" b="0" i="0" u="none" strike="noStrike" kern="1200" cap="none" spc="0" normalizeH="0" baseline="0" noProof="1" dirty="0" smtClean="0">
                <a:solidFill>
                  <a:schemeClr val="tx1"/>
                </a:solidFill>
                <a:latin typeface="+mj-lt"/>
                <a:ea typeface="+mj-ea"/>
                <a:cs typeface="+mj-cs"/>
                <a:sym typeface="Helvetica Light"/>
              </a:rPr>
              <a:t>4</a:t>
            </a:r>
            <a:r>
              <a:rPr kumimoji="0" lang="zh-CN" altLang="en-US" sz="1900" b="0" i="0" u="none" strike="noStrike" kern="1200" cap="none" spc="0" normalizeH="0" baseline="0" noProof="1" dirty="0" smtClean="0">
                <a:solidFill>
                  <a:schemeClr val="tx1"/>
                </a:solidFill>
                <a:latin typeface="+mj-lt"/>
                <a:ea typeface="+mj-ea"/>
                <a:cs typeface="+mj-cs"/>
                <a:sym typeface="Helvetica Light"/>
              </a:rPr>
              <a:t>）联立得到</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3" name="任意多边形 2"/>
          <p:cNvSpPr/>
          <p:nvPr/>
        </p:nvSpPr>
        <p:spPr>
          <a:xfrm>
            <a:off x="677863" y="1619250"/>
            <a:ext cx="407988" cy="112713"/>
          </a:xfrm>
          <a:custGeom>
            <a:avLst/>
            <a:gdLst>
              <a:gd name="connisteX0" fmla="*/ 0 w 407035"/>
              <a:gd name="connsiteY0" fmla="*/ 0 h 113621"/>
              <a:gd name="connisteX1" fmla="*/ 199390 w 407035"/>
              <a:gd name="connsiteY1" fmla="*/ 112395 h 113621"/>
              <a:gd name="connisteX2" fmla="*/ 407035 w 407035"/>
              <a:gd name="connsiteY2" fmla="*/ 52070 h 113621"/>
            </a:gdLst>
            <a:ahLst/>
            <a:cxnLst>
              <a:cxn ang="0">
                <a:pos x="connisteX0" y="connsiteY0"/>
              </a:cxn>
              <a:cxn ang="0">
                <a:pos x="connisteX1" y="connsiteY1"/>
              </a:cxn>
              <a:cxn ang="0">
                <a:pos x="connisteX2" y="connsiteY2"/>
              </a:cxn>
            </a:cxnLst>
            <a:rect l="l" t="t" r="r" b="b"/>
            <a:pathLst>
              <a:path w="407035" h="113621">
                <a:moveTo>
                  <a:pt x="0" y="0"/>
                </a:moveTo>
                <a:cubicBezTo>
                  <a:pt x="35560" y="23495"/>
                  <a:pt x="118110" y="102235"/>
                  <a:pt x="199390" y="112395"/>
                </a:cubicBezTo>
                <a:cubicBezTo>
                  <a:pt x="280670" y="122555"/>
                  <a:pt x="369570" y="66675"/>
                  <a:pt x="407035" y="5207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 name="任意多边形 3"/>
          <p:cNvSpPr/>
          <p:nvPr/>
        </p:nvSpPr>
        <p:spPr>
          <a:xfrm>
            <a:off x="695325" y="1652588"/>
            <a:ext cx="390525" cy="174625"/>
          </a:xfrm>
          <a:custGeom>
            <a:avLst/>
            <a:gdLst>
              <a:gd name="connisteX0" fmla="*/ 0 w 389255"/>
              <a:gd name="connsiteY0" fmla="*/ 52070 h 174054"/>
              <a:gd name="connisteX1" fmla="*/ 181610 w 389255"/>
              <a:gd name="connsiteY1" fmla="*/ 173355 h 174054"/>
              <a:gd name="connisteX2" fmla="*/ 389255 w 389255"/>
              <a:gd name="connsiteY2" fmla="*/ 0 h 174054"/>
            </a:gdLst>
            <a:ahLst/>
            <a:cxnLst>
              <a:cxn ang="0">
                <a:pos x="connisteX0" y="connsiteY0"/>
              </a:cxn>
              <a:cxn ang="0">
                <a:pos x="connisteX1" y="connsiteY1"/>
              </a:cxn>
              <a:cxn ang="0">
                <a:pos x="connisteX2" y="connsiteY2"/>
              </a:cxn>
            </a:cxnLst>
            <a:rect l="l" t="t" r="r" b="b"/>
            <a:pathLst>
              <a:path w="389255" h="174054">
                <a:moveTo>
                  <a:pt x="0" y="52070"/>
                </a:moveTo>
                <a:cubicBezTo>
                  <a:pt x="32385" y="80010"/>
                  <a:pt x="103505" y="183515"/>
                  <a:pt x="181610" y="173355"/>
                </a:cubicBezTo>
                <a:cubicBezTo>
                  <a:pt x="259715" y="163195"/>
                  <a:pt x="351155" y="36830"/>
                  <a:pt x="389255" y="0"/>
                </a:cubicBezTo>
              </a:path>
            </a:pathLst>
          </a:custGeom>
          <a:noFill/>
          <a:ln w="12700" cap="flat">
            <a:solidFill>
              <a:srgbClr val="FF0000"/>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 name="任意多边形 4"/>
          <p:cNvSpPr/>
          <p:nvPr/>
        </p:nvSpPr>
        <p:spPr>
          <a:xfrm>
            <a:off x="498475" y="3790950"/>
            <a:ext cx="552450" cy="195263"/>
          </a:xfrm>
          <a:custGeom>
            <a:avLst/>
            <a:gdLst>
              <a:gd name="connisteX0" fmla="*/ 552502 w 552502"/>
              <a:gd name="connsiteY0" fmla="*/ 34925 h 194063"/>
              <a:gd name="connisteX1" fmla="*/ 379147 w 552502"/>
              <a:gd name="connsiteY1" fmla="*/ 190500 h 194063"/>
              <a:gd name="connisteX2" fmla="*/ 41327 w 552502"/>
              <a:gd name="connsiteY2" fmla="*/ 121285 h 194063"/>
              <a:gd name="connisteX3" fmla="*/ 15292 w 552502"/>
              <a:gd name="connsiteY3" fmla="*/ 0 h 194063"/>
            </a:gdLst>
            <a:ahLst/>
            <a:cxnLst>
              <a:cxn ang="0">
                <a:pos x="connisteX0" y="connsiteY0"/>
              </a:cxn>
              <a:cxn ang="0">
                <a:pos x="connisteX1" y="connsiteY1"/>
              </a:cxn>
              <a:cxn ang="0">
                <a:pos x="connisteX2" y="connsiteY2"/>
              </a:cxn>
              <a:cxn ang="0">
                <a:pos x="connisteX3" y="connsiteY3"/>
              </a:cxn>
            </a:cxnLst>
            <a:rect l="l" t="t" r="r" b="b"/>
            <a:pathLst>
              <a:path w="552503" h="194064">
                <a:moveTo>
                  <a:pt x="552503" y="34925"/>
                </a:moveTo>
                <a:cubicBezTo>
                  <a:pt x="524563" y="67310"/>
                  <a:pt x="481383" y="173355"/>
                  <a:pt x="379148" y="190500"/>
                </a:cubicBezTo>
                <a:cubicBezTo>
                  <a:pt x="276913" y="207645"/>
                  <a:pt x="114353" y="159385"/>
                  <a:pt x="41328" y="121285"/>
                </a:cubicBezTo>
                <a:cubicBezTo>
                  <a:pt x="-31697" y="83185"/>
                  <a:pt x="14023" y="22860"/>
                  <a:pt x="15293" y="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 name="任意多边形 6"/>
          <p:cNvSpPr/>
          <p:nvPr/>
        </p:nvSpPr>
        <p:spPr>
          <a:xfrm>
            <a:off x="517525" y="3835400"/>
            <a:ext cx="466725" cy="150813"/>
          </a:xfrm>
          <a:custGeom>
            <a:avLst/>
            <a:gdLst>
              <a:gd name="connisteX0" fmla="*/ 467571 w 467571"/>
              <a:gd name="connsiteY0" fmla="*/ 21307 h 150873"/>
              <a:gd name="connisteX1" fmla="*/ 320886 w 467571"/>
              <a:gd name="connsiteY1" fmla="*/ 150847 h 150873"/>
              <a:gd name="connisteX2" fmla="*/ 26246 w 467571"/>
              <a:gd name="connsiteY2" fmla="*/ 12417 h 150873"/>
              <a:gd name="connisteX3" fmla="*/ 26246 w 467571"/>
              <a:gd name="connsiteY3" fmla="*/ 12417 h 150873"/>
              <a:gd name="connisteX4" fmla="*/ 26246 w 467571"/>
              <a:gd name="connsiteY4" fmla="*/ 12417 h 150873"/>
              <a:gd name="connisteX5" fmla="*/ 43391 w 467571"/>
              <a:gd name="connsiteY5" fmla="*/ 12417 h 150873"/>
              <a:gd name="connisteX6" fmla="*/ 43391 w 467571"/>
              <a:gd name="connsiteY6" fmla="*/ 12417 h 150873"/>
              <a:gd name="connisteX7" fmla="*/ 9101 w 467571"/>
              <a:gd name="connsiteY7" fmla="*/ 12417 h 15087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467572" h="150874">
                <a:moveTo>
                  <a:pt x="467572" y="21308"/>
                </a:moveTo>
                <a:cubicBezTo>
                  <a:pt x="444077" y="49883"/>
                  <a:pt x="409152" y="152753"/>
                  <a:pt x="320887" y="150848"/>
                </a:cubicBezTo>
                <a:cubicBezTo>
                  <a:pt x="232622" y="148943"/>
                  <a:pt x="85302" y="40358"/>
                  <a:pt x="26247" y="12418"/>
                </a:cubicBezTo>
                <a:cubicBezTo>
                  <a:pt x="-32808" y="-15522"/>
                  <a:pt x="26247" y="12418"/>
                  <a:pt x="26247" y="12418"/>
                </a:cubicBezTo>
                <a:cubicBezTo>
                  <a:pt x="26247" y="12418"/>
                  <a:pt x="23072" y="12418"/>
                  <a:pt x="26247" y="12418"/>
                </a:cubicBezTo>
                <a:cubicBezTo>
                  <a:pt x="29422" y="12418"/>
                  <a:pt x="40217" y="12418"/>
                  <a:pt x="43392" y="12418"/>
                </a:cubicBezTo>
                <a:cubicBezTo>
                  <a:pt x="46567" y="12418"/>
                  <a:pt x="50377" y="12418"/>
                  <a:pt x="43392" y="12418"/>
                </a:cubicBezTo>
                <a:cubicBezTo>
                  <a:pt x="36407" y="12418"/>
                  <a:pt x="16087" y="12418"/>
                  <a:pt x="9102" y="12418"/>
                </a:cubicBezTo>
              </a:path>
            </a:pathLst>
          </a:custGeom>
          <a:noFill/>
          <a:ln w="12700" cap="flat">
            <a:solidFill>
              <a:srgbClr val="FF0000"/>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8" name="任意多边形 7"/>
          <p:cNvSpPr/>
          <p:nvPr/>
        </p:nvSpPr>
        <p:spPr>
          <a:xfrm>
            <a:off x="614363" y="3679825"/>
            <a:ext cx="441325" cy="190500"/>
          </a:xfrm>
          <a:custGeom>
            <a:avLst/>
            <a:gdLst>
              <a:gd name="connisteX0" fmla="*/ 0 w 441325"/>
              <a:gd name="connsiteY0" fmla="*/ 0 h 190775"/>
              <a:gd name="connisteX1" fmla="*/ 294005 w 441325"/>
              <a:gd name="connsiteY1" fmla="*/ 190500 h 190775"/>
              <a:gd name="connisteX2" fmla="*/ 441325 w 441325"/>
              <a:gd name="connsiteY2" fmla="*/ 34925 h 190775"/>
            </a:gdLst>
            <a:ahLst/>
            <a:cxnLst>
              <a:cxn ang="0">
                <a:pos x="connisteX0" y="connsiteY0"/>
              </a:cxn>
              <a:cxn ang="0">
                <a:pos x="connisteX1" y="connsiteY1"/>
              </a:cxn>
              <a:cxn ang="0">
                <a:pos x="connisteX2" y="connsiteY2"/>
              </a:cxn>
            </a:cxnLst>
            <a:rect l="l" t="t" r="r" b="b"/>
            <a:pathLst>
              <a:path w="441325" h="190776">
                <a:moveTo>
                  <a:pt x="0" y="0"/>
                </a:moveTo>
                <a:cubicBezTo>
                  <a:pt x="55880" y="41275"/>
                  <a:pt x="205740" y="183515"/>
                  <a:pt x="294005" y="190500"/>
                </a:cubicBezTo>
                <a:cubicBezTo>
                  <a:pt x="382270" y="197485"/>
                  <a:pt x="417830" y="69850"/>
                  <a:pt x="441325" y="34925"/>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9" name="任意多边形 8"/>
          <p:cNvSpPr/>
          <p:nvPr/>
        </p:nvSpPr>
        <p:spPr>
          <a:xfrm>
            <a:off x="657225" y="3622675"/>
            <a:ext cx="398463" cy="168275"/>
          </a:xfrm>
          <a:custGeom>
            <a:avLst/>
            <a:gdLst>
              <a:gd name="connisteX0" fmla="*/ 0 w 398780"/>
              <a:gd name="connsiteY0" fmla="*/ 22718 h 169427"/>
              <a:gd name="connisteX1" fmla="*/ 181610 w 398780"/>
              <a:gd name="connsiteY1" fmla="*/ 169403 h 169427"/>
              <a:gd name="connisteX2" fmla="*/ 381000 w 398780"/>
              <a:gd name="connsiteY2" fmla="*/ 13828 h 169427"/>
              <a:gd name="connisteX3" fmla="*/ 381000 w 398780"/>
              <a:gd name="connsiteY3" fmla="*/ 13828 h 169427"/>
              <a:gd name="connisteX4" fmla="*/ 381000 w 398780"/>
              <a:gd name="connsiteY4" fmla="*/ 13828 h 169427"/>
              <a:gd name="connisteX5" fmla="*/ 372110 w 398780"/>
              <a:gd name="connsiteY5" fmla="*/ 22718 h 169427"/>
              <a:gd name="connisteX6" fmla="*/ 372110 w 398780"/>
              <a:gd name="connsiteY6" fmla="*/ 22718 h 169427"/>
              <a:gd name="connisteX7" fmla="*/ 372110 w 398780"/>
              <a:gd name="connsiteY7" fmla="*/ 22718 h 169427"/>
              <a:gd name="connisteX8" fmla="*/ 372110 w 398780"/>
              <a:gd name="connsiteY8" fmla="*/ 22718 h 169427"/>
              <a:gd name="connisteX9" fmla="*/ 311785 w 398780"/>
              <a:gd name="connsiteY9" fmla="*/ 91933 h 169427"/>
              <a:gd name="connisteX10" fmla="*/ 354965 w 398780"/>
              <a:gd name="connsiteY10" fmla="*/ 22718 h 169427"/>
              <a:gd name="connisteX11" fmla="*/ 354965 w 398780"/>
              <a:gd name="connsiteY11" fmla="*/ 22718 h 169427"/>
              <a:gd name="connisteX12" fmla="*/ 337820 w 398780"/>
              <a:gd name="connsiteY12" fmla="*/ 57008 h 16942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398780" h="169427">
                <a:moveTo>
                  <a:pt x="0" y="22719"/>
                </a:moveTo>
                <a:cubicBezTo>
                  <a:pt x="32385" y="55104"/>
                  <a:pt x="105410" y="171309"/>
                  <a:pt x="181610" y="169404"/>
                </a:cubicBezTo>
                <a:cubicBezTo>
                  <a:pt x="257810" y="167499"/>
                  <a:pt x="340995" y="44944"/>
                  <a:pt x="381000" y="13829"/>
                </a:cubicBezTo>
                <a:cubicBezTo>
                  <a:pt x="421005" y="-17286"/>
                  <a:pt x="381000" y="13829"/>
                  <a:pt x="381000" y="13829"/>
                </a:cubicBezTo>
                <a:cubicBezTo>
                  <a:pt x="381000" y="13829"/>
                  <a:pt x="382905" y="11924"/>
                  <a:pt x="381000" y="13829"/>
                </a:cubicBezTo>
                <a:cubicBezTo>
                  <a:pt x="379095" y="15734"/>
                  <a:pt x="374015" y="20814"/>
                  <a:pt x="372110" y="22719"/>
                </a:cubicBezTo>
                <a:cubicBezTo>
                  <a:pt x="370205" y="24624"/>
                  <a:pt x="372110" y="22719"/>
                  <a:pt x="372110" y="22719"/>
                </a:cubicBezTo>
                <a:cubicBezTo>
                  <a:pt x="372110" y="22719"/>
                  <a:pt x="384175" y="8749"/>
                  <a:pt x="372110" y="22719"/>
                </a:cubicBezTo>
                <a:cubicBezTo>
                  <a:pt x="360045" y="36689"/>
                  <a:pt x="314960" y="91934"/>
                  <a:pt x="311785" y="91934"/>
                </a:cubicBezTo>
                <a:cubicBezTo>
                  <a:pt x="308610" y="91934"/>
                  <a:pt x="346075" y="36689"/>
                  <a:pt x="354965" y="22719"/>
                </a:cubicBezTo>
                <a:cubicBezTo>
                  <a:pt x="363855" y="8749"/>
                  <a:pt x="358140" y="15734"/>
                  <a:pt x="354965" y="22719"/>
                </a:cubicBezTo>
                <a:cubicBezTo>
                  <a:pt x="351790" y="29704"/>
                  <a:pt x="340995" y="50024"/>
                  <a:pt x="337820" y="57009"/>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2" name="任意多边形 11"/>
          <p:cNvSpPr/>
          <p:nvPr/>
        </p:nvSpPr>
        <p:spPr>
          <a:xfrm>
            <a:off x="7818438" y="4537075"/>
            <a:ext cx="354013" cy="173038"/>
          </a:xfrm>
          <a:custGeom>
            <a:avLst/>
            <a:gdLst>
              <a:gd name="connisteX0" fmla="*/ 0 w 354965"/>
              <a:gd name="connsiteY0" fmla="*/ 0 h 173355"/>
              <a:gd name="connisteX1" fmla="*/ 173355 w 354965"/>
              <a:gd name="connsiteY1" fmla="*/ 173355 h 173355"/>
              <a:gd name="connisteX2" fmla="*/ 354965 w 354965"/>
              <a:gd name="connsiteY2" fmla="*/ 0 h 173355"/>
            </a:gdLst>
            <a:ahLst/>
            <a:cxnLst>
              <a:cxn ang="0">
                <a:pos x="connisteX0" y="connsiteY0"/>
              </a:cxn>
              <a:cxn ang="0">
                <a:pos x="connisteX1" y="connsiteY1"/>
              </a:cxn>
              <a:cxn ang="0">
                <a:pos x="connisteX2" y="connsiteY2"/>
              </a:cxn>
            </a:cxnLst>
            <a:rect l="l" t="t" r="r" b="b"/>
            <a:pathLst>
              <a:path w="354965" h="173355">
                <a:moveTo>
                  <a:pt x="0" y="0"/>
                </a:moveTo>
                <a:cubicBezTo>
                  <a:pt x="31115" y="38100"/>
                  <a:pt x="102235" y="173355"/>
                  <a:pt x="173355" y="173355"/>
                </a:cubicBezTo>
                <a:cubicBezTo>
                  <a:pt x="244475" y="173355"/>
                  <a:pt x="321945" y="38100"/>
                  <a:pt x="354965" y="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6" name="任意多边形 15"/>
          <p:cNvSpPr/>
          <p:nvPr/>
        </p:nvSpPr>
        <p:spPr>
          <a:xfrm>
            <a:off x="544513" y="3921125"/>
            <a:ext cx="511175" cy="184150"/>
          </a:xfrm>
          <a:custGeom>
            <a:avLst/>
            <a:gdLst>
              <a:gd name="connisteX0" fmla="*/ 510540 w 510540"/>
              <a:gd name="connsiteY0" fmla="*/ 78105 h 183383"/>
              <a:gd name="connisteX1" fmla="*/ 346075 w 510540"/>
              <a:gd name="connsiteY1" fmla="*/ 181610 h 183383"/>
              <a:gd name="connisteX2" fmla="*/ 0 w 510540"/>
              <a:gd name="connsiteY2" fmla="*/ 0 h 183383"/>
            </a:gdLst>
            <a:ahLst/>
            <a:cxnLst>
              <a:cxn ang="0">
                <a:pos x="connisteX0" y="connsiteY0"/>
              </a:cxn>
              <a:cxn ang="0">
                <a:pos x="connisteX1" y="connsiteY1"/>
              </a:cxn>
              <a:cxn ang="0">
                <a:pos x="connisteX2" y="connsiteY2"/>
              </a:cxn>
            </a:cxnLst>
            <a:rect l="l" t="t" r="r" b="b"/>
            <a:pathLst>
              <a:path w="510540" h="183384">
                <a:moveTo>
                  <a:pt x="510540" y="78105"/>
                </a:moveTo>
                <a:cubicBezTo>
                  <a:pt x="484505" y="102235"/>
                  <a:pt x="448310" y="197485"/>
                  <a:pt x="346075" y="181610"/>
                </a:cubicBezTo>
                <a:cubicBezTo>
                  <a:pt x="243840" y="165735"/>
                  <a:pt x="66040" y="38100"/>
                  <a:pt x="0" y="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3" name="任意多边形 52"/>
          <p:cNvSpPr/>
          <p:nvPr/>
        </p:nvSpPr>
        <p:spPr>
          <a:xfrm>
            <a:off x="593725" y="3921125"/>
            <a:ext cx="434975" cy="122238"/>
          </a:xfrm>
          <a:custGeom>
            <a:avLst/>
            <a:gdLst>
              <a:gd name="connisteX0" fmla="*/ 434995 w 434995"/>
              <a:gd name="connsiteY0" fmla="*/ 18132 h 122304"/>
              <a:gd name="connisteX1" fmla="*/ 331490 w 434995"/>
              <a:gd name="connsiteY1" fmla="*/ 122272 h 122304"/>
              <a:gd name="connisteX2" fmla="*/ 27960 w 434995"/>
              <a:gd name="connsiteY2" fmla="*/ 9877 h 122304"/>
              <a:gd name="connisteX3" fmla="*/ 27960 w 434995"/>
              <a:gd name="connsiteY3" fmla="*/ 9877 h 122304"/>
              <a:gd name="connisteX4" fmla="*/ 45740 w 434995"/>
              <a:gd name="connsiteY4" fmla="*/ 9877 h 122304"/>
              <a:gd name="connisteX5" fmla="*/ 80030 w 434995"/>
              <a:gd name="connsiteY5" fmla="*/ 9877 h 1223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434995" h="122305">
                <a:moveTo>
                  <a:pt x="434995" y="18133"/>
                </a:moveTo>
                <a:cubicBezTo>
                  <a:pt x="420390" y="40993"/>
                  <a:pt x="412770" y="124178"/>
                  <a:pt x="331490" y="122273"/>
                </a:cubicBezTo>
                <a:cubicBezTo>
                  <a:pt x="250210" y="120368"/>
                  <a:pt x="88920" y="32103"/>
                  <a:pt x="27960" y="9878"/>
                </a:cubicBezTo>
                <a:cubicBezTo>
                  <a:pt x="-33000" y="-12347"/>
                  <a:pt x="24150" y="9878"/>
                  <a:pt x="27960" y="9878"/>
                </a:cubicBezTo>
                <a:cubicBezTo>
                  <a:pt x="31770" y="9878"/>
                  <a:pt x="35580" y="9878"/>
                  <a:pt x="45740" y="9878"/>
                </a:cubicBezTo>
                <a:cubicBezTo>
                  <a:pt x="55900" y="9878"/>
                  <a:pt x="73680" y="9878"/>
                  <a:pt x="80030" y="9878"/>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1"/>
          <p:cNvSpPr txBox="1"/>
          <p:nvPr/>
        </p:nvSpPr>
        <p:spPr>
          <a:xfrm>
            <a:off x="2040061" y="2322496"/>
            <a:ext cx="650665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解：一）惯性力简化</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grpSp>
        <p:nvGrpSpPr>
          <p:cNvPr id="80898" name="组合 108"/>
          <p:cNvGrpSpPr/>
          <p:nvPr/>
        </p:nvGrpSpPr>
        <p:grpSpPr>
          <a:xfrm>
            <a:off x="-60325" y="3089275"/>
            <a:ext cx="1908175" cy="2232025"/>
            <a:chOff x="4375" y="3925"/>
            <a:chExt cx="3670" cy="4370"/>
          </a:xfrm>
        </p:grpSpPr>
        <p:pic>
          <p:nvPicPr>
            <p:cNvPr id="80899" name="Picture 3"/>
            <p:cNvPicPr>
              <a:picLocks noChangeAspect="1"/>
            </p:cNvPicPr>
            <p:nvPr/>
          </p:nvPicPr>
          <p:blipFill>
            <a:blip r:embed="rId1"/>
            <a:stretch>
              <a:fillRect/>
            </a:stretch>
          </p:blipFill>
          <p:spPr>
            <a:xfrm>
              <a:off x="4457" y="3938"/>
              <a:ext cx="3588" cy="4272"/>
            </a:xfrm>
            <a:prstGeom prst="rect">
              <a:avLst/>
            </a:prstGeom>
            <a:noFill/>
            <a:ln w="9525">
              <a:noFill/>
            </a:ln>
          </p:spPr>
        </p:pic>
        <p:sp>
          <p:nvSpPr>
            <p:cNvPr id="32" name="任意多边形 31"/>
            <p:cNvSpPr/>
            <p:nvPr/>
          </p:nvSpPr>
          <p:spPr>
            <a:xfrm>
              <a:off x="5021" y="6278"/>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33" name="直接箭头连接符 32"/>
            <p:cNvCxnSpPr/>
            <p:nvPr/>
          </p:nvCxnSpPr>
          <p:spPr>
            <a:xfrm flipV="1">
              <a:off x="6037" y="7048"/>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4" name="直接箭头连接符 33"/>
            <p:cNvCxnSpPr/>
            <p:nvPr/>
          </p:nvCxnSpPr>
          <p:spPr>
            <a:xfrm flipV="1">
              <a:off x="6138" y="7066"/>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5" name="直接箭头连接符 34"/>
            <p:cNvCxnSpPr/>
            <p:nvPr/>
          </p:nvCxnSpPr>
          <p:spPr>
            <a:xfrm flipV="1">
              <a:off x="6168" y="4294"/>
              <a:ext cx="0" cy="634"/>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6" name="直接箭头连接符 35"/>
            <p:cNvCxnSpPr/>
            <p:nvPr/>
          </p:nvCxnSpPr>
          <p:spPr>
            <a:xfrm flipV="1">
              <a:off x="6168" y="4100"/>
              <a:ext cx="612" cy="1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80905" name="对象 38">
              <a:hlinkClick r:id="" action="ppaction://ole?verb="/>
            </p:cNvPr>
            <p:cNvGraphicFramePr>
              <a:graphicFrameLocks noChangeAspect="1"/>
            </p:cNvGraphicFramePr>
            <p:nvPr/>
          </p:nvGraphicFramePr>
          <p:xfrm>
            <a:off x="4735" y="4904"/>
            <a:ext cx="820" cy="633"/>
          </p:xfrm>
          <a:graphic>
            <a:graphicData uri="http://schemas.openxmlformats.org/presentationml/2006/ole">
              <mc:AlternateContent xmlns:mc="http://schemas.openxmlformats.org/markup-compatibility/2006">
                <mc:Choice xmlns:v="urn:schemas-microsoft-com:vml" Requires="v">
                  <p:oleObj spid="_x0000_s3139" name="" r:id="rId2" imgW="279400" imgH="215900" progId="Equation.KSEE3">
                    <p:embed/>
                  </p:oleObj>
                </mc:Choice>
                <mc:Fallback>
                  <p:oleObj name="" r:id="rId2" imgW="279400" imgH="215900" progId="Equation.KSEE3">
                    <p:embed/>
                    <p:pic>
                      <p:nvPicPr>
                        <p:cNvPr id="0" name="图片 3138"/>
                        <p:cNvPicPr/>
                        <p:nvPr/>
                      </p:nvPicPr>
                      <p:blipFill>
                        <a:blip r:embed="rId3"/>
                        <a:stretch>
                          <a:fillRect/>
                        </a:stretch>
                      </p:blipFill>
                      <p:spPr>
                        <a:xfrm>
                          <a:off x="4735" y="4904"/>
                          <a:ext cx="820" cy="633"/>
                        </a:xfrm>
                        <a:prstGeom prst="rect">
                          <a:avLst/>
                        </a:prstGeom>
                        <a:noFill/>
                        <a:ln w="38100">
                          <a:noFill/>
                          <a:miter/>
                        </a:ln>
                      </p:spPr>
                    </p:pic>
                  </p:oleObj>
                </mc:Fallback>
              </mc:AlternateContent>
            </a:graphicData>
          </a:graphic>
        </p:graphicFrame>
        <p:graphicFrame>
          <p:nvGraphicFramePr>
            <p:cNvPr id="80906" name="对象 44">
              <a:hlinkClick r:id="" action="ppaction://ole?verb="/>
            </p:cNvPr>
            <p:cNvGraphicFramePr>
              <a:graphicFrameLocks noChangeAspect="1"/>
            </p:cNvGraphicFramePr>
            <p:nvPr/>
          </p:nvGraphicFramePr>
          <p:xfrm>
            <a:off x="5563" y="5064"/>
            <a:ext cx="485" cy="486"/>
          </p:xfrm>
          <a:graphic>
            <a:graphicData uri="http://schemas.openxmlformats.org/presentationml/2006/ole">
              <mc:AlternateContent xmlns:mc="http://schemas.openxmlformats.org/markup-compatibility/2006">
                <mc:Choice xmlns:v="urn:schemas-microsoft-com:vml" Requires="v">
                  <p:oleObj spid="_x0000_s3140" name="" r:id="rId4" imgW="165100" imgH="165100" progId="Equation.KSEE3">
                    <p:embed/>
                  </p:oleObj>
                </mc:Choice>
                <mc:Fallback>
                  <p:oleObj name="" r:id="rId4" imgW="165100" imgH="165100" progId="Equation.KSEE3">
                    <p:embed/>
                    <p:pic>
                      <p:nvPicPr>
                        <p:cNvPr id="0" name="图片 3139"/>
                        <p:cNvPicPr/>
                        <p:nvPr/>
                      </p:nvPicPr>
                      <p:blipFill>
                        <a:blip r:embed="rId5"/>
                        <a:stretch>
                          <a:fillRect/>
                        </a:stretch>
                      </p:blipFill>
                      <p:spPr>
                        <a:xfrm>
                          <a:off x="5563" y="5064"/>
                          <a:ext cx="485" cy="486"/>
                        </a:xfrm>
                        <a:prstGeom prst="rect">
                          <a:avLst/>
                        </a:prstGeom>
                        <a:noFill/>
                        <a:ln w="38100">
                          <a:noFill/>
                          <a:miter/>
                        </a:ln>
                      </p:spPr>
                    </p:pic>
                  </p:oleObj>
                </mc:Fallback>
              </mc:AlternateContent>
            </a:graphicData>
          </a:graphic>
        </p:graphicFrame>
        <p:graphicFrame>
          <p:nvGraphicFramePr>
            <p:cNvPr id="80907" name="对象 46">
              <a:hlinkClick r:id="" action="ppaction://ole?verb="/>
            </p:cNvPr>
            <p:cNvGraphicFramePr>
              <a:graphicFrameLocks noChangeAspect="1"/>
            </p:cNvGraphicFramePr>
            <p:nvPr/>
          </p:nvGraphicFramePr>
          <p:xfrm>
            <a:off x="6846" y="3925"/>
            <a:ext cx="709" cy="671"/>
          </p:xfrm>
          <a:graphic>
            <a:graphicData uri="http://schemas.openxmlformats.org/presentationml/2006/ole">
              <mc:AlternateContent xmlns:mc="http://schemas.openxmlformats.org/markup-compatibility/2006">
                <mc:Choice xmlns:v="urn:schemas-microsoft-com:vml" Requires="v">
                  <p:oleObj spid="_x0000_s3141" name="" r:id="rId6" imgW="241300" imgH="228600" progId="Equation.KSEE3">
                    <p:embed/>
                  </p:oleObj>
                </mc:Choice>
                <mc:Fallback>
                  <p:oleObj name="" r:id="rId6" imgW="241300" imgH="228600" progId="Equation.KSEE3">
                    <p:embed/>
                    <p:pic>
                      <p:nvPicPr>
                        <p:cNvPr id="0" name="图片 3140"/>
                        <p:cNvPicPr/>
                        <p:nvPr/>
                      </p:nvPicPr>
                      <p:blipFill>
                        <a:blip r:embed="rId7"/>
                        <a:stretch>
                          <a:fillRect/>
                        </a:stretch>
                      </p:blipFill>
                      <p:spPr>
                        <a:xfrm>
                          <a:off x="6846" y="3925"/>
                          <a:ext cx="709" cy="671"/>
                        </a:xfrm>
                        <a:prstGeom prst="rect">
                          <a:avLst/>
                        </a:prstGeom>
                        <a:noFill/>
                        <a:ln w="38100">
                          <a:noFill/>
                          <a:miter/>
                        </a:ln>
                      </p:spPr>
                    </p:pic>
                  </p:oleObj>
                </mc:Fallback>
              </mc:AlternateContent>
            </a:graphicData>
          </a:graphic>
        </p:graphicFrame>
        <p:graphicFrame>
          <p:nvGraphicFramePr>
            <p:cNvPr id="80908" name="对象 71">
              <a:hlinkClick r:id="" action="ppaction://ole?verb="/>
            </p:cNvPr>
            <p:cNvGraphicFramePr>
              <a:graphicFrameLocks noChangeAspect="1"/>
            </p:cNvGraphicFramePr>
            <p:nvPr/>
          </p:nvGraphicFramePr>
          <p:xfrm>
            <a:off x="6168" y="4118"/>
            <a:ext cx="709" cy="671"/>
          </p:xfrm>
          <a:graphic>
            <a:graphicData uri="http://schemas.openxmlformats.org/presentationml/2006/ole">
              <mc:AlternateContent xmlns:mc="http://schemas.openxmlformats.org/markup-compatibility/2006">
                <mc:Choice xmlns:v="urn:schemas-microsoft-com:vml" Requires="v">
                  <p:oleObj spid="_x0000_s3142" name="" r:id="rId8" imgW="241300" imgH="228600" progId="Equation.KSEE3">
                    <p:embed/>
                  </p:oleObj>
                </mc:Choice>
                <mc:Fallback>
                  <p:oleObj name="" r:id="rId8" imgW="241300" imgH="228600" progId="Equation.KSEE3">
                    <p:embed/>
                    <p:pic>
                      <p:nvPicPr>
                        <p:cNvPr id="0" name="图片 3141"/>
                        <p:cNvPicPr/>
                        <p:nvPr/>
                      </p:nvPicPr>
                      <p:blipFill>
                        <a:blip r:embed="rId9"/>
                        <a:stretch>
                          <a:fillRect/>
                        </a:stretch>
                      </p:blipFill>
                      <p:spPr>
                        <a:xfrm>
                          <a:off x="6168" y="4118"/>
                          <a:ext cx="709" cy="671"/>
                        </a:xfrm>
                        <a:prstGeom prst="rect">
                          <a:avLst/>
                        </a:prstGeom>
                        <a:noFill/>
                        <a:ln w="38100">
                          <a:noFill/>
                          <a:miter/>
                        </a:ln>
                      </p:spPr>
                    </p:pic>
                  </p:oleObj>
                </mc:Fallback>
              </mc:AlternateContent>
            </a:graphicData>
          </a:graphic>
        </p:graphicFrame>
        <p:graphicFrame>
          <p:nvGraphicFramePr>
            <p:cNvPr id="80909" name="对象 73">
              <a:hlinkClick r:id="" action="ppaction://ole?verb="/>
            </p:cNvPr>
            <p:cNvGraphicFramePr>
              <a:graphicFrameLocks noChangeAspect="1"/>
            </p:cNvGraphicFramePr>
            <p:nvPr/>
          </p:nvGraphicFramePr>
          <p:xfrm>
            <a:off x="4375" y="5806"/>
            <a:ext cx="858" cy="671"/>
          </p:xfrm>
          <a:graphic>
            <a:graphicData uri="http://schemas.openxmlformats.org/presentationml/2006/ole">
              <mc:AlternateContent xmlns:mc="http://schemas.openxmlformats.org/markup-compatibility/2006">
                <mc:Choice xmlns:v="urn:schemas-microsoft-com:vml" Requires="v">
                  <p:oleObj spid="_x0000_s3143" name="" r:id="rId10" imgW="292100" imgH="228600" progId="Equation.KSEE3">
                    <p:embed/>
                  </p:oleObj>
                </mc:Choice>
                <mc:Fallback>
                  <p:oleObj name="" r:id="rId10" imgW="292100" imgH="228600" progId="Equation.KSEE3">
                    <p:embed/>
                    <p:pic>
                      <p:nvPicPr>
                        <p:cNvPr id="0" name="图片 3142"/>
                        <p:cNvPicPr/>
                        <p:nvPr/>
                      </p:nvPicPr>
                      <p:blipFill>
                        <a:blip r:embed="rId11"/>
                        <a:stretch>
                          <a:fillRect/>
                        </a:stretch>
                      </p:blipFill>
                      <p:spPr>
                        <a:xfrm>
                          <a:off x="4375" y="5806"/>
                          <a:ext cx="858" cy="671"/>
                        </a:xfrm>
                        <a:prstGeom prst="rect">
                          <a:avLst/>
                        </a:prstGeom>
                        <a:noFill/>
                        <a:ln w="38100">
                          <a:noFill/>
                          <a:miter/>
                        </a:ln>
                      </p:spPr>
                    </p:pic>
                  </p:oleObj>
                </mc:Fallback>
              </mc:AlternateContent>
            </a:graphicData>
          </a:graphic>
        </p:graphicFrame>
        <p:graphicFrame>
          <p:nvGraphicFramePr>
            <p:cNvPr id="80910" name="对象 75">
              <a:hlinkClick r:id="" action="ppaction://ole?verb="/>
            </p:cNvPr>
            <p:cNvGraphicFramePr>
              <a:graphicFrameLocks noChangeAspect="1"/>
            </p:cNvGraphicFramePr>
            <p:nvPr/>
          </p:nvGraphicFramePr>
          <p:xfrm>
            <a:off x="6037" y="6954"/>
            <a:ext cx="784" cy="746"/>
          </p:xfrm>
          <a:graphic>
            <a:graphicData uri="http://schemas.openxmlformats.org/presentationml/2006/ole">
              <mc:AlternateContent xmlns:mc="http://schemas.openxmlformats.org/markup-compatibility/2006">
                <mc:Choice xmlns:v="urn:schemas-microsoft-com:vml" Requires="v">
                  <p:oleObj spid="_x0000_s3144" name="" r:id="rId12" imgW="266700" imgH="254000" progId="Equation.KSEE3">
                    <p:embed/>
                  </p:oleObj>
                </mc:Choice>
                <mc:Fallback>
                  <p:oleObj name="" r:id="rId12" imgW="266700" imgH="254000" progId="Equation.KSEE3">
                    <p:embed/>
                    <p:pic>
                      <p:nvPicPr>
                        <p:cNvPr id="0" name="图片 3143"/>
                        <p:cNvPicPr/>
                        <p:nvPr/>
                      </p:nvPicPr>
                      <p:blipFill>
                        <a:blip r:embed="rId13"/>
                        <a:stretch>
                          <a:fillRect/>
                        </a:stretch>
                      </p:blipFill>
                      <p:spPr>
                        <a:xfrm>
                          <a:off x="6037" y="6954"/>
                          <a:ext cx="784" cy="746"/>
                        </a:xfrm>
                        <a:prstGeom prst="rect">
                          <a:avLst/>
                        </a:prstGeom>
                        <a:noFill/>
                        <a:ln w="38100">
                          <a:noFill/>
                          <a:miter/>
                        </a:ln>
                      </p:spPr>
                    </p:pic>
                  </p:oleObj>
                </mc:Fallback>
              </mc:AlternateContent>
            </a:graphicData>
          </a:graphic>
        </p:graphicFrame>
        <p:graphicFrame>
          <p:nvGraphicFramePr>
            <p:cNvPr id="80911" name="对象 77">
              <a:hlinkClick r:id="" action="ppaction://ole?verb="/>
            </p:cNvPr>
            <p:cNvGraphicFramePr>
              <a:graphicFrameLocks noChangeAspect="1"/>
            </p:cNvGraphicFramePr>
            <p:nvPr/>
          </p:nvGraphicFramePr>
          <p:xfrm>
            <a:off x="5998" y="6362"/>
            <a:ext cx="853" cy="772"/>
          </p:xfrm>
          <a:graphic>
            <a:graphicData uri="http://schemas.openxmlformats.org/presentationml/2006/ole">
              <mc:AlternateContent xmlns:mc="http://schemas.openxmlformats.org/markup-compatibility/2006">
                <mc:Choice xmlns:v="urn:schemas-microsoft-com:vml" Requires="v">
                  <p:oleObj spid="_x0000_s3145" name="" r:id="rId14" imgW="266700" imgH="241300" progId="Equation.KSEE3">
                    <p:embed/>
                  </p:oleObj>
                </mc:Choice>
                <mc:Fallback>
                  <p:oleObj name="" r:id="rId14" imgW="266700" imgH="241300" progId="Equation.KSEE3">
                    <p:embed/>
                    <p:pic>
                      <p:nvPicPr>
                        <p:cNvPr id="0" name="图片 3144"/>
                        <p:cNvPicPr/>
                        <p:nvPr/>
                      </p:nvPicPr>
                      <p:blipFill>
                        <a:blip r:embed="rId15"/>
                        <a:stretch>
                          <a:fillRect/>
                        </a:stretch>
                      </p:blipFill>
                      <p:spPr>
                        <a:xfrm>
                          <a:off x="5998" y="6362"/>
                          <a:ext cx="853" cy="772"/>
                        </a:xfrm>
                        <a:prstGeom prst="rect">
                          <a:avLst/>
                        </a:prstGeom>
                        <a:noFill/>
                        <a:ln w="38100">
                          <a:noFill/>
                          <a:miter/>
                        </a:ln>
                      </p:spPr>
                    </p:pic>
                  </p:oleObj>
                </mc:Fallback>
              </mc:AlternateContent>
            </a:graphicData>
          </a:graphic>
        </p:graphicFrame>
        <p:cxnSp>
          <p:nvCxnSpPr>
            <p:cNvPr id="80" name="直接箭头连接符 79"/>
            <p:cNvCxnSpPr/>
            <p:nvPr/>
          </p:nvCxnSpPr>
          <p:spPr>
            <a:xfrm>
              <a:off x="6024" y="7105"/>
              <a:ext cx="0" cy="1190"/>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81" name="直接箭头连接符 80"/>
            <p:cNvCxnSpPr/>
            <p:nvPr/>
          </p:nvCxnSpPr>
          <p:spPr>
            <a:xfrm flipH="1">
              <a:off x="5943" y="5391"/>
              <a:ext cx="8" cy="839"/>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80914" name="对象 81">
              <a:hlinkClick r:id="" action="ppaction://ole?verb="/>
            </p:cNvPr>
            <p:cNvGraphicFramePr>
              <a:graphicFrameLocks noChangeAspect="1"/>
            </p:cNvGraphicFramePr>
            <p:nvPr/>
          </p:nvGraphicFramePr>
          <p:xfrm>
            <a:off x="4805" y="7604"/>
            <a:ext cx="858" cy="634"/>
          </p:xfrm>
          <a:graphic>
            <a:graphicData uri="http://schemas.openxmlformats.org/presentationml/2006/ole">
              <mc:AlternateContent xmlns:mc="http://schemas.openxmlformats.org/markup-compatibility/2006">
                <mc:Choice xmlns:v="urn:schemas-microsoft-com:vml" Requires="v">
                  <p:oleObj spid="_x0000_s3146" name="" r:id="rId16" imgW="292100" imgH="215900" progId="Equation.KSEE3">
                    <p:embed/>
                  </p:oleObj>
                </mc:Choice>
                <mc:Fallback>
                  <p:oleObj name="" r:id="rId16" imgW="292100" imgH="215900" progId="Equation.KSEE3">
                    <p:embed/>
                    <p:pic>
                      <p:nvPicPr>
                        <p:cNvPr id="0" name="图片 3145"/>
                        <p:cNvPicPr/>
                        <p:nvPr/>
                      </p:nvPicPr>
                      <p:blipFill>
                        <a:blip r:embed="rId17"/>
                        <a:stretch>
                          <a:fillRect/>
                        </a:stretch>
                      </p:blipFill>
                      <p:spPr>
                        <a:xfrm>
                          <a:off x="4805" y="7604"/>
                          <a:ext cx="858" cy="634"/>
                        </a:xfrm>
                        <a:prstGeom prst="rect">
                          <a:avLst/>
                        </a:prstGeom>
                        <a:noFill/>
                        <a:ln w="38100">
                          <a:noFill/>
                          <a:miter/>
                        </a:ln>
                      </p:spPr>
                    </p:pic>
                  </p:oleObj>
                </mc:Fallback>
              </mc:AlternateContent>
            </a:graphicData>
          </a:graphic>
        </p:graphicFrame>
        <p:graphicFrame>
          <p:nvGraphicFramePr>
            <p:cNvPr id="80915" name="对象 83">
              <a:hlinkClick r:id="" action="ppaction://ole?verb="/>
            </p:cNvPr>
            <p:cNvGraphicFramePr>
              <a:graphicFrameLocks noChangeAspect="1"/>
            </p:cNvGraphicFramePr>
            <p:nvPr/>
          </p:nvGraphicFramePr>
          <p:xfrm>
            <a:off x="5097" y="5477"/>
            <a:ext cx="784" cy="634"/>
          </p:xfrm>
          <a:graphic>
            <a:graphicData uri="http://schemas.openxmlformats.org/presentationml/2006/ole">
              <mc:AlternateContent xmlns:mc="http://schemas.openxmlformats.org/markup-compatibility/2006">
                <mc:Choice xmlns:v="urn:schemas-microsoft-com:vml" Requires="v">
                  <p:oleObj spid="_x0000_s3147" name="" r:id="rId18" imgW="266700" imgH="215900" progId="Equation.KSEE3">
                    <p:embed/>
                  </p:oleObj>
                </mc:Choice>
                <mc:Fallback>
                  <p:oleObj name="" r:id="rId18" imgW="266700" imgH="215900" progId="Equation.KSEE3">
                    <p:embed/>
                    <p:pic>
                      <p:nvPicPr>
                        <p:cNvPr id="0" name="图片 3146"/>
                        <p:cNvPicPr/>
                        <p:nvPr/>
                      </p:nvPicPr>
                      <p:blipFill>
                        <a:blip r:embed="rId19"/>
                        <a:stretch>
                          <a:fillRect/>
                        </a:stretch>
                      </p:blipFill>
                      <p:spPr>
                        <a:xfrm>
                          <a:off x="5097" y="5477"/>
                          <a:ext cx="784" cy="634"/>
                        </a:xfrm>
                        <a:prstGeom prst="rect">
                          <a:avLst/>
                        </a:prstGeom>
                        <a:noFill/>
                        <a:ln w="38100">
                          <a:noFill/>
                          <a:miter/>
                        </a:ln>
                      </p:spPr>
                    </p:pic>
                  </p:oleObj>
                </mc:Fallback>
              </mc:AlternateContent>
            </a:graphicData>
          </a:graphic>
        </p:graphicFrame>
      </p:grpSp>
      <p:grpSp>
        <p:nvGrpSpPr>
          <p:cNvPr id="80916" name="组合 107"/>
          <p:cNvGrpSpPr/>
          <p:nvPr/>
        </p:nvGrpSpPr>
        <p:grpSpPr>
          <a:xfrm>
            <a:off x="15875" y="5616575"/>
            <a:ext cx="1643063" cy="942975"/>
            <a:chOff x="8860" y="5862"/>
            <a:chExt cx="3786" cy="2222"/>
          </a:xfrm>
        </p:grpSpPr>
        <p:cxnSp>
          <p:nvCxnSpPr>
            <p:cNvPr id="11" name="直接箭头连接符 10"/>
            <p:cNvCxnSpPr/>
            <p:nvPr/>
          </p:nvCxnSpPr>
          <p:spPr>
            <a:xfrm flipV="1">
              <a:off x="10712" y="6265"/>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sp>
          <p:nvSpPr>
            <p:cNvPr id="86" name="椭圆 85"/>
            <p:cNvSpPr/>
            <p:nvPr/>
          </p:nvSpPr>
          <p:spPr>
            <a:xfrm>
              <a:off x="9718" y="5862"/>
              <a:ext cx="2083" cy="2223"/>
            </a:xfrm>
            <a:prstGeom prst="ellipse">
              <a:avLst/>
            </a:prstGeom>
            <a:noFill/>
            <a:ln w="12700" cap="flat">
              <a:solidFill>
                <a:schemeClr val="tx1"/>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88" name="椭圆 87"/>
            <p:cNvSpPr/>
            <p:nvPr/>
          </p:nvSpPr>
          <p:spPr>
            <a:xfrm>
              <a:off x="10593" y="6230"/>
              <a:ext cx="119" cy="119"/>
            </a:xfrm>
            <a:prstGeom prst="ellipse">
              <a:avLst/>
            </a:prstGeom>
            <a:blipFill rotWithShape="1">
              <a:blip r:embed="rId2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89" name="椭圆 88"/>
            <p:cNvSpPr/>
            <p:nvPr/>
          </p:nvSpPr>
          <p:spPr>
            <a:xfrm>
              <a:off x="10691" y="7212"/>
              <a:ext cx="119" cy="119"/>
            </a:xfrm>
            <a:prstGeom prst="ellipse">
              <a:avLst/>
            </a:prstGeom>
            <a:blipFill rotWithShape="1">
              <a:blip r:embed="rId2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sp>
          <p:nvSpPr>
            <p:cNvPr id="90" name="任意多边形 89"/>
            <p:cNvSpPr/>
            <p:nvPr/>
          </p:nvSpPr>
          <p:spPr>
            <a:xfrm>
              <a:off x="9424" y="64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80922" name="对象 90">
              <a:hlinkClick r:id="" action="ppaction://ole?verb="/>
            </p:cNvPr>
            <p:cNvGraphicFramePr>
              <a:graphicFrameLocks noChangeAspect="1"/>
            </p:cNvGraphicFramePr>
            <p:nvPr/>
          </p:nvGraphicFramePr>
          <p:xfrm>
            <a:off x="8860" y="6465"/>
            <a:ext cx="559" cy="633"/>
          </p:xfrm>
          <a:graphic>
            <a:graphicData uri="http://schemas.openxmlformats.org/presentationml/2006/ole">
              <mc:AlternateContent xmlns:mc="http://schemas.openxmlformats.org/markup-compatibility/2006">
                <mc:Choice xmlns:v="urn:schemas-microsoft-com:vml" Requires="v">
                  <p:oleObj spid="_x0000_s3149" name="" r:id="rId21" imgW="190500" imgH="215900" progId="Equation.KSEE3">
                    <p:embed/>
                  </p:oleObj>
                </mc:Choice>
                <mc:Fallback>
                  <p:oleObj name="" r:id="rId21" imgW="190500" imgH="215900" progId="Equation.KSEE3">
                    <p:embed/>
                    <p:pic>
                      <p:nvPicPr>
                        <p:cNvPr id="0" name="图片 3148"/>
                        <p:cNvPicPr/>
                        <p:nvPr/>
                      </p:nvPicPr>
                      <p:blipFill>
                        <a:blip r:embed="rId22"/>
                        <a:stretch>
                          <a:fillRect/>
                        </a:stretch>
                      </p:blipFill>
                      <p:spPr>
                        <a:xfrm>
                          <a:off x="8860" y="6465"/>
                          <a:ext cx="559" cy="633"/>
                        </a:xfrm>
                        <a:prstGeom prst="rect">
                          <a:avLst/>
                        </a:prstGeom>
                        <a:noFill/>
                        <a:ln w="38100">
                          <a:noFill/>
                          <a:miter/>
                        </a:ln>
                      </p:spPr>
                    </p:pic>
                  </p:oleObj>
                </mc:Fallback>
              </mc:AlternateContent>
            </a:graphicData>
          </a:graphic>
        </p:graphicFrame>
        <p:graphicFrame>
          <p:nvGraphicFramePr>
            <p:cNvPr id="80923" name="对象 92">
              <a:hlinkClick r:id="" action="ppaction://ole?verb="/>
            </p:cNvPr>
            <p:cNvGraphicFramePr>
              <a:graphicFrameLocks noChangeAspect="1"/>
            </p:cNvGraphicFramePr>
            <p:nvPr/>
          </p:nvGraphicFramePr>
          <p:xfrm>
            <a:off x="10020" y="6230"/>
            <a:ext cx="448" cy="486"/>
          </p:xfrm>
          <a:graphic>
            <a:graphicData uri="http://schemas.openxmlformats.org/presentationml/2006/ole">
              <mc:AlternateContent xmlns:mc="http://schemas.openxmlformats.org/markup-compatibility/2006">
                <mc:Choice xmlns:v="urn:schemas-microsoft-com:vml" Requires="v">
                  <p:oleObj spid="_x0000_s3148" name="" r:id="rId23" imgW="152400" imgH="165100" progId="Equation.KSEE3">
                    <p:embed/>
                  </p:oleObj>
                </mc:Choice>
                <mc:Fallback>
                  <p:oleObj name="" r:id="rId23" imgW="152400" imgH="165100" progId="Equation.KSEE3">
                    <p:embed/>
                    <p:pic>
                      <p:nvPicPr>
                        <p:cNvPr id="0" name="图片 3147"/>
                        <p:cNvPicPr/>
                        <p:nvPr/>
                      </p:nvPicPr>
                      <p:blipFill>
                        <a:blip r:embed="rId24"/>
                        <a:stretch>
                          <a:fillRect/>
                        </a:stretch>
                      </p:blipFill>
                      <p:spPr>
                        <a:xfrm>
                          <a:off x="10020" y="6230"/>
                          <a:ext cx="448" cy="486"/>
                        </a:xfrm>
                        <a:prstGeom prst="rect">
                          <a:avLst/>
                        </a:prstGeom>
                        <a:noFill/>
                        <a:ln w="38100">
                          <a:noFill/>
                          <a:miter/>
                        </a:ln>
                      </p:spPr>
                    </p:pic>
                  </p:oleObj>
                </mc:Fallback>
              </mc:AlternateContent>
            </a:graphicData>
          </a:graphic>
        </p:graphicFrame>
        <p:graphicFrame>
          <p:nvGraphicFramePr>
            <p:cNvPr id="80924" name="对象 94">
              <a:hlinkClick r:id="" action="ppaction://ole?verb="/>
            </p:cNvPr>
            <p:cNvGraphicFramePr>
              <a:graphicFrameLocks noChangeAspect="1"/>
            </p:cNvGraphicFramePr>
            <p:nvPr/>
          </p:nvGraphicFramePr>
          <p:xfrm>
            <a:off x="10020" y="7122"/>
            <a:ext cx="448" cy="522"/>
          </p:xfrm>
          <a:graphic>
            <a:graphicData uri="http://schemas.openxmlformats.org/presentationml/2006/ole">
              <mc:AlternateContent xmlns:mc="http://schemas.openxmlformats.org/markup-compatibility/2006">
                <mc:Choice xmlns:v="urn:schemas-microsoft-com:vml" Requires="v">
                  <p:oleObj spid="_x0000_s3150" name="" r:id="rId25" imgW="152400" imgH="177165" progId="Equation.KSEE3">
                    <p:embed/>
                  </p:oleObj>
                </mc:Choice>
                <mc:Fallback>
                  <p:oleObj name="" r:id="rId25" imgW="152400" imgH="177165" progId="Equation.KSEE3">
                    <p:embed/>
                    <p:pic>
                      <p:nvPicPr>
                        <p:cNvPr id="0" name="图片 3149"/>
                        <p:cNvPicPr/>
                        <p:nvPr/>
                      </p:nvPicPr>
                      <p:blipFill>
                        <a:blip r:embed="rId26"/>
                        <a:stretch>
                          <a:fillRect/>
                        </a:stretch>
                      </p:blipFill>
                      <p:spPr>
                        <a:xfrm>
                          <a:off x="10020" y="7122"/>
                          <a:ext cx="448" cy="522"/>
                        </a:xfrm>
                        <a:prstGeom prst="rect">
                          <a:avLst/>
                        </a:prstGeom>
                        <a:noFill/>
                        <a:ln w="38100">
                          <a:noFill/>
                          <a:miter/>
                        </a:ln>
                      </p:spPr>
                    </p:pic>
                  </p:oleObj>
                </mc:Fallback>
              </mc:AlternateContent>
            </a:graphicData>
          </a:graphic>
        </p:graphicFrame>
        <p:cxnSp>
          <p:nvCxnSpPr>
            <p:cNvPr id="97" name="直接箭头连接符 96"/>
            <p:cNvCxnSpPr/>
            <p:nvPr/>
          </p:nvCxnSpPr>
          <p:spPr>
            <a:xfrm flipV="1">
              <a:off x="10712" y="7251"/>
              <a:ext cx="903" cy="42"/>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8" name="直接箭头连接符 97"/>
            <p:cNvCxnSpPr>
              <a:stCxn id="89" idx="1"/>
            </p:cNvCxnSpPr>
            <p:nvPr/>
          </p:nvCxnSpPr>
          <p:spPr>
            <a:xfrm flipV="1">
              <a:off x="10708" y="6440"/>
              <a:ext cx="8" cy="789"/>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cxnSp>
          <p:nvCxnSpPr>
            <p:cNvPr id="99" name="直接箭头连接符 98"/>
            <p:cNvCxnSpPr>
              <a:stCxn id="89" idx="1"/>
            </p:cNvCxnSpPr>
            <p:nvPr/>
          </p:nvCxnSpPr>
          <p:spPr>
            <a:xfrm flipV="1">
              <a:off x="10716" y="7228"/>
              <a:ext cx="1523" cy="43"/>
            </a:xfrm>
            <a:prstGeom prst="straightConnector1">
              <a:avLst/>
            </a:prstGeom>
            <a:noFill/>
            <a:ln w="25400" cap="flat">
              <a:solidFill>
                <a:srgbClr val="660033"/>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80928" name="对象 99">
              <a:hlinkClick r:id="" action="ppaction://ole?verb="/>
            </p:cNvPr>
            <p:cNvGraphicFramePr>
              <a:graphicFrameLocks noChangeAspect="1"/>
            </p:cNvGraphicFramePr>
            <p:nvPr/>
          </p:nvGraphicFramePr>
          <p:xfrm>
            <a:off x="11690" y="5950"/>
            <a:ext cx="560" cy="671"/>
          </p:xfrm>
          <a:graphic>
            <a:graphicData uri="http://schemas.openxmlformats.org/presentationml/2006/ole">
              <mc:AlternateContent xmlns:mc="http://schemas.openxmlformats.org/markup-compatibility/2006">
                <mc:Choice xmlns:v="urn:schemas-microsoft-com:vml" Requires="v">
                  <p:oleObj spid="_x0000_s3151" name="" r:id="rId27" imgW="190500" imgH="228600" progId="Equation.KSEE3">
                    <p:embed/>
                  </p:oleObj>
                </mc:Choice>
                <mc:Fallback>
                  <p:oleObj name="" r:id="rId27" imgW="190500" imgH="228600" progId="Equation.KSEE3">
                    <p:embed/>
                    <p:pic>
                      <p:nvPicPr>
                        <p:cNvPr id="0" name="图片 3150"/>
                        <p:cNvPicPr/>
                        <p:nvPr/>
                      </p:nvPicPr>
                      <p:blipFill>
                        <a:blip r:embed="rId28"/>
                        <a:stretch>
                          <a:fillRect/>
                        </a:stretch>
                      </p:blipFill>
                      <p:spPr>
                        <a:xfrm>
                          <a:off x="11690" y="5950"/>
                          <a:ext cx="560" cy="671"/>
                        </a:xfrm>
                        <a:prstGeom prst="rect">
                          <a:avLst/>
                        </a:prstGeom>
                        <a:noFill/>
                        <a:ln w="38100">
                          <a:noFill/>
                          <a:miter/>
                        </a:ln>
                      </p:spPr>
                    </p:pic>
                  </p:oleObj>
                </mc:Fallback>
              </mc:AlternateContent>
            </a:graphicData>
          </a:graphic>
        </p:graphicFrame>
        <p:graphicFrame>
          <p:nvGraphicFramePr>
            <p:cNvPr id="80929" name="对象 101">
              <a:hlinkClick r:id="" action="ppaction://ole?verb="/>
            </p:cNvPr>
            <p:cNvGraphicFramePr>
              <a:graphicFrameLocks noChangeAspect="1"/>
            </p:cNvGraphicFramePr>
            <p:nvPr/>
          </p:nvGraphicFramePr>
          <p:xfrm>
            <a:off x="11976" y="7293"/>
            <a:ext cx="671" cy="671"/>
          </p:xfrm>
          <a:graphic>
            <a:graphicData uri="http://schemas.openxmlformats.org/presentationml/2006/ole">
              <mc:AlternateContent xmlns:mc="http://schemas.openxmlformats.org/markup-compatibility/2006">
                <mc:Choice xmlns:v="urn:schemas-microsoft-com:vml" Requires="v">
                  <p:oleObj spid="_x0000_s3152" name="" r:id="rId29" imgW="228600" imgH="228600" progId="Equation.KSEE3">
                    <p:embed/>
                  </p:oleObj>
                </mc:Choice>
                <mc:Fallback>
                  <p:oleObj name="" r:id="rId29" imgW="228600" imgH="228600" progId="Equation.KSEE3">
                    <p:embed/>
                    <p:pic>
                      <p:nvPicPr>
                        <p:cNvPr id="0" name="图片 3151"/>
                        <p:cNvPicPr/>
                        <p:nvPr/>
                      </p:nvPicPr>
                      <p:blipFill>
                        <a:blip r:embed="rId30"/>
                        <a:stretch>
                          <a:fillRect/>
                        </a:stretch>
                      </p:blipFill>
                      <p:spPr>
                        <a:xfrm>
                          <a:off x="11976" y="7293"/>
                          <a:ext cx="671" cy="671"/>
                        </a:xfrm>
                        <a:prstGeom prst="rect">
                          <a:avLst/>
                        </a:prstGeom>
                        <a:noFill/>
                        <a:ln w="38100">
                          <a:noFill/>
                          <a:miter/>
                        </a:ln>
                      </p:spPr>
                    </p:pic>
                  </p:oleObj>
                </mc:Fallback>
              </mc:AlternateContent>
            </a:graphicData>
          </a:graphic>
        </p:graphicFrame>
        <p:graphicFrame>
          <p:nvGraphicFramePr>
            <p:cNvPr id="80930" name="对象 103">
              <a:hlinkClick r:id="" action="ppaction://ole?verb="/>
            </p:cNvPr>
            <p:cNvGraphicFramePr>
              <a:graphicFrameLocks noChangeAspect="1"/>
            </p:cNvGraphicFramePr>
            <p:nvPr/>
          </p:nvGraphicFramePr>
          <p:xfrm>
            <a:off x="10810" y="6480"/>
            <a:ext cx="671" cy="709"/>
          </p:xfrm>
          <a:graphic>
            <a:graphicData uri="http://schemas.openxmlformats.org/presentationml/2006/ole">
              <mc:AlternateContent xmlns:mc="http://schemas.openxmlformats.org/markup-compatibility/2006">
                <mc:Choice xmlns:v="urn:schemas-microsoft-com:vml" Requires="v">
                  <p:oleObj spid="_x0000_s3153" name="" r:id="rId31" imgW="228600" imgH="241300" progId="Equation.KSEE3">
                    <p:embed/>
                  </p:oleObj>
                </mc:Choice>
                <mc:Fallback>
                  <p:oleObj name="" r:id="rId31" imgW="228600" imgH="241300" progId="Equation.KSEE3">
                    <p:embed/>
                    <p:pic>
                      <p:nvPicPr>
                        <p:cNvPr id="0" name="图片 3152"/>
                        <p:cNvPicPr/>
                        <p:nvPr/>
                      </p:nvPicPr>
                      <p:blipFill>
                        <a:blip r:embed="rId32"/>
                        <a:stretch>
                          <a:fillRect/>
                        </a:stretch>
                      </p:blipFill>
                      <p:spPr>
                        <a:xfrm>
                          <a:off x="10810" y="6480"/>
                          <a:ext cx="671" cy="709"/>
                        </a:xfrm>
                        <a:prstGeom prst="rect">
                          <a:avLst/>
                        </a:prstGeom>
                        <a:noFill/>
                        <a:ln w="38100">
                          <a:noFill/>
                          <a:miter/>
                        </a:ln>
                      </p:spPr>
                    </p:pic>
                  </p:oleObj>
                </mc:Fallback>
              </mc:AlternateContent>
            </a:graphicData>
          </a:graphic>
        </p:graphicFrame>
        <p:graphicFrame>
          <p:nvGraphicFramePr>
            <p:cNvPr id="80931" name="对象 105">
              <a:hlinkClick r:id="" action="ppaction://ole?verb="/>
            </p:cNvPr>
            <p:cNvGraphicFramePr>
              <a:graphicFrameLocks noChangeAspect="1"/>
            </p:cNvGraphicFramePr>
            <p:nvPr/>
          </p:nvGraphicFramePr>
          <p:xfrm>
            <a:off x="10735" y="7232"/>
            <a:ext cx="710" cy="709"/>
          </p:xfrm>
          <a:graphic>
            <a:graphicData uri="http://schemas.openxmlformats.org/presentationml/2006/ole">
              <mc:AlternateContent xmlns:mc="http://schemas.openxmlformats.org/markup-compatibility/2006">
                <mc:Choice xmlns:v="urn:schemas-microsoft-com:vml" Requires="v">
                  <p:oleObj spid="_x0000_s3154" name="" r:id="rId33" imgW="241300" imgH="241300" progId="Equation.KSEE3">
                    <p:embed/>
                  </p:oleObj>
                </mc:Choice>
                <mc:Fallback>
                  <p:oleObj name="" r:id="rId33" imgW="241300" imgH="241300" progId="Equation.KSEE3">
                    <p:embed/>
                    <p:pic>
                      <p:nvPicPr>
                        <p:cNvPr id="0" name="图片 3153"/>
                        <p:cNvPicPr/>
                        <p:nvPr/>
                      </p:nvPicPr>
                      <p:blipFill>
                        <a:blip r:embed="rId34"/>
                        <a:stretch>
                          <a:fillRect/>
                        </a:stretch>
                      </p:blipFill>
                      <p:spPr>
                        <a:xfrm>
                          <a:off x="10735" y="7232"/>
                          <a:ext cx="710" cy="709"/>
                        </a:xfrm>
                        <a:prstGeom prst="rect">
                          <a:avLst/>
                        </a:prstGeom>
                        <a:noFill/>
                        <a:ln w="38100">
                          <a:noFill/>
                          <a:miter/>
                        </a:ln>
                      </p:spPr>
                    </p:pic>
                  </p:oleObj>
                </mc:Fallback>
              </mc:AlternateContent>
            </a:graphicData>
          </a:graphic>
        </p:graphicFrame>
      </p:grpSp>
      <p:grpSp>
        <p:nvGrpSpPr>
          <p:cNvPr id="80932" name="组合 28"/>
          <p:cNvGrpSpPr/>
          <p:nvPr/>
        </p:nvGrpSpPr>
        <p:grpSpPr>
          <a:xfrm>
            <a:off x="69850" y="812800"/>
            <a:ext cx="1809750" cy="2052638"/>
            <a:chOff x="262" y="3925"/>
            <a:chExt cx="3588" cy="4272"/>
          </a:xfrm>
        </p:grpSpPr>
        <p:pic>
          <p:nvPicPr>
            <p:cNvPr id="80933" name="Picture 3"/>
            <p:cNvPicPr>
              <a:picLocks noChangeAspect="1"/>
            </p:cNvPicPr>
            <p:nvPr/>
          </p:nvPicPr>
          <p:blipFill>
            <a:blip r:embed="rId1"/>
            <a:stretch>
              <a:fillRect/>
            </a:stretch>
          </p:blipFill>
          <p:spPr>
            <a:xfrm>
              <a:off x="262" y="3925"/>
              <a:ext cx="3588" cy="4272"/>
            </a:xfrm>
            <a:prstGeom prst="rect">
              <a:avLst/>
            </a:prstGeom>
            <a:noFill/>
            <a:ln w="9525">
              <a:noFill/>
            </a:ln>
          </p:spPr>
        </p:pic>
        <p:sp>
          <p:nvSpPr>
            <p:cNvPr id="18" name="任意多边形 17"/>
            <p:cNvSpPr/>
            <p:nvPr/>
          </p:nvSpPr>
          <p:spPr>
            <a:xfrm>
              <a:off x="826" y="6265"/>
              <a:ext cx="193" cy="827"/>
            </a:xfrm>
            <a:custGeom>
              <a:avLst/>
              <a:gdLst>
                <a:gd name="connisteX0" fmla="*/ 122780 w 122780"/>
                <a:gd name="connsiteY0" fmla="*/ 0 h 525034"/>
                <a:gd name="connisteX1" fmla="*/ 33880 w 122780"/>
                <a:gd name="connsiteY1" fmla="*/ 189230 h 525034"/>
                <a:gd name="connisteX2" fmla="*/ 225 w 122780"/>
                <a:gd name="connsiteY2" fmla="*/ 488950 h 525034"/>
                <a:gd name="connisteX3" fmla="*/ 22450 w 122780"/>
                <a:gd name="connsiteY3" fmla="*/ 511175 h 525034"/>
              </a:gdLst>
              <a:ahLst/>
              <a:cxnLst>
                <a:cxn ang="0">
                  <a:pos x="connisteX0" y="connsiteY0"/>
                </a:cxn>
                <a:cxn ang="0">
                  <a:pos x="connisteX1" y="connsiteY1"/>
                </a:cxn>
                <a:cxn ang="0">
                  <a:pos x="connisteX2" y="connsiteY2"/>
                </a:cxn>
                <a:cxn ang="0">
                  <a:pos x="connisteX3" y="connsiteY3"/>
                </a:cxn>
              </a:cxnLst>
              <a:rect l="l" t="t" r="r" b="b"/>
              <a:pathLst>
                <a:path w="122780" h="525034">
                  <a:moveTo>
                    <a:pt x="122780" y="0"/>
                  </a:moveTo>
                  <a:cubicBezTo>
                    <a:pt x="105635" y="31750"/>
                    <a:pt x="58645" y="91440"/>
                    <a:pt x="33880" y="189230"/>
                  </a:cubicBezTo>
                  <a:cubicBezTo>
                    <a:pt x="9115" y="287020"/>
                    <a:pt x="2765" y="424815"/>
                    <a:pt x="225" y="488950"/>
                  </a:cubicBezTo>
                  <a:cubicBezTo>
                    <a:pt x="-2315" y="553085"/>
                    <a:pt x="17370" y="512445"/>
                    <a:pt x="22450" y="51117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19" name="直接箭头连接符 18"/>
            <p:cNvCxnSpPr>
              <a:stCxn id="89" idx="1"/>
            </p:cNvCxnSpPr>
            <p:nvPr/>
          </p:nvCxnSpPr>
          <p:spPr>
            <a:xfrm flipV="1">
              <a:off x="1842" y="7035"/>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0" name="直接箭头连接符 19"/>
            <p:cNvCxnSpPr>
              <a:stCxn id="89" idx="1"/>
            </p:cNvCxnSpPr>
            <p:nvPr/>
          </p:nvCxnSpPr>
          <p:spPr>
            <a:xfrm flipV="1">
              <a:off x="1842" y="6458"/>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1" name="直接箭头连接符 20"/>
            <p:cNvCxnSpPr>
              <a:stCxn id="89" idx="1"/>
            </p:cNvCxnSpPr>
            <p:nvPr/>
          </p:nvCxnSpPr>
          <p:spPr>
            <a:xfrm flipV="1">
              <a:off x="1946" y="4882"/>
              <a:ext cx="0" cy="63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2" name="直接箭头连接符 21"/>
            <p:cNvCxnSpPr>
              <a:stCxn id="89" idx="1"/>
            </p:cNvCxnSpPr>
            <p:nvPr/>
          </p:nvCxnSpPr>
          <p:spPr>
            <a:xfrm flipV="1">
              <a:off x="1946" y="5391"/>
              <a:ext cx="612" cy="1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80939" name="对象 22">
              <a:hlinkClick r:id="" action="ppaction://ole?verb="/>
            </p:cNvPr>
            <p:cNvGraphicFramePr>
              <a:graphicFrameLocks noChangeAspect="1"/>
            </p:cNvGraphicFramePr>
            <p:nvPr/>
          </p:nvGraphicFramePr>
          <p:xfrm>
            <a:off x="262" y="6265"/>
            <a:ext cx="559" cy="633"/>
          </p:xfrm>
          <a:graphic>
            <a:graphicData uri="http://schemas.openxmlformats.org/presentationml/2006/ole">
              <mc:AlternateContent xmlns:mc="http://schemas.openxmlformats.org/markup-compatibility/2006">
                <mc:Choice xmlns:v="urn:schemas-microsoft-com:vml" Requires="v">
                  <p:oleObj spid="_x0000_s3155" name="" r:id="rId35" imgW="190500" imgH="215900" progId="Equation.KSEE3">
                    <p:embed/>
                  </p:oleObj>
                </mc:Choice>
                <mc:Fallback>
                  <p:oleObj name="" r:id="rId35" imgW="190500" imgH="215900" progId="Equation.KSEE3">
                    <p:embed/>
                    <p:pic>
                      <p:nvPicPr>
                        <p:cNvPr id="0" name="图片 3154"/>
                        <p:cNvPicPr/>
                        <p:nvPr/>
                      </p:nvPicPr>
                      <p:blipFill>
                        <a:blip r:embed="rId22"/>
                        <a:stretch>
                          <a:fillRect/>
                        </a:stretch>
                      </p:blipFill>
                      <p:spPr>
                        <a:xfrm>
                          <a:off x="262" y="6265"/>
                          <a:ext cx="559" cy="633"/>
                        </a:xfrm>
                        <a:prstGeom prst="rect">
                          <a:avLst/>
                        </a:prstGeom>
                        <a:noFill/>
                        <a:ln w="38100">
                          <a:noFill/>
                          <a:miter/>
                        </a:ln>
                      </p:spPr>
                    </p:pic>
                  </p:oleObj>
                </mc:Fallback>
              </mc:AlternateContent>
            </a:graphicData>
          </a:graphic>
        </p:graphicFrame>
        <p:graphicFrame>
          <p:nvGraphicFramePr>
            <p:cNvPr id="80940" name="对象 23">
              <a:hlinkClick r:id="" action="ppaction://ole?verb="/>
            </p:cNvPr>
            <p:cNvGraphicFramePr>
              <a:graphicFrameLocks noChangeAspect="1"/>
            </p:cNvGraphicFramePr>
            <p:nvPr/>
          </p:nvGraphicFramePr>
          <p:xfrm>
            <a:off x="2042" y="5671"/>
            <a:ext cx="519" cy="633"/>
          </p:xfrm>
          <a:graphic>
            <a:graphicData uri="http://schemas.openxmlformats.org/presentationml/2006/ole">
              <mc:AlternateContent xmlns:mc="http://schemas.openxmlformats.org/markup-compatibility/2006">
                <mc:Choice xmlns:v="urn:schemas-microsoft-com:vml" Requires="v">
                  <p:oleObj spid="_x0000_s3156" name="" r:id="rId36" imgW="177165" imgH="215900" progId="Equation.KSEE3">
                    <p:embed/>
                  </p:oleObj>
                </mc:Choice>
                <mc:Fallback>
                  <p:oleObj name="" r:id="rId36" imgW="177165" imgH="215900" progId="Equation.KSEE3">
                    <p:embed/>
                    <p:pic>
                      <p:nvPicPr>
                        <p:cNvPr id="0" name="图片 3155"/>
                        <p:cNvPicPr/>
                        <p:nvPr/>
                      </p:nvPicPr>
                      <p:blipFill>
                        <a:blip r:embed="rId37"/>
                        <a:stretch>
                          <a:fillRect/>
                        </a:stretch>
                      </p:blipFill>
                      <p:spPr>
                        <a:xfrm>
                          <a:off x="2042" y="5671"/>
                          <a:ext cx="519" cy="633"/>
                        </a:xfrm>
                        <a:prstGeom prst="rect">
                          <a:avLst/>
                        </a:prstGeom>
                        <a:noFill/>
                        <a:ln w="38100">
                          <a:noFill/>
                          <a:miter/>
                        </a:ln>
                      </p:spPr>
                    </p:pic>
                  </p:oleObj>
                </mc:Fallback>
              </mc:AlternateContent>
            </a:graphicData>
          </a:graphic>
        </p:graphicFrame>
        <p:graphicFrame>
          <p:nvGraphicFramePr>
            <p:cNvPr id="80941" name="对象 25">
              <a:hlinkClick r:id="" action="ppaction://ole?verb="/>
            </p:cNvPr>
            <p:cNvGraphicFramePr>
              <a:graphicFrameLocks noChangeAspect="1"/>
            </p:cNvGraphicFramePr>
            <p:nvPr/>
          </p:nvGraphicFramePr>
          <p:xfrm>
            <a:off x="1943" y="6914"/>
            <a:ext cx="671" cy="671"/>
          </p:xfrm>
          <a:graphic>
            <a:graphicData uri="http://schemas.openxmlformats.org/presentationml/2006/ole">
              <mc:AlternateContent xmlns:mc="http://schemas.openxmlformats.org/markup-compatibility/2006">
                <mc:Choice xmlns:v="urn:schemas-microsoft-com:vml" Requires="v">
                  <p:oleObj spid="_x0000_s3157" name="" r:id="rId38" imgW="228600" imgH="228600" progId="Equation.KSEE3">
                    <p:embed/>
                  </p:oleObj>
                </mc:Choice>
                <mc:Fallback>
                  <p:oleObj name="" r:id="rId38" imgW="228600" imgH="228600" progId="Equation.KSEE3">
                    <p:embed/>
                    <p:pic>
                      <p:nvPicPr>
                        <p:cNvPr id="0" name="图片 3156"/>
                        <p:cNvPicPr/>
                        <p:nvPr/>
                      </p:nvPicPr>
                      <p:blipFill>
                        <a:blip r:embed="rId30"/>
                        <a:stretch>
                          <a:fillRect/>
                        </a:stretch>
                      </p:blipFill>
                      <p:spPr>
                        <a:xfrm>
                          <a:off x="1943" y="6914"/>
                          <a:ext cx="671" cy="671"/>
                        </a:xfrm>
                        <a:prstGeom prst="rect">
                          <a:avLst/>
                        </a:prstGeom>
                        <a:noFill/>
                        <a:ln w="38100">
                          <a:noFill/>
                          <a:miter/>
                        </a:ln>
                      </p:spPr>
                    </p:pic>
                  </p:oleObj>
                </mc:Fallback>
              </mc:AlternateContent>
            </a:graphicData>
          </a:graphic>
        </p:graphicFrame>
        <p:graphicFrame>
          <p:nvGraphicFramePr>
            <p:cNvPr id="80942" name="对象 27">
              <a:hlinkClick r:id="" action="ppaction://ole?verb="/>
            </p:cNvPr>
            <p:cNvGraphicFramePr>
              <a:graphicFrameLocks noChangeAspect="1"/>
            </p:cNvGraphicFramePr>
            <p:nvPr/>
          </p:nvGraphicFramePr>
          <p:xfrm>
            <a:off x="1839" y="6324"/>
            <a:ext cx="671" cy="709"/>
          </p:xfrm>
          <a:graphic>
            <a:graphicData uri="http://schemas.openxmlformats.org/presentationml/2006/ole">
              <mc:AlternateContent xmlns:mc="http://schemas.openxmlformats.org/markup-compatibility/2006">
                <mc:Choice xmlns:v="urn:schemas-microsoft-com:vml" Requires="v">
                  <p:oleObj spid="_x0000_s3158" name="" r:id="rId39" imgW="228600" imgH="241300" progId="Equation.KSEE3">
                    <p:embed/>
                  </p:oleObj>
                </mc:Choice>
                <mc:Fallback>
                  <p:oleObj name="" r:id="rId39" imgW="228600" imgH="241300" progId="Equation.KSEE3">
                    <p:embed/>
                    <p:pic>
                      <p:nvPicPr>
                        <p:cNvPr id="0" name="图片 3157"/>
                        <p:cNvPicPr/>
                        <p:nvPr/>
                      </p:nvPicPr>
                      <p:blipFill>
                        <a:blip r:embed="rId32"/>
                        <a:stretch>
                          <a:fillRect/>
                        </a:stretch>
                      </p:blipFill>
                      <p:spPr>
                        <a:xfrm>
                          <a:off x="1839" y="6324"/>
                          <a:ext cx="671" cy="709"/>
                        </a:xfrm>
                        <a:prstGeom prst="rect">
                          <a:avLst/>
                        </a:prstGeom>
                        <a:noFill/>
                        <a:ln w="38100">
                          <a:noFill/>
                          <a:miter/>
                        </a:ln>
                      </p:spPr>
                    </p:pic>
                  </p:oleObj>
                </mc:Fallback>
              </mc:AlternateContent>
            </a:graphicData>
          </a:graphic>
        </p:graphicFrame>
        <p:graphicFrame>
          <p:nvGraphicFramePr>
            <p:cNvPr id="80943" name="对象 37">
              <a:hlinkClick r:id="" action="ppaction://ole?verb="/>
            </p:cNvPr>
            <p:cNvGraphicFramePr>
              <a:graphicFrameLocks noChangeAspect="1"/>
            </p:cNvGraphicFramePr>
            <p:nvPr/>
          </p:nvGraphicFramePr>
          <p:xfrm>
            <a:off x="1368" y="5051"/>
            <a:ext cx="485" cy="486"/>
          </p:xfrm>
          <a:graphic>
            <a:graphicData uri="http://schemas.openxmlformats.org/presentationml/2006/ole">
              <mc:AlternateContent xmlns:mc="http://schemas.openxmlformats.org/markup-compatibility/2006">
                <mc:Choice xmlns:v="urn:schemas-microsoft-com:vml" Requires="v">
                  <p:oleObj spid="_x0000_s3159" name="" r:id="rId40" imgW="165100" imgH="165100" progId="Equation.KSEE3">
                    <p:embed/>
                  </p:oleObj>
                </mc:Choice>
                <mc:Fallback>
                  <p:oleObj name="" r:id="rId40" imgW="165100" imgH="165100" progId="Equation.KSEE3">
                    <p:embed/>
                    <p:pic>
                      <p:nvPicPr>
                        <p:cNvPr id="0" name="图片 3158"/>
                        <p:cNvPicPr/>
                        <p:nvPr/>
                      </p:nvPicPr>
                      <p:blipFill>
                        <a:blip r:embed="rId5"/>
                        <a:stretch>
                          <a:fillRect/>
                        </a:stretch>
                      </p:blipFill>
                      <p:spPr>
                        <a:xfrm>
                          <a:off x="1368" y="5051"/>
                          <a:ext cx="485" cy="486"/>
                        </a:xfrm>
                        <a:prstGeom prst="rect">
                          <a:avLst/>
                        </a:prstGeom>
                        <a:noFill/>
                        <a:ln w="38100">
                          <a:noFill/>
                          <a:miter/>
                        </a:ln>
                      </p:spPr>
                    </p:pic>
                  </p:oleObj>
                </mc:Fallback>
              </mc:AlternateContent>
            </a:graphicData>
          </a:graphic>
        </p:graphicFrame>
        <p:graphicFrame>
          <p:nvGraphicFramePr>
            <p:cNvPr id="80944" name="对象 41">
              <a:hlinkClick r:id="" action="ppaction://ole?verb="/>
            </p:cNvPr>
            <p:cNvGraphicFramePr>
              <a:graphicFrameLocks noChangeAspect="1"/>
            </p:cNvGraphicFramePr>
            <p:nvPr/>
          </p:nvGraphicFramePr>
          <p:xfrm>
            <a:off x="2017" y="4602"/>
            <a:ext cx="597" cy="671"/>
          </p:xfrm>
          <a:graphic>
            <a:graphicData uri="http://schemas.openxmlformats.org/presentationml/2006/ole">
              <mc:AlternateContent xmlns:mc="http://schemas.openxmlformats.org/markup-compatibility/2006">
                <mc:Choice xmlns:v="urn:schemas-microsoft-com:vml" Requires="v">
                  <p:oleObj spid="_x0000_s3160" name="" r:id="rId41" imgW="203200" imgH="228600" progId="Equation.KSEE3">
                    <p:embed/>
                  </p:oleObj>
                </mc:Choice>
                <mc:Fallback>
                  <p:oleObj name="" r:id="rId41" imgW="203200" imgH="228600" progId="Equation.KSEE3">
                    <p:embed/>
                    <p:pic>
                      <p:nvPicPr>
                        <p:cNvPr id="0" name="图片 3159"/>
                        <p:cNvPicPr/>
                        <p:nvPr/>
                      </p:nvPicPr>
                      <p:blipFill>
                        <a:blip r:embed="rId42"/>
                        <a:stretch>
                          <a:fillRect/>
                        </a:stretch>
                      </p:blipFill>
                      <p:spPr>
                        <a:xfrm>
                          <a:off x="2017" y="4602"/>
                          <a:ext cx="597" cy="671"/>
                        </a:xfrm>
                        <a:prstGeom prst="rect">
                          <a:avLst/>
                        </a:prstGeom>
                        <a:noFill/>
                        <a:ln w="38100">
                          <a:noFill/>
                          <a:miter/>
                        </a:ln>
                      </p:spPr>
                    </p:pic>
                  </p:oleObj>
                </mc:Fallback>
              </mc:AlternateContent>
            </a:graphicData>
          </a:graphic>
        </p:graphicFrame>
        <p:graphicFrame>
          <p:nvGraphicFramePr>
            <p:cNvPr id="80945" name="对象 43">
              <a:hlinkClick r:id="" action="ppaction://ole?verb="/>
            </p:cNvPr>
            <p:cNvGraphicFramePr>
              <a:graphicFrameLocks noChangeAspect="1"/>
            </p:cNvGraphicFramePr>
            <p:nvPr/>
          </p:nvGraphicFramePr>
          <p:xfrm>
            <a:off x="2510" y="5017"/>
            <a:ext cx="597" cy="671"/>
          </p:xfrm>
          <a:graphic>
            <a:graphicData uri="http://schemas.openxmlformats.org/presentationml/2006/ole">
              <mc:AlternateContent xmlns:mc="http://schemas.openxmlformats.org/markup-compatibility/2006">
                <mc:Choice xmlns:v="urn:schemas-microsoft-com:vml" Requires="v">
                  <p:oleObj spid="_x0000_s3161" name="" r:id="rId43" imgW="203200" imgH="228600" progId="Equation.KSEE3">
                    <p:embed/>
                  </p:oleObj>
                </mc:Choice>
                <mc:Fallback>
                  <p:oleObj name="" r:id="rId43" imgW="203200" imgH="228600" progId="Equation.KSEE3">
                    <p:embed/>
                    <p:pic>
                      <p:nvPicPr>
                        <p:cNvPr id="0" name="图片 3160"/>
                        <p:cNvPicPr/>
                        <p:nvPr/>
                      </p:nvPicPr>
                      <p:blipFill>
                        <a:blip r:embed="rId44"/>
                        <a:stretch>
                          <a:fillRect/>
                        </a:stretch>
                      </p:blipFill>
                      <p:spPr>
                        <a:xfrm>
                          <a:off x="2510" y="5017"/>
                          <a:ext cx="597" cy="671"/>
                        </a:xfrm>
                        <a:prstGeom prst="rect">
                          <a:avLst/>
                        </a:prstGeom>
                        <a:noFill/>
                        <a:ln w="38100">
                          <a:noFill/>
                          <a:miter/>
                        </a:ln>
                      </p:spPr>
                    </p:pic>
                  </p:oleObj>
                </mc:Fallback>
              </mc:AlternateContent>
            </a:graphicData>
          </a:graphic>
        </p:graphicFrame>
      </p:grpSp>
      <p:sp>
        <p:nvSpPr>
          <p:cNvPr id="50" name="文本框 1"/>
          <p:cNvSpPr txBox="1"/>
          <p:nvPr/>
        </p:nvSpPr>
        <p:spPr>
          <a:xfrm>
            <a:off x="50800" y="450215"/>
            <a:ext cx="62736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1</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51" name="文本框 1"/>
          <p:cNvSpPr txBox="1"/>
          <p:nvPr/>
        </p:nvSpPr>
        <p:spPr>
          <a:xfrm>
            <a:off x="51435" y="3049891"/>
            <a:ext cx="62738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2</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52" name="文本框 1"/>
          <p:cNvSpPr txBox="1"/>
          <p:nvPr/>
        </p:nvSpPr>
        <p:spPr>
          <a:xfrm>
            <a:off x="51435" y="5292090"/>
            <a:ext cx="62738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图</a:t>
            </a:r>
            <a:r>
              <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rPr>
              <a:t>3</a:t>
            </a:r>
            <a:endParaRPr kumimoji="0" lang="en-US" altLang="zh-CN" sz="1900" b="0" i="0" u="none" strike="noStrike" kern="1200" cap="none" spc="0" normalizeH="0" baseline="0" noProof="1" dirty="0" smtClean="0">
              <a:solidFill>
                <a:schemeClr val="accent1">
                  <a:lumMod val="60000"/>
                  <a:lumOff val="40000"/>
                </a:schemeClr>
              </a:solidFill>
              <a:latin typeface="+mj-lt"/>
              <a:ea typeface="+mj-ea"/>
              <a:cs typeface="+mj-cs"/>
              <a:sym typeface="Symbol" panose="05050102010706020507"/>
            </a:endParaRPr>
          </a:p>
        </p:txBody>
      </p:sp>
      <p:sp>
        <p:nvSpPr>
          <p:cNvPr id="61" name="文本框 1"/>
          <p:cNvSpPr txBox="1"/>
          <p:nvPr/>
        </p:nvSpPr>
        <p:spPr>
          <a:xfrm>
            <a:off x="2133600" y="2622550"/>
            <a:ext cx="710692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二）列</a:t>
            </a:r>
            <a:r>
              <a:rPr kumimoji="0" lang="en-US" altLang="zh-CN" sz="1900" b="0" i="0" u="none" strike="noStrike" kern="1200" cap="none" spc="0" normalizeH="0" baseline="0" noProof="1" dirty="0" smtClean="0">
                <a:solidFill>
                  <a:schemeClr val="tx1"/>
                </a:solidFill>
                <a:latin typeface="+mj-lt"/>
                <a:ea typeface="+mj-ea"/>
                <a:cs typeface="+mj-cs"/>
                <a:sym typeface="Helvetica Light"/>
              </a:rPr>
              <a:t>K</a:t>
            </a:r>
            <a:r>
              <a:rPr kumimoji="0" lang="zh-CN" altLang="en-US" sz="1900" b="0" i="0" u="none" strike="noStrike" kern="1200" cap="none" spc="0" normalizeH="0" baseline="0" noProof="1" dirty="0" smtClean="0">
                <a:solidFill>
                  <a:schemeClr val="tx1"/>
                </a:solidFill>
                <a:latin typeface="+mj-lt"/>
                <a:ea typeface="+mj-ea"/>
                <a:cs typeface="+mj-cs"/>
                <a:sym typeface="Helvetica Light"/>
              </a:rPr>
              <a:t>个方程</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2" name="文本框 1"/>
          <p:cNvSpPr txBox="1"/>
          <p:nvPr/>
        </p:nvSpPr>
        <p:spPr>
          <a:xfrm>
            <a:off x="2040255" y="3559810"/>
            <a:ext cx="710692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三）静平衡形式方程（图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3" name="文本框 1"/>
          <p:cNvSpPr txBox="1"/>
          <p:nvPr/>
        </p:nvSpPr>
        <p:spPr>
          <a:xfrm>
            <a:off x="1964690" y="4017644"/>
            <a:ext cx="107567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【整体】</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80952" name="对象 65">
            <a:hlinkClick r:id="" action="ppaction://ole?verb="/>
          </p:cNvPr>
          <p:cNvGraphicFramePr>
            <a:graphicFrameLocks noChangeAspect="1"/>
          </p:cNvGraphicFramePr>
          <p:nvPr/>
        </p:nvGraphicFramePr>
        <p:xfrm>
          <a:off x="3100388" y="4125913"/>
          <a:ext cx="4543425" cy="433387"/>
        </p:xfrm>
        <a:graphic>
          <a:graphicData uri="http://schemas.openxmlformats.org/presentationml/2006/ole">
            <mc:AlternateContent xmlns:mc="http://schemas.openxmlformats.org/markup-compatibility/2006">
              <mc:Choice xmlns:v="urn:schemas-microsoft-com:vml" Requires="v">
                <p:oleObj spid="_x0000_s3162" name="" r:id="rId45" imgW="2667000" imgH="254000" progId="Equation.KSEE3">
                  <p:embed/>
                </p:oleObj>
              </mc:Choice>
              <mc:Fallback>
                <p:oleObj name="" r:id="rId45" imgW="2667000" imgH="254000" progId="Equation.KSEE3">
                  <p:embed/>
                  <p:pic>
                    <p:nvPicPr>
                      <p:cNvPr id="0" name="图片 3161"/>
                      <p:cNvPicPr/>
                      <p:nvPr/>
                    </p:nvPicPr>
                    <p:blipFill>
                      <a:blip r:embed="rId46"/>
                      <a:stretch>
                        <a:fillRect/>
                      </a:stretch>
                    </p:blipFill>
                    <p:spPr>
                      <a:xfrm>
                        <a:off x="3100388" y="4125913"/>
                        <a:ext cx="4543425" cy="433387"/>
                      </a:xfrm>
                      <a:prstGeom prst="rect">
                        <a:avLst/>
                      </a:prstGeom>
                      <a:noFill/>
                      <a:ln w="38100">
                        <a:noFill/>
                        <a:miter/>
                      </a:ln>
                    </p:spPr>
                  </p:pic>
                </p:oleObj>
              </mc:Fallback>
            </mc:AlternateContent>
          </a:graphicData>
        </a:graphic>
      </p:graphicFrame>
      <p:sp>
        <p:nvSpPr>
          <p:cNvPr id="68" name="文本框 1"/>
          <p:cNvSpPr txBox="1"/>
          <p:nvPr/>
        </p:nvSpPr>
        <p:spPr>
          <a:xfrm>
            <a:off x="7758430" y="3910634"/>
            <a:ext cx="113157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accent1"/>
                </a:solidFill>
                <a:latin typeface="+mj-lt"/>
                <a:ea typeface="+mj-ea"/>
                <a:cs typeface="+mj-cs"/>
                <a:sym typeface="Symbol" panose="05050102010706020507"/>
              </a:rPr>
              <a:t>1</a:t>
            </a:r>
            <a:r>
              <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endParaRPr>
          </a:p>
        </p:txBody>
      </p:sp>
      <p:sp>
        <p:nvSpPr>
          <p:cNvPr id="69" name="文本框 1"/>
          <p:cNvSpPr txBox="1"/>
          <p:nvPr/>
        </p:nvSpPr>
        <p:spPr>
          <a:xfrm>
            <a:off x="1986271" y="4559300"/>
            <a:ext cx="10756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【圆盘】</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80955" name="对象 69">
            <a:hlinkClick r:id="" action="ppaction://ole?verb="/>
          </p:cNvPr>
          <p:cNvGraphicFramePr>
            <a:graphicFrameLocks noChangeAspect="1"/>
          </p:cNvGraphicFramePr>
          <p:nvPr/>
        </p:nvGraphicFramePr>
        <p:xfrm>
          <a:off x="3062288" y="4665663"/>
          <a:ext cx="3309937" cy="433387"/>
        </p:xfrm>
        <a:graphic>
          <a:graphicData uri="http://schemas.openxmlformats.org/presentationml/2006/ole">
            <mc:AlternateContent xmlns:mc="http://schemas.openxmlformats.org/markup-compatibility/2006">
              <mc:Choice xmlns:v="urn:schemas-microsoft-com:vml" Requires="v">
                <p:oleObj spid="_x0000_s3170" name="" r:id="rId47" imgW="1943100" imgH="254000" progId="Equation.KSEE3">
                  <p:embed/>
                </p:oleObj>
              </mc:Choice>
              <mc:Fallback>
                <p:oleObj name="" r:id="rId47" imgW="1943100" imgH="254000" progId="Equation.KSEE3">
                  <p:embed/>
                  <p:pic>
                    <p:nvPicPr>
                      <p:cNvPr id="0" name="图片 3169"/>
                      <p:cNvPicPr/>
                      <p:nvPr/>
                    </p:nvPicPr>
                    <p:blipFill>
                      <a:blip r:embed="rId48"/>
                      <a:stretch>
                        <a:fillRect/>
                      </a:stretch>
                    </p:blipFill>
                    <p:spPr>
                      <a:xfrm>
                        <a:off x="3062288" y="4665663"/>
                        <a:ext cx="3309937" cy="433387"/>
                      </a:xfrm>
                      <a:prstGeom prst="rect">
                        <a:avLst/>
                      </a:prstGeom>
                      <a:noFill/>
                      <a:ln w="38100">
                        <a:noFill/>
                        <a:miter/>
                      </a:ln>
                    </p:spPr>
                  </p:pic>
                </p:oleObj>
              </mc:Fallback>
            </mc:AlternateContent>
          </a:graphicData>
        </a:graphic>
      </p:graphicFrame>
      <p:sp>
        <p:nvSpPr>
          <p:cNvPr id="87" name="文本框 1"/>
          <p:cNvSpPr txBox="1"/>
          <p:nvPr/>
        </p:nvSpPr>
        <p:spPr>
          <a:xfrm>
            <a:off x="7758430" y="4557078"/>
            <a:ext cx="113157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chemeClr val="accent1"/>
                </a:solidFill>
                <a:latin typeface="+mj-lt"/>
                <a:ea typeface="+mj-ea"/>
                <a:cs typeface="+mj-cs"/>
                <a:sym typeface="Symbol" panose="05050102010706020507"/>
              </a:rPr>
              <a:t>2</a:t>
            </a:r>
            <a:r>
              <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chemeClr val="accent1"/>
              </a:solidFill>
              <a:latin typeface="+mj-lt"/>
              <a:ea typeface="+mj-ea"/>
              <a:cs typeface="+mj-cs"/>
              <a:sym typeface="Symbol" panose="05050102010706020507"/>
            </a:endParaRPr>
          </a:p>
        </p:txBody>
      </p:sp>
      <p:sp>
        <p:nvSpPr>
          <p:cNvPr id="132" name="文本框 1"/>
          <p:cNvSpPr txBox="1"/>
          <p:nvPr/>
        </p:nvSpPr>
        <p:spPr>
          <a:xfrm>
            <a:off x="2104390" y="6318568"/>
            <a:ext cx="411097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四）补充运动学加速度关系（图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3</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139" name="文本框 1"/>
          <p:cNvSpPr txBox="1"/>
          <p:nvPr/>
        </p:nvSpPr>
        <p:spPr>
          <a:xfrm>
            <a:off x="5982969" y="6318885"/>
            <a:ext cx="115443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五）求解</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sp>
        <p:nvSpPr>
          <p:cNvPr id="3" name="任意多边形 2"/>
          <p:cNvSpPr/>
          <p:nvPr/>
        </p:nvSpPr>
        <p:spPr>
          <a:xfrm>
            <a:off x="677863" y="1619250"/>
            <a:ext cx="407988" cy="112713"/>
          </a:xfrm>
          <a:custGeom>
            <a:avLst/>
            <a:gdLst>
              <a:gd name="connisteX0" fmla="*/ 0 w 407035"/>
              <a:gd name="connsiteY0" fmla="*/ 0 h 113621"/>
              <a:gd name="connisteX1" fmla="*/ 199390 w 407035"/>
              <a:gd name="connsiteY1" fmla="*/ 112395 h 113621"/>
              <a:gd name="connisteX2" fmla="*/ 407035 w 407035"/>
              <a:gd name="connsiteY2" fmla="*/ 52070 h 113621"/>
            </a:gdLst>
            <a:ahLst/>
            <a:cxnLst>
              <a:cxn ang="0">
                <a:pos x="connisteX0" y="connsiteY0"/>
              </a:cxn>
              <a:cxn ang="0">
                <a:pos x="connisteX1" y="connsiteY1"/>
              </a:cxn>
              <a:cxn ang="0">
                <a:pos x="connisteX2" y="connsiteY2"/>
              </a:cxn>
            </a:cxnLst>
            <a:rect l="l" t="t" r="r" b="b"/>
            <a:pathLst>
              <a:path w="407035" h="113621">
                <a:moveTo>
                  <a:pt x="0" y="0"/>
                </a:moveTo>
                <a:cubicBezTo>
                  <a:pt x="35560" y="23495"/>
                  <a:pt x="118110" y="102235"/>
                  <a:pt x="199390" y="112395"/>
                </a:cubicBezTo>
                <a:cubicBezTo>
                  <a:pt x="280670" y="122555"/>
                  <a:pt x="369570" y="66675"/>
                  <a:pt x="407035" y="5207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 name="任意多边形 3"/>
          <p:cNvSpPr/>
          <p:nvPr/>
        </p:nvSpPr>
        <p:spPr>
          <a:xfrm>
            <a:off x="695325" y="1652588"/>
            <a:ext cx="390525" cy="174625"/>
          </a:xfrm>
          <a:custGeom>
            <a:avLst/>
            <a:gdLst>
              <a:gd name="connisteX0" fmla="*/ 0 w 389255"/>
              <a:gd name="connsiteY0" fmla="*/ 52070 h 174054"/>
              <a:gd name="connisteX1" fmla="*/ 181610 w 389255"/>
              <a:gd name="connsiteY1" fmla="*/ 173355 h 174054"/>
              <a:gd name="connisteX2" fmla="*/ 389255 w 389255"/>
              <a:gd name="connsiteY2" fmla="*/ 0 h 174054"/>
            </a:gdLst>
            <a:ahLst/>
            <a:cxnLst>
              <a:cxn ang="0">
                <a:pos x="connisteX0" y="connsiteY0"/>
              </a:cxn>
              <a:cxn ang="0">
                <a:pos x="connisteX1" y="connsiteY1"/>
              </a:cxn>
              <a:cxn ang="0">
                <a:pos x="connisteX2" y="connsiteY2"/>
              </a:cxn>
            </a:cxnLst>
            <a:rect l="l" t="t" r="r" b="b"/>
            <a:pathLst>
              <a:path w="389255" h="174054">
                <a:moveTo>
                  <a:pt x="0" y="52070"/>
                </a:moveTo>
                <a:cubicBezTo>
                  <a:pt x="32385" y="80010"/>
                  <a:pt x="103505" y="183515"/>
                  <a:pt x="181610" y="173355"/>
                </a:cubicBezTo>
                <a:cubicBezTo>
                  <a:pt x="259715" y="163195"/>
                  <a:pt x="351155" y="36830"/>
                  <a:pt x="389255" y="0"/>
                </a:cubicBezTo>
              </a:path>
            </a:pathLst>
          </a:custGeom>
          <a:noFill/>
          <a:ln w="12700" cap="flat">
            <a:solidFill>
              <a:srgbClr val="FF0000"/>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 name="任意多边形 4"/>
          <p:cNvSpPr/>
          <p:nvPr/>
        </p:nvSpPr>
        <p:spPr>
          <a:xfrm>
            <a:off x="498475" y="3790950"/>
            <a:ext cx="552450" cy="195263"/>
          </a:xfrm>
          <a:custGeom>
            <a:avLst/>
            <a:gdLst>
              <a:gd name="connisteX0" fmla="*/ 552502 w 552502"/>
              <a:gd name="connsiteY0" fmla="*/ 34925 h 194063"/>
              <a:gd name="connisteX1" fmla="*/ 379147 w 552502"/>
              <a:gd name="connsiteY1" fmla="*/ 190500 h 194063"/>
              <a:gd name="connisteX2" fmla="*/ 41327 w 552502"/>
              <a:gd name="connsiteY2" fmla="*/ 121285 h 194063"/>
              <a:gd name="connisteX3" fmla="*/ 15292 w 552502"/>
              <a:gd name="connsiteY3" fmla="*/ 0 h 194063"/>
            </a:gdLst>
            <a:ahLst/>
            <a:cxnLst>
              <a:cxn ang="0">
                <a:pos x="connisteX0" y="connsiteY0"/>
              </a:cxn>
              <a:cxn ang="0">
                <a:pos x="connisteX1" y="connsiteY1"/>
              </a:cxn>
              <a:cxn ang="0">
                <a:pos x="connisteX2" y="connsiteY2"/>
              </a:cxn>
              <a:cxn ang="0">
                <a:pos x="connisteX3" y="connsiteY3"/>
              </a:cxn>
            </a:cxnLst>
            <a:rect l="l" t="t" r="r" b="b"/>
            <a:pathLst>
              <a:path w="552503" h="194064">
                <a:moveTo>
                  <a:pt x="552503" y="34925"/>
                </a:moveTo>
                <a:cubicBezTo>
                  <a:pt x="524563" y="67310"/>
                  <a:pt x="481383" y="173355"/>
                  <a:pt x="379148" y="190500"/>
                </a:cubicBezTo>
                <a:cubicBezTo>
                  <a:pt x="276913" y="207645"/>
                  <a:pt x="114353" y="159385"/>
                  <a:pt x="41328" y="121285"/>
                </a:cubicBezTo>
                <a:cubicBezTo>
                  <a:pt x="-31697" y="83185"/>
                  <a:pt x="14023" y="22860"/>
                  <a:pt x="15293" y="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 name="任意多边形 6"/>
          <p:cNvSpPr/>
          <p:nvPr/>
        </p:nvSpPr>
        <p:spPr>
          <a:xfrm>
            <a:off x="517525" y="3835400"/>
            <a:ext cx="466725" cy="150813"/>
          </a:xfrm>
          <a:custGeom>
            <a:avLst/>
            <a:gdLst>
              <a:gd name="connisteX0" fmla="*/ 467571 w 467571"/>
              <a:gd name="connsiteY0" fmla="*/ 21307 h 150873"/>
              <a:gd name="connisteX1" fmla="*/ 320886 w 467571"/>
              <a:gd name="connsiteY1" fmla="*/ 150847 h 150873"/>
              <a:gd name="connisteX2" fmla="*/ 26246 w 467571"/>
              <a:gd name="connsiteY2" fmla="*/ 12417 h 150873"/>
              <a:gd name="connisteX3" fmla="*/ 26246 w 467571"/>
              <a:gd name="connsiteY3" fmla="*/ 12417 h 150873"/>
              <a:gd name="connisteX4" fmla="*/ 26246 w 467571"/>
              <a:gd name="connsiteY4" fmla="*/ 12417 h 150873"/>
              <a:gd name="connisteX5" fmla="*/ 43391 w 467571"/>
              <a:gd name="connsiteY5" fmla="*/ 12417 h 150873"/>
              <a:gd name="connisteX6" fmla="*/ 43391 w 467571"/>
              <a:gd name="connsiteY6" fmla="*/ 12417 h 150873"/>
              <a:gd name="connisteX7" fmla="*/ 9101 w 467571"/>
              <a:gd name="connsiteY7" fmla="*/ 12417 h 15087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rect l="l" t="t" r="r" b="b"/>
            <a:pathLst>
              <a:path w="467572" h="150874">
                <a:moveTo>
                  <a:pt x="467572" y="21308"/>
                </a:moveTo>
                <a:cubicBezTo>
                  <a:pt x="444077" y="49883"/>
                  <a:pt x="409152" y="152753"/>
                  <a:pt x="320887" y="150848"/>
                </a:cubicBezTo>
                <a:cubicBezTo>
                  <a:pt x="232622" y="148943"/>
                  <a:pt x="85302" y="40358"/>
                  <a:pt x="26247" y="12418"/>
                </a:cubicBezTo>
                <a:cubicBezTo>
                  <a:pt x="-32808" y="-15522"/>
                  <a:pt x="26247" y="12418"/>
                  <a:pt x="26247" y="12418"/>
                </a:cubicBezTo>
                <a:cubicBezTo>
                  <a:pt x="26247" y="12418"/>
                  <a:pt x="23072" y="12418"/>
                  <a:pt x="26247" y="12418"/>
                </a:cubicBezTo>
                <a:cubicBezTo>
                  <a:pt x="29422" y="12418"/>
                  <a:pt x="40217" y="12418"/>
                  <a:pt x="43392" y="12418"/>
                </a:cubicBezTo>
                <a:cubicBezTo>
                  <a:pt x="46567" y="12418"/>
                  <a:pt x="50377" y="12418"/>
                  <a:pt x="43392" y="12418"/>
                </a:cubicBezTo>
                <a:cubicBezTo>
                  <a:pt x="36407" y="12418"/>
                  <a:pt x="16087" y="12418"/>
                  <a:pt x="9102" y="12418"/>
                </a:cubicBezTo>
              </a:path>
            </a:pathLst>
          </a:custGeom>
          <a:noFill/>
          <a:ln w="12700" cap="flat">
            <a:solidFill>
              <a:srgbClr val="FF0000"/>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8" name="任意多边形 7"/>
          <p:cNvSpPr/>
          <p:nvPr/>
        </p:nvSpPr>
        <p:spPr>
          <a:xfrm>
            <a:off x="614363" y="3679825"/>
            <a:ext cx="441325" cy="190500"/>
          </a:xfrm>
          <a:custGeom>
            <a:avLst/>
            <a:gdLst>
              <a:gd name="connisteX0" fmla="*/ 0 w 441325"/>
              <a:gd name="connsiteY0" fmla="*/ 0 h 190775"/>
              <a:gd name="connisteX1" fmla="*/ 294005 w 441325"/>
              <a:gd name="connsiteY1" fmla="*/ 190500 h 190775"/>
              <a:gd name="connisteX2" fmla="*/ 441325 w 441325"/>
              <a:gd name="connsiteY2" fmla="*/ 34925 h 190775"/>
            </a:gdLst>
            <a:ahLst/>
            <a:cxnLst>
              <a:cxn ang="0">
                <a:pos x="connisteX0" y="connsiteY0"/>
              </a:cxn>
              <a:cxn ang="0">
                <a:pos x="connisteX1" y="connsiteY1"/>
              </a:cxn>
              <a:cxn ang="0">
                <a:pos x="connisteX2" y="connsiteY2"/>
              </a:cxn>
            </a:cxnLst>
            <a:rect l="l" t="t" r="r" b="b"/>
            <a:pathLst>
              <a:path w="441325" h="190776">
                <a:moveTo>
                  <a:pt x="0" y="0"/>
                </a:moveTo>
                <a:cubicBezTo>
                  <a:pt x="55880" y="41275"/>
                  <a:pt x="205740" y="183515"/>
                  <a:pt x="294005" y="190500"/>
                </a:cubicBezTo>
                <a:cubicBezTo>
                  <a:pt x="382270" y="197485"/>
                  <a:pt x="417830" y="69850"/>
                  <a:pt x="441325" y="34925"/>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9" name="任意多边形 8"/>
          <p:cNvSpPr/>
          <p:nvPr/>
        </p:nvSpPr>
        <p:spPr>
          <a:xfrm>
            <a:off x="657225" y="3622675"/>
            <a:ext cx="398463" cy="168275"/>
          </a:xfrm>
          <a:custGeom>
            <a:avLst/>
            <a:gdLst>
              <a:gd name="connisteX0" fmla="*/ 0 w 398780"/>
              <a:gd name="connsiteY0" fmla="*/ 22718 h 169427"/>
              <a:gd name="connisteX1" fmla="*/ 181610 w 398780"/>
              <a:gd name="connsiteY1" fmla="*/ 169403 h 169427"/>
              <a:gd name="connisteX2" fmla="*/ 381000 w 398780"/>
              <a:gd name="connsiteY2" fmla="*/ 13828 h 169427"/>
              <a:gd name="connisteX3" fmla="*/ 381000 w 398780"/>
              <a:gd name="connsiteY3" fmla="*/ 13828 h 169427"/>
              <a:gd name="connisteX4" fmla="*/ 381000 w 398780"/>
              <a:gd name="connsiteY4" fmla="*/ 13828 h 169427"/>
              <a:gd name="connisteX5" fmla="*/ 372110 w 398780"/>
              <a:gd name="connsiteY5" fmla="*/ 22718 h 169427"/>
              <a:gd name="connisteX6" fmla="*/ 372110 w 398780"/>
              <a:gd name="connsiteY6" fmla="*/ 22718 h 169427"/>
              <a:gd name="connisteX7" fmla="*/ 372110 w 398780"/>
              <a:gd name="connsiteY7" fmla="*/ 22718 h 169427"/>
              <a:gd name="connisteX8" fmla="*/ 372110 w 398780"/>
              <a:gd name="connsiteY8" fmla="*/ 22718 h 169427"/>
              <a:gd name="connisteX9" fmla="*/ 311785 w 398780"/>
              <a:gd name="connsiteY9" fmla="*/ 91933 h 169427"/>
              <a:gd name="connisteX10" fmla="*/ 354965 w 398780"/>
              <a:gd name="connsiteY10" fmla="*/ 22718 h 169427"/>
              <a:gd name="connisteX11" fmla="*/ 354965 w 398780"/>
              <a:gd name="connsiteY11" fmla="*/ 22718 h 169427"/>
              <a:gd name="connisteX12" fmla="*/ 337820 w 398780"/>
              <a:gd name="connsiteY12" fmla="*/ 57008 h 16942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398780" h="169427">
                <a:moveTo>
                  <a:pt x="0" y="22719"/>
                </a:moveTo>
                <a:cubicBezTo>
                  <a:pt x="32385" y="55104"/>
                  <a:pt x="105410" y="171309"/>
                  <a:pt x="181610" y="169404"/>
                </a:cubicBezTo>
                <a:cubicBezTo>
                  <a:pt x="257810" y="167499"/>
                  <a:pt x="340995" y="44944"/>
                  <a:pt x="381000" y="13829"/>
                </a:cubicBezTo>
                <a:cubicBezTo>
                  <a:pt x="421005" y="-17286"/>
                  <a:pt x="381000" y="13829"/>
                  <a:pt x="381000" y="13829"/>
                </a:cubicBezTo>
                <a:cubicBezTo>
                  <a:pt x="381000" y="13829"/>
                  <a:pt x="382905" y="11924"/>
                  <a:pt x="381000" y="13829"/>
                </a:cubicBezTo>
                <a:cubicBezTo>
                  <a:pt x="379095" y="15734"/>
                  <a:pt x="374015" y="20814"/>
                  <a:pt x="372110" y="22719"/>
                </a:cubicBezTo>
                <a:cubicBezTo>
                  <a:pt x="370205" y="24624"/>
                  <a:pt x="372110" y="22719"/>
                  <a:pt x="372110" y="22719"/>
                </a:cubicBezTo>
                <a:cubicBezTo>
                  <a:pt x="372110" y="22719"/>
                  <a:pt x="384175" y="8749"/>
                  <a:pt x="372110" y="22719"/>
                </a:cubicBezTo>
                <a:cubicBezTo>
                  <a:pt x="360045" y="36689"/>
                  <a:pt x="314960" y="91934"/>
                  <a:pt x="311785" y="91934"/>
                </a:cubicBezTo>
                <a:cubicBezTo>
                  <a:pt x="308610" y="91934"/>
                  <a:pt x="346075" y="36689"/>
                  <a:pt x="354965" y="22719"/>
                </a:cubicBezTo>
                <a:cubicBezTo>
                  <a:pt x="363855" y="8749"/>
                  <a:pt x="358140" y="15734"/>
                  <a:pt x="354965" y="22719"/>
                </a:cubicBezTo>
                <a:cubicBezTo>
                  <a:pt x="351790" y="29704"/>
                  <a:pt x="340995" y="50024"/>
                  <a:pt x="337820" y="57009"/>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6" name="任意多边形 15"/>
          <p:cNvSpPr/>
          <p:nvPr/>
        </p:nvSpPr>
        <p:spPr>
          <a:xfrm>
            <a:off x="544513" y="3921125"/>
            <a:ext cx="511175" cy="184150"/>
          </a:xfrm>
          <a:custGeom>
            <a:avLst/>
            <a:gdLst>
              <a:gd name="connisteX0" fmla="*/ 510540 w 510540"/>
              <a:gd name="connsiteY0" fmla="*/ 78105 h 183383"/>
              <a:gd name="connisteX1" fmla="*/ 346075 w 510540"/>
              <a:gd name="connsiteY1" fmla="*/ 181610 h 183383"/>
              <a:gd name="connisteX2" fmla="*/ 0 w 510540"/>
              <a:gd name="connsiteY2" fmla="*/ 0 h 183383"/>
            </a:gdLst>
            <a:ahLst/>
            <a:cxnLst>
              <a:cxn ang="0">
                <a:pos x="connisteX0" y="connsiteY0"/>
              </a:cxn>
              <a:cxn ang="0">
                <a:pos x="connisteX1" y="connsiteY1"/>
              </a:cxn>
              <a:cxn ang="0">
                <a:pos x="connisteX2" y="connsiteY2"/>
              </a:cxn>
            </a:cxnLst>
            <a:rect l="l" t="t" r="r" b="b"/>
            <a:pathLst>
              <a:path w="510540" h="183384">
                <a:moveTo>
                  <a:pt x="510540" y="78105"/>
                </a:moveTo>
                <a:cubicBezTo>
                  <a:pt x="484505" y="102235"/>
                  <a:pt x="448310" y="197485"/>
                  <a:pt x="346075" y="181610"/>
                </a:cubicBezTo>
                <a:cubicBezTo>
                  <a:pt x="243840" y="165735"/>
                  <a:pt x="66040" y="38100"/>
                  <a:pt x="0" y="0"/>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3" name="任意多边形 52"/>
          <p:cNvSpPr/>
          <p:nvPr/>
        </p:nvSpPr>
        <p:spPr>
          <a:xfrm>
            <a:off x="593725" y="3921125"/>
            <a:ext cx="434975" cy="122238"/>
          </a:xfrm>
          <a:custGeom>
            <a:avLst/>
            <a:gdLst>
              <a:gd name="connisteX0" fmla="*/ 434995 w 434995"/>
              <a:gd name="connsiteY0" fmla="*/ 18132 h 122304"/>
              <a:gd name="connisteX1" fmla="*/ 331490 w 434995"/>
              <a:gd name="connsiteY1" fmla="*/ 122272 h 122304"/>
              <a:gd name="connisteX2" fmla="*/ 27960 w 434995"/>
              <a:gd name="connsiteY2" fmla="*/ 9877 h 122304"/>
              <a:gd name="connisteX3" fmla="*/ 27960 w 434995"/>
              <a:gd name="connsiteY3" fmla="*/ 9877 h 122304"/>
              <a:gd name="connisteX4" fmla="*/ 45740 w 434995"/>
              <a:gd name="connsiteY4" fmla="*/ 9877 h 122304"/>
              <a:gd name="connisteX5" fmla="*/ 80030 w 434995"/>
              <a:gd name="connsiteY5" fmla="*/ 9877 h 1223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434995" h="122305">
                <a:moveTo>
                  <a:pt x="434995" y="18133"/>
                </a:moveTo>
                <a:cubicBezTo>
                  <a:pt x="420390" y="40993"/>
                  <a:pt x="412770" y="124178"/>
                  <a:pt x="331490" y="122273"/>
                </a:cubicBezTo>
                <a:cubicBezTo>
                  <a:pt x="250210" y="120368"/>
                  <a:pt x="88920" y="32103"/>
                  <a:pt x="27960" y="9878"/>
                </a:cubicBezTo>
                <a:cubicBezTo>
                  <a:pt x="-33000" y="-12347"/>
                  <a:pt x="24150" y="9878"/>
                  <a:pt x="27960" y="9878"/>
                </a:cubicBezTo>
                <a:cubicBezTo>
                  <a:pt x="31770" y="9878"/>
                  <a:pt x="35580" y="9878"/>
                  <a:pt x="45740" y="9878"/>
                </a:cubicBezTo>
                <a:cubicBezTo>
                  <a:pt x="55900" y="9878"/>
                  <a:pt x="73680" y="9878"/>
                  <a:pt x="80030" y="9878"/>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7" name="文本框 1"/>
          <p:cNvSpPr txBox="1"/>
          <p:nvPr/>
        </p:nvSpPr>
        <p:spPr>
          <a:xfrm>
            <a:off x="1929765" y="793115"/>
            <a:ext cx="164909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举一反三</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sp>
        <p:nvSpPr>
          <p:cNvPr id="31" name="文本框 1"/>
          <p:cNvSpPr txBox="1"/>
          <p:nvPr/>
        </p:nvSpPr>
        <p:spPr>
          <a:xfrm>
            <a:off x="2133600" y="3005773"/>
            <a:ext cx="2033270" cy="747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0432FF"/>
                </a:solidFill>
                <a:latin typeface="+mj-lt"/>
                <a:ea typeface="+mj-ea"/>
                <a:cs typeface="+mj-cs"/>
                <a:sym typeface="Helvetica Light"/>
              </a:rPr>
              <a:t>1</a:t>
            </a: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r>
              <a:rPr kumimoji="0" lang="en-US" altLang="zh-CN" sz="1900" b="1" i="0" u="none" strike="noStrike" kern="1200" cap="none" spc="0" normalizeH="0" baseline="0" noProof="1" dirty="0" smtClean="0">
                <a:solidFill>
                  <a:srgbClr val="0432FF"/>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=2-0</a:t>
            </a:r>
            <a:r>
              <a:rPr kumimoji="0" lang="en-US" altLang="zh-CN" sz="2800" b="1" i="0" u="none" strike="noStrike" kern="1200" cap="none" spc="0" normalizeH="0" baseline="0" noProof="1" dirty="0" smtClean="0">
                <a:solidFill>
                  <a:srgbClr val="0432FF"/>
                </a:solidFill>
                <a:latin typeface="+mj-lt"/>
                <a:ea typeface="+mj-ea"/>
                <a:cs typeface="+mj-cs"/>
                <a:sym typeface="Helvetica Light"/>
              </a:rPr>
              <a:t>+2=4</a:t>
            </a:r>
            <a:endParaRPr kumimoji="0" lang="en-US" altLang="zh-CN" sz="2800" b="1" i="0" u="none" strike="noStrike" kern="1200" cap="none" spc="0" normalizeH="0" baseline="0" noProof="1" dirty="0" smtClean="0">
              <a:solidFill>
                <a:srgbClr val="0432FF"/>
              </a:solidFill>
              <a:latin typeface="+mj-lt"/>
              <a:ea typeface="+mj-ea"/>
              <a:cs typeface="+mj-cs"/>
              <a:sym typeface="Helvetica Light"/>
            </a:endParaRPr>
          </a:p>
        </p:txBody>
      </p:sp>
      <p:sp>
        <p:nvSpPr>
          <p:cNvPr id="54" name="文本框 1"/>
          <p:cNvSpPr txBox="1"/>
          <p:nvPr/>
        </p:nvSpPr>
        <p:spPr>
          <a:xfrm>
            <a:off x="1986271" y="5779135"/>
            <a:ext cx="107569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accent1"/>
                </a:solidFill>
                <a:latin typeface="+mj-lt"/>
                <a:ea typeface="+mj-ea"/>
                <a:cs typeface="+mj-cs"/>
                <a:sym typeface="Helvetica Light"/>
              </a:rPr>
              <a:t>【整体】</a:t>
            </a:r>
            <a:endParaRPr kumimoji="0" lang="zh-CN" altLang="en-US" sz="1900" b="0" i="0" u="none" strike="noStrike" kern="1200" cap="none" spc="0" normalizeH="0" baseline="0" noProof="1" dirty="0" smtClean="0">
              <a:solidFill>
                <a:schemeClr val="accent1"/>
              </a:solidFill>
              <a:latin typeface="+mj-lt"/>
              <a:ea typeface="+mj-ea"/>
              <a:cs typeface="+mj-cs"/>
              <a:sym typeface="Helvetica Light"/>
            </a:endParaRPr>
          </a:p>
        </p:txBody>
      </p:sp>
      <p:graphicFrame>
        <p:nvGraphicFramePr>
          <p:cNvPr id="80970" name="对象 63">
            <a:hlinkClick r:id="" action="ppaction://ole?verb="/>
          </p:cNvPr>
          <p:cNvGraphicFramePr>
            <a:graphicFrameLocks noChangeAspect="1"/>
          </p:cNvGraphicFramePr>
          <p:nvPr/>
        </p:nvGraphicFramePr>
        <p:xfrm>
          <a:off x="3040063" y="5864225"/>
          <a:ext cx="2943225" cy="433388"/>
        </p:xfrm>
        <a:graphic>
          <a:graphicData uri="http://schemas.openxmlformats.org/presentationml/2006/ole">
            <mc:AlternateContent xmlns:mc="http://schemas.openxmlformats.org/markup-compatibility/2006">
              <mc:Choice xmlns:v="urn:schemas-microsoft-com:vml" Requires="v">
                <p:oleObj spid="_x0000_s3163" name="" r:id="rId49" imgW="1727200" imgH="254000" progId="Equation.KSEE3">
                  <p:embed/>
                </p:oleObj>
              </mc:Choice>
              <mc:Fallback>
                <p:oleObj name="" r:id="rId49" imgW="1727200" imgH="254000" progId="Equation.KSEE3">
                  <p:embed/>
                  <p:pic>
                    <p:nvPicPr>
                      <p:cNvPr id="0" name="图片 3162"/>
                      <p:cNvPicPr/>
                      <p:nvPr/>
                    </p:nvPicPr>
                    <p:blipFill>
                      <a:blip r:embed="rId50"/>
                      <a:stretch>
                        <a:fillRect/>
                      </a:stretch>
                    </p:blipFill>
                    <p:spPr>
                      <a:xfrm>
                        <a:off x="3040063" y="5864225"/>
                        <a:ext cx="2943225" cy="433388"/>
                      </a:xfrm>
                      <a:prstGeom prst="rect">
                        <a:avLst/>
                      </a:prstGeom>
                      <a:noFill/>
                      <a:ln w="38100">
                        <a:noFill/>
                        <a:miter/>
                      </a:ln>
                    </p:spPr>
                  </p:pic>
                </p:oleObj>
              </mc:Fallback>
            </mc:AlternateContent>
          </a:graphicData>
        </a:graphic>
      </p:graphicFrame>
      <p:sp>
        <p:nvSpPr>
          <p:cNvPr id="110" name="矩形 109"/>
          <p:cNvSpPr/>
          <p:nvPr/>
        </p:nvSpPr>
        <p:spPr>
          <a:xfrm>
            <a:off x="2105025" y="3208338"/>
            <a:ext cx="2163763"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1" name="矩形 110"/>
          <p:cNvSpPr/>
          <p:nvPr/>
        </p:nvSpPr>
        <p:spPr>
          <a:xfrm>
            <a:off x="2039938" y="5813425"/>
            <a:ext cx="4017963" cy="471488"/>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2" name="矩形 111"/>
          <p:cNvSpPr/>
          <p:nvPr/>
        </p:nvSpPr>
        <p:spPr>
          <a:xfrm>
            <a:off x="1993900" y="1289050"/>
            <a:ext cx="5018088"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3" name="矩形 112"/>
          <p:cNvSpPr/>
          <p:nvPr/>
        </p:nvSpPr>
        <p:spPr>
          <a:xfrm>
            <a:off x="1966913" y="1860550"/>
            <a:ext cx="7096125" cy="4699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4" name="文本框 1"/>
          <p:cNvSpPr txBox="1"/>
          <p:nvPr/>
        </p:nvSpPr>
        <p:spPr>
          <a:xfrm>
            <a:off x="2021840" y="1791018"/>
            <a:ext cx="7462520" cy="53975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800" b="0" i="0" u="none" strike="noStrike" kern="1200" cap="none" spc="0" normalizeH="0" baseline="0" noProof="1" dirty="0" smtClean="0">
                <a:solidFill>
                  <a:schemeClr val="accent5"/>
                </a:solidFill>
                <a:latin typeface="+mj-lt"/>
                <a:ea typeface="+mj-ea"/>
                <a:cs typeface="+mj-cs"/>
                <a:sym typeface="Helvetica Light"/>
              </a:rPr>
              <a:t>2)</a:t>
            </a:r>
            <a:r>
              <a:rPr kumimoji="0" lang="zh-CN" altLang="en-US" sz="1800" b="1" i="0" u="none" strike="noStrike" kern="1200" cap="none" spc="0" normalizeH="0" baseline="0" noProof="1" dirty="0" smtClean="0">
                <a:solidFill>
                  <a:schemeClr val="accent5"/>
                </a:solidFill>
                <a:latin typeface="+mj-lt"/>
                <a:ea typeface="+mj-ea"/>
                <a:cs typeface="+mj-cs"/>
                <a:sym typeface="+mn-ea"/>
              </a:rPr>
              <a:t>已知</a:t>
            </a:r>
            <a:r>
              <a:rPr kumimoji="0" lang="en-US" altLang="zh-CN" sz="1800" b="1" i="0" u="none" strike="noStrike" kern="1200" cap="none" spc="0" normalizeH="0" baseline="0" noProof="1" dirty="0" smtClean="0">
                <a:solidFill>
                  <a:schemeClr val="accent5"/>
                </a:solidFill>
                <a:latin typeface="+mj-lt"/>
                <a:ea typeface="+mj-ea"/>
                <a:cs typeface="+mj-cs"/>
                <a:sym typeface="+mn-ea"/>
              </a:rPr>
              <a:t>OA</a:t>
            </a:r>
            <a:r>
              <a:rPr kumimoji="0" lang="zh-CN" altLang="en-US" sz="1800" b="1" i="0" u="none" strike="noStrike" kern="1200" cap="none" spc="0" normalizeH="0" baseline="0" noProof="1" dirty="0" smtClean="0">
                <a:solidFill>
                  <a:schemeClr val="accent5"/>
                </a:solidFill>
                <a:latin typeface="+mj-lt"/>
                <a:ea typeface="+mj-ea"/>
                <a:cs typeface="+mj-cs"/>
                <a:sym typeface="+mn-ea"/>
              </a:rPr>
              <a:t>的角加速度，力偶矩</a:t>
            </a:r>
            <a:r>
              <a:rPr kumimoji="0" lang="en-US" altLang="zh-CN" sz="1800" b="1" i="0" u="none" strike="noStrike" kern="1200" cap="none" spc="0" normalizeH="0" baseline="0" noProof="1" dirty="0" smtClean="0">
                <a:solidFill>
                  <a:schemeClr val="accent5"/>
                </a:solidFill>
                <a:latin typeface="+mj-lt"/>
                <a:ea typeface="+mj-ea"/>
                <a:cs typeface="+mj-cs"/>
                <a:sym typeface="+mn-ea"/>
              </a:rPr>
              <a:t>M</a:t>
            </a:r>
            <a:r>
              <a:rPr kumimoji="0" lang="zh-CN" altLang="en-US" sz="1800" b="1" i="0" u="none" strike="noStrike" kern="1200" cap="none" spc="0" normalizeH="0" baseline="0" noProof="1" dirty="0" smtClean="0">
                <a:solidFill>
                  <a:schemeClr val="accent5"/>
                </a:solidFill>
                <a:latin typeface="+mj-lt"/>
                <a:ea typeface="+mj-ea"/>
                <a:cs typeface="+mj-cs"/>
                <a:sym typeface="+mn-ea"/>
              </a:rPr>
              <a:t>未知，仅求</a:t>
            </a:r>
            <a:r>
              <a:rPr kumimoji="0" lang="en-US" altLang="zh-CN" sz="1800" b="1" i="0" u="none" strike="noStrike" kern="1200" cap="none" spc="0" normalizeH="0" baseline="0" noProof="1" dirty="0" smtClean="0">
                <a:solidFill>
                  <a:schemeClr val="accent5"/>
                </a:solidFill>
                <a:latin typeface="+mj-lt"/>
                <a:ea typeface="+mj-ea"/>
                <a:cs typeface="+mj-cs"/>
                <a:sym typeface="+mn-ea"/>
              </a:rPr>
              <a:t>A</a:t>
            </a:r>
            <a:r>
              <a:rPr kumimoji="0" lang="zh-CN" altLang="en-US" sz="1800" b="1" i="0" u="none" strike="noStrike" kern="1200" cap="none" spc="0" normalizeH="0" baseline="0" noProof="1" dirty="0" smtClean="0">
                <a:solidFill>
                  <a:schemeClr val="accent5"/>
                </a:solidFill>
                <a:latin typeface="+mj-lt"/>
                <a:ea typeface="+mj-ea"/>
                <a:cs typeface="+mj-cs"/>
                <a:sym typeface="+mn-ea"/>
              </a:rPr>
              <a:t>处</a:t>
            </a:r>
            <a:r>
              <a:rPr kumimoji="0" lang="en-US" altLang="zh-CN" sz="1800" b="1" i="0" u="none" strike="noStrike" kern="1200" cap="none" spc="0" normalizeH="0" baseline="0" noProof="1" dirty="0" smtClean="0">
                <a:solidFill>
                  <a:schemeClr val="accent5"/>
                </a:solidFill>
                <a:latin typeface="+mj-lt"/>
                <a:ea typeface="+mj-ea"/>
                <a:cs typeface="+mj-cs"/>
                <a:sym typeface="+mn-ea"/>
              </a:rPr>
              <a:t>2</a:t>
            </a:r>
            <a:r>
              <a:rPr kumimoji="0" lang="zh-CN" altLang="en-US" sz="1800" b="1" i="0" u="none" strike="noStrike" kern="1200" cap="none" spc="0" normalizeH="0" baseline="0" noProof="1" dirty="0" smtClean="0">
                <a:solidFill>
                  <a:schemeClr val="accent5"/>
                </a:solidFill>
                <a:latin typeface="+mj-lt"/>
                <a:ea typeface="+mj-ea"/>
                <a:cs typeface="+mj-cs"/>
                <a:sym typeface="+mn-ea"/>
              </a:rPr>
              <a:t>个约束力。（</a:t>
            </a:r>
            <a:r>
              <a:rPr kumimoji="0" lang="en-US" altLang="zh-CN" sz="1800" b="1" i="0" u="none" strike="noStrike" kern="1200" cap="none" spc="0" normalizeH="0" baseline="0" noProof="1" dirty="0" smtClean="0">
                <a:solidFill>
                  <a:schemeClr val="accent5"/>
                </a:solidFill>
                <a:latin typeface="+mj-lt"/>
                <a:ea typeface="+mj-ea"/>
                <a:cs typeface="+mj-cs"/>
                <a:sym typeface="+mn-ea"/>
              </a:rPr>
              <a:t>3,4,5</a:t>
            </a:r>
            <a:r>
              <a:rPr kumimoji="0" lang="zh-CN" altLang="en-US" sz="1900" b="1" i="0" u="none" strike="noStrike" kern="1200" cap="none" spc="0" normalizeH="0" baseline="0" noProof="1" dirty="0" smtClean="0">
                <a:solidFill>
                  <a:schemeClr val="accent5"/>
                </a:solidFill>
                <a:latin typeface="+mj-lt"/>
                <a:ea typeface="+mj-ea"/>
                <a:cs typeface="+mj-cs"/>
                <a:sym typeface="+mn-ea"/>
              </a:rPr>
              <a:t>）</a:t>
            </a:r>
            <a:endParaRPr kumimoji="0" lang="zh-CN" altLang="en-US" sz="1900" b="1" i="0" u="none" strike="noStrike" kern="1200" cap="none" spc="0" normalizeH="0" baseline="0" noProof="1" dirty="0" smtClean="0">
              <a:solidFill>
                <a:schemeClr val="accent5"/>
              </a:solidFill>
              <a:latin typeface="+mj-lt"/>
              <a:ea typeface="+mj-ea"/>
              <a:cs typeface="+mj-cs"/>
              <a:sym typeface="+mn-ea"/>
            </a:endParaRPr>
          </a:p>
        </p:txBody>
      </p:sp>
      <p:sp>
        <p:nvSpPr>
          <p:cNvPr id="115" name="文本框 1"/>
          <p:cNvSpPr txBox="1"/>
          <p:nvPr/>
        </p:nvSpPr>
        <p:spPr>
          <a:xfrm>
            <a:off x="5116830" y="3005455"/>
            <a:ext cx="2033270" cy="655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Helvetica Light"/>
              </a:rPr>
              <a:t>）</a:t>
            </a:r>
            <a:r>
              <a:rPr kumimoji="0" lang="en-US" altLang="zh-CN" sz="1900" b="1" i="0" u="none" strike="noStrike" kern="1200" cap="none" spc="0" normalizeH="0" baseline="0" noProof="1" dirty="0" smtClean="0">
                <a:solidFill>
                  <a:srgbClr val="C00000"/>
                </a:solidFill>
                <a:latin typeface="+mj-lt"/>
                <a:ea typeface="+mj-ea"/>
                <a:cs typeface="+mj-cs"/>
                <a:sym typeface="Helvetica Light"/>
              </a:rPr>
              <a:t>K2</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en-US" altLang="zh-CN" sz="2400" b="1" i="0" u="none" strike="noStrike" kern="1200" cap="none" spc="0" normalizeH="0" baseline="0" noProof="1" dirty="0" smtClean="0">
                <a:solidFill>
                  <a:srgbClr val="C00000"/>
                </a:solidFill>
                <a:latin typeface="+mj-lt"/>
                <a:ea typeface="+mj-ea"/>
                <a:cs typeface="+mj-cs"/>
                <a:sym typeface="Helvetica Light"/>
              </a:rPr>
              <a:t>-1+2=3</a:t>
            </a:r>
            <a:endParaRPr kumimoji="0" lang="en-US" altLang="zh-CN" sz="2400" b="1" i="0" u="none" strike="noStrike" kern="1200" cap="none" spc="0" normalizeH="0" baseline="0" noProof="1" dirty="0" smtClean="0">
              <a:solidFill>
                <a:srgbClr val="C00000"/>
              </a:solidFill>
              <a:latin typeface="+mj-lt"/>
              <a:ea typeface="+mj-ea"/>
              <a:cs typeface="+mj-cs"/>
              <a:sym typeface="Helvetica Light"/>
            </a:endParaRPr>
          </a:p>
        </p:txBody>
      </p:sp>
      <p:sp>
        <p:nvSpPr>
          <p:cNvPr id="116" name="矩形 115"/>
          <p:cNvSpPr/>
          <p:nvPr/>
        </p:nvSpPr>
        <p:spPr>
          <a:xfrm>
            <a:off x="5087938" y="3162300"/>
            <a:ext cx="2206625" cy="4699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23" name="文本框 1"/>
          <p:cNvSpPr txBox="1"/>
          <p:nvPr/>
        </p:nvSpPr>
        <p:spPr>
          <a:xfrm>
            <a:off x="1956435" y="5099050"/>
            <a:ext cx="107569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en-US" altLang="zh-CN" sz="1900" b="0" i="0" u="none" strike="noStrike" kern="1200" cap="none" spc="0" normalizeH="0" baseline="0" noProof="1" dirty="0" smtClean="0">
                <a:solidFill>
                  <a:schemeClr val="tx1"/>
                </a:solidFill>
                <a:latin typeface="+mj-lt"/>
                <a:ea typeface="+mj-ea"/>
                <a:cs typeface="+mj-cs"/>
                <a:sym typeface="Helvetica Light"/>
              </a:rPr>
              <a:t>AB</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80979" name="对象 123">
            <a:hlinkClick r:id="" action="ppaction://ole?verb="/>
          </p:cNvPr>
          <p:cNvGraphicFramePr>
            <a:graphicFrameLocks noChangeAspect="1"/>
          </p:cNvGraphicFramePr>
          <p:nvPr/>
        </p:nvGraphicFramePr>
        <p:xfrm>
          <a:off x="3032125" y="5205413"/>
          <a:ext cx="3309938" cy="433387"/>
        </p:xfrm>
        <a:graphic>
          <a:graphicData uri="http://schemas.openxmlformats.org/presentationml/2006/ole">
            <mc:AlternateContent xmlns:mc="http://schemas.openxmlformats.org/markup-compatibility/2006">
              <mc:Choice xmlns:v="urn:schemas-microsoft-com:vml" Requires="v">
                <p:oleObj spid="_x0000_s3164" name="" r:id="rId51" imgW="1943100" imgH="254000" progId="Equation.KSEE3">
                  <p:embed/>
                </p:oleObj>
              </mc:Choice>
              <mc:Fallback>
                <p:oleObj name="" r:id="rId51" imgW="1943100" imgH="254000" progId="Equation.KSEE3">
                  <p:embed/>
                  <p:pic>
                    <p:nvPicPr>
                      <p:cNvPr id="0" name="图片 3163"/>
                      <p:cNvPicPr/>
                      <p:nvPr/>
                    </p:nvPicPr>
                    <p:blipFill>
                      <a:blip r:embed="rId48"/>
                      <a:stretch>
                        <a:fillRect/>
                      </a:stretch>
                    </p:blipFill>
                    <p:spPr>
                      <a:xfrm>
                        <a:off x="3032125" y="5205413"/>
                        <a:ext cx="3309938" cy="433387"/>
                      </a:xfrm>
                      <a:prstGeom prst="rect">
                        <a:avLst/>
                      </a:prstGeom>
                      <a:noFill/>
                      <a:ln w="38100">
                        <a:noFill/>
                        <a:miter/>
                      </a:ln>
                    </p:spPr>
                  </p:pic>
                </p:oleObj>
              </mc:Fallback>
            </mc:AlternateContent>
          </a:graphicData>
        </a:graphic>
      </p:graphicFrame>
      <p:sp>
        <p:nvSpPr>
          <p:cNvPr id="126" name="文本框 1"/>
          <p:cNvSpPr txBox="1"/>
          <p:nvPr/>
        </p:nvSpPr>
        <p:spPr>
          <a:xfrm>
            <a:off x="7728585" y="5096828"/>
            <a:ext cx="113155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C00000"/>
                </a:solidFill>
                <a:latin typeface="+mj-lt"/>
                <a:ea typeface="+mj-ea"/>
                <a:cs typeface="+mj-cs"/>
                <a:sym typeface="Symbol" panose="05050102010706020507"/>
              </a:rPr>
              <a:t>（</a:t>
            </a:r>
            <a:r>
              <a:rPr kumimoji="0" lang="en-US" altLang="zh-CN" sz="1900" b="0" i="0" u="none" strike="noStrike" kern="1200" cap="none" spc="0" normalizeH="0" baseline="0" noProof="1" dirty="0" smtClean="0">
                <a:solidFill>
                  <a:srgbClr val="C00000"/>
                </a:solidFill>
                <a:latin typeface="+mj-lt"/>
                <a:ea typeface="+mj-ea"/>
                <a:cs typeface="+mj-cs"/>
                <a:sym typeface="Symbol" panose="05050102010706020507"/>
              </a:rPr>
              <a:t>5</a:t>
            </a:r>
            <a:r>
              <a:rPr kumimoji="0" lang="zh-CN" altLang="en-US" sz="1900" b="0" i="0" u="none" strike="noStrike" kern="1200" cap="none" spc="0" normalizeH="0" baseline="0" noProof="1" dirty="0" smtClean="0">
                <a:solidFill>
                  <a:srgbClr val="C00000"/>
                </a:solidFill>
                <a:latin typeface="+mj-lt"/>
                <a:ea typeface="+mj-ea"/>
                <a:cs typeface="+mj-cs"/>
                <a:sym typeface="Symbol" panose="05050102010706020507"/>
              </a:rPr>
              <a:t>）</a:t>
            </a:r>
            <a:endParaRPr kumimoji="0" lang="zh-CN" altLang="en-US" sz="1900" b="0" i="0" u="none" strike="noStrike" kern="1200" cap="none" spc="0" normalizeH="0" baseline="0" noProof="1" dirty="0" smtClean="0">
              <a:solidFill>
                <a:srgbClr val="C00000"/>
              </a:solidFill>
              <a:latin typeface="+mj-lt"/>
              <a:ea typeface="+mj-ea"/>
              <a:cs typeface="+mj-cs"/>
              <a:sym typeface="Symbol" panose="05050102010706020507"/>
            </a:endParaRPr>
          </a:p>
        </p:txBody>
      </p:sp>
      <p:sp>
        <p:nvSpPr>
          <p:cNvPr id="127" name="矩形 126"/>
          <p:cNvSpPr/>
          <p:nvPr/>
        </p:nvSpPr>
        <p:spPr>
          <a:xfrm>
            <a:off x="1946275" y="5207000"/>
            <a:ext cx="6403975" cy="47148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28" name="矩形 127"/>
          <p:cNvSpPr/>
          <p:nvPr/>
        </p:nvSpPr>
        <p:spPr>
          <a:xfrm>
            <a:off x="2060575" y="4027488"/>
            <a:ext cx="6684963" cy="1168400"/>
          </a:xfrm>
          <a:prstGeom prst="rect">
            <a:avLst/>
          </a:prstGeom>
          <a:noFill/>
          <a:ln w="28575"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29" name="文本框 1"/>
          <p:cNvSpPr txBox="1"/>
          <p:nvPr/>
        </p:nvSpPr>
        <p:spPr>
          <a:xfrm>
            <a:off x="1993900" y="1224266"/>
            <a:ext cx="52171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zh-CN" altLang="en-US" sz="1900" b="1" i="0" u="none" strike="noStrike" kern="1200" cap="none" spc="0" normalizeH="0" baseline="0" noProof="1" dirty="0" smtClean="0">
                <a:solidFill>
                  <a:schemeClr val="accent1"/>
                </a:solidFill>
                <a:latin typeface="+mj-lt"/>
                <a:ea typeface="+mj-ea"/>
                <a:cs typeface="+mj-cs"/>
                <a:sym typeface="+mn-ea"/>
              </a:rPr>
              <a:t>该题仅求</a:t>
            </a:r>
            <a:r>
              <a:rPr kumimoji="0" lang="en-US" altLang="zh-CN" sz="1900" b="1" i="0" u="none" strike="noStrike" kern="1200" cap="none" spc="0" normalizeH="0" baseline="0" noProof="1" dirty="0" smtClean="0">
                <a:solidFill>
                  <a:schemeClr val="accent1"/>
                </a:solidFill>
                <a:latin typeface="+mj-lt"/>
                <a:ea typeface="+mj-ea"/>
                <a:cs typeface="+mj-cs"/>
                <a:sym typeface="+mn-ea"/>
              </a:rPr>
              <a:t>A</a:t>
            </a:r>
            <a:r>
              <a:rPr kumimoji="0" lang="zh-CN" altLang="en-US" sz="1900" b="1" i="0" u="none" strike="noStrike" kern="1200" cap="none" spc="0" normalizeH="0" baseline="0" noProof="1" dirty="0" smtClean="0">
                <a:solidFill>
                  <a:schemeClr val="accent1"/>
                </a:solidFill>
                <a:latin typeface="+mj-lt"/>
                <a:ea typeface="+mj-ea"/>
                <a:cs typeface="+mj-cs"/>
                <a:sym typeface="+mn-ea"/>
              </a:rPr>
              <a:t>处的</a:t>
            </a:r>
            <a:r>
              <a:rPr kumimoji="0" lang="en-US" altLang="zh-CN" sz="1900" b="1" i="0" u="none" strike="noStrike" kern="1200" cap="none" spc="0" normalizeH="0" baseline="0" noProof="1" dirty="0" smtClean="0">
                <a:solidFill>
                  <a:schemeClr val="accent1"/>
                </a:solidFill>
                <a:latin typeface="+mj-lt"/>
                <a:ea typeface="+mj-ea"/>
                <a:cs typeface="+mj-cs"/>
                <a:sym typeface="+mn-ea"/>
              </a:rPr>
              <a:t>2</a:t>
            </a:r>
            <a:r>
              <a:rPr kumimoji="0" lang="zh-CN" altLang="en-US" sz="1900" b="1" i="0" u="none" strike="noStrike" kern="1200" cap="none" spc="0" normalizeH="0" baseline="0" noProof="1" dirty="0" smtClean="0">
                <a:solidFill>
                  <a:schemeClr val="accent1"/>
                </a:solidFill>
                <a:latin typeface="+mj-lt"/>
                <a:ea typeface="+mj-ea"/>
                <a:cs typeface="+mj-cs"/>
                <a:sym typeface="+mn-ea"/>
              </a:rPr>
              <a:t>个约束力</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1,2,3,4</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cxnSp>
        <p:nvCxnSpPr>
          <p:cNvPr id="2" name="直接连接符 1"/>
          <p:cNvCxnSpPr>
            <a:stCxn id="89" idx="1"/>
          </p:cNvCxnSpPr>
          <p:nvPr/>
        </p:nvCxnSpPr>
        <p:spPr>
          <a:xfrm flipV="1">
            <a:off x="2019300" y="3703638"/>
            <a:ext cx="7073900" cy="44450"/>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graphicFrame>
        <p:nvGraphicFramePr>
          <p:cNvPr id="80985" name="对象 4">
            <a:hlinkClick r:id="" action="ppaction://ole?verb="/>
          </p:cNvPr>
          <p:cNvGraphicFramePr>
            <a:graphicFrameLocks noChangeAspect="1"/>
          </p:cNvGraphicFramePr>
          <p:nvPr/>
        </p:nvGraphicFramePr>
        <p:xfrm>
          <a:off x="8531225" y="295275"/>
          <a:ext cx="531813" cy="404813"/>
        </p:xfrm>
        <a:graphic>
          <a:graphicData uri="http://schemas.openxmlformats.org/presentationml/2006/ole">
            <mc:AlternateContent xmlns:mc="http://schemas.openxmlformats.org/markup-compatibility/2006">
              <mc:Choice xmlns:v="urn:schemas-microsoft-com:vml" Requires="v">
                <p:oleObj spid="_x0000_s3171" name="" r:id="rId52" imgW="393700" imgH="203200" progId="Equation.KSEE3">
                  <p:embed/>
                </p:oleObj>
              </mc:Choice>
              <mc:Fallback>
                <p:oleObj name="" r:id="rId52" imgW="393700" imgH="203200" progId="Equation.KSEE3">
                  <p:embed/>
                  <p:pic>
                    <p:nvPicPr>
                      <p:cNvPr id="0" name="图片 3170"/>
                      <p:cNvPicPr/>
                      <p:nvPr/>
                    </p:nvPicPr>
                    <p:blipFill>
                      <a:blip r:embed="rId53"/>
                      <a:stretch>
                        <a:fillRect/>
                      </a:stretch>
                    </p:blipFill>
                    <p:spPr>
                      <a:xfrm>
                        <a:off x="8531225" y="295275"/>
                        <a:ext cx="531813" cy="404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a:off x="127000" y="95250"/>
            <a:ext cx="6967538" cy="355600"/>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问题】该题仅求</a:t>
            </a: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的水平方向约束反力，动静法如何列方程？</a:t>
            </a:r>
            <a:endParaRPr kumimoji="0" lang="zh-CN" altLang="en-US" sz="1710" b="1" i="0" u="heavy"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82946"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48131" name="受力和变形"/>
          <p:cNvSpPr>
            <a:spLocks noGrp="1"/>
          </p:cNvSpPr>
          <p:nvPr>
            <p:ph type="body" sz="quarter"/>
          </p:nvPr>
        </p:nvSpPr>
        <p:spPr>
          <a:xfrm>
            <a:off x="1035050" y="4565650"/>
            <a:ext cx="7291069" cy="1473200"/>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rgbClr val="FF0000"/>
                </a:solidFill>
                <a:effectLst/>
                <a:sym typeface="Times New Roman" panose="02020603050405020304" pitchFamily="18" charset="0"/>
              </a:rPr>
              <a:t> 达朗贝尔原理应用</a:t>
            </a:r>
            <a:endParaRPr lang="zh-CN" altLang="zh-CN" sz="3200" b="1" strike="noStrike" noProof="1" dirty="0">
              <a:ln w="22225">
                <a:solidFill>
                  <a:schemeClr val="accent2"/>
                </a:solidFill>
                <a:prstDash val="solid"/>
              </a:ln>
              <a:solidFill>
                <a:srgbClr val="FF0000"/>
              </a:solidFill>
              <a:effectLst/>
              <a:sym typeface="Times New Roman" panose="02020603050405020304" pitchFamily="18" charset="0"/>
            </a:endParaRPr>
          </a:p>
          <a:p>
            <a:pPr marL="0" lvl="0" indent="0" eaLnBrk="1" fontAlgn="base" hangingPunct="1">
              <a:buNone/>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rPr>
              <a:t>                  04    </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微软雅黑" panose="020B0503020204020204" pitchFamily="34" charset="-122"/>
              </a:rPr>
              <a:t>动静法</a:t>
            </a:r>
            <a:r>
              <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与功率方程的比较</a:t>
            </a: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23</a:t>
            </a:r>
            <a:r>
              <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endParaRPr>
          </a:p>
          <a:p>
            <a:pPr marL="0" lvl="0" indent="0" eaLnBrk="1" fontAlgn="base" hangingPunct="1">
              <a:buNone/>
            </a:pP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000--v1.0-片头剪辑后录制再剪辑--再录制变成一个文件_转.avi">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00112" y="-674687"/>
            <a:ext cx="10972800" cy="8229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restart="whenNotActive" fill="hold" evtFilter="cancelBubble" nodeType="interactiveSeq">
                <p:stCondLst>
                  <p:cond evt="onClick" delay="0">
                    <p:tgtEl>
                      <p:spTgt spid="2765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7650"/>
                                        </p:tgtEl>
                                      </p:cBhvr>
                                    </p:cmd>
                                  </p:childTnLst>
                                </p:cTn>
                              </p:par>
                            </p:childTnLst>
                          </p:cTn>
                        </p:par>
                      </p:childTnLst>
                    </p:cTn>
                  </p:par>
                </p:childTnLst>
              </p:cTn>
              <p:nextCondLst>
                <p:cond evt="onClick" delay="0">
                  <p:tgtEl>
                    <p:spTgt spid="27650"/>
                  </p:tgtEl>
                </p:cond>
              </p:nextCondLst>
            </p:seq>
            <p:video>
              <p:cMediaNode>
                <p:cTn id="7" fill="hold" display="0">
                  <p:stCondLst>
                    <p:cond delay="indefinite"/>
                  </p:stCondLst>
                  <p:endCondLst>
                    <p:cond evt="onNext" delay="0">
                      <p:tgtEl>
                        <p:sldTgt/>
                      </p:tgtEl>
                    </p:cond>
                    <p:cond evt="onPrev" delay="0">
                      <p:tgtEl>
                        <p:sldTgt/>
                      </p:tgtEl>
                    </p:cond>
                  </p:endCondLst>
                </p:cTn>
                <p:tgtEl>
                  <p:spTgt spid="27650"/>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104140" y="2124710"/>
            <a:ext cx="8935720" cy="1563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endParaRPr kumimoji="0" sz="1900" b="0" i="0" u="none" strike="noStrike" kern="1200" cap="none" spc="0" normalizeH="0" baseline="0" noProof="1" dirty="0" smtClean="0">
              <a:solidFill>
                <a:srgbClr val="000000"/>
              </a:solidFill>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sz="1900" b="1" i="0" u="none" strike="noStrike" kern="1200" cap="none" spc="0" normalizeH="0" baseline="0" noProof="1" dirty="0" smtClean="0">
                <a:solidFill>
                  <a:schemeClr val="tx1"/>
                </a:solidFill>
                <a:latin typeface="+mn-ea"/>
                <a:ea typeface="+mn-ea"/>
                <a:cs typeface="+mj-cs"/>
                <a:sym typeface="Helvetica Light"/>
              </a:rPr>
              <a:t>例</a:t>
            </a:r>
            <a:r>
              <a:rPr kumimoji="0" lang="zh-CN" sz="1900" b="1" i="0" u="none" strike="noStrike" kern="1200" cap="none" spc="0" normalizeH="0" baseline="0" noProof="1" dirty="0" smtClean="0">
                <a:solidFill>
                  <a:schemeClr val="tx1"/>
                </a:solidFill>
                <a:latin typeface="+mn-ea"/>
                <a:ea typeface="+mn-ea"/>
                <a:cs typeface="+mj-cs"/>
                <a:sym typeface="Helvetica Light"/>
              </a:rPr>
              <a:t>：多刚体多自由度问题</a:t>
            </a: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在光滑水平面上放置一直角三棱柱体</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A</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，其质量为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m1</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，可沿光滑水平面运动；质量为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m2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、半径为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r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的均质圆柱体，在三棱柱体的斜面滚下而不滑动，如图所示。设三棱柱体的倾角为   ，试求三棱柱体的加速度。</a:t>
            </a:r>
            <a:endPar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a:ln>
                <a:noFill/>
              </a:ln>
              <a:solidFill>
                <a:srgbClr val="000000"/>
              </a:solidFill>
              <a:effectLst/>
              <a:uFillTx/>
              <a:latin typeface="+mn-ea"/>
              <a:ea typeface="+mn-ea"/>
              <a:cs typeface="+mj-cs"/>
              <a:sym typeface="Helvetica Light"/>
            </a:endParaRPr>
          </a:p>
        </p:txBody>
      </p:sp>
      <p:sp>
        <p:nvSpPr>
          <p:cNvPr id="9" name="文本框 8"/>
          <p:cNvSpPr txBox="1"/>
          <p:nvPr/>
        </p:nvSpPr>
        <p:spPr>
          <a:xfrm>
            <a:off x="117475" y="3724276"/>
            <a:ext cx="5035550" cy="240982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【分析】自由度为</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，该题一些书籍中给出应用</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机械能守恒定律微分</a:t>
            </a:r>
            <a:r>
              <a:rPr kumimoji="0" lang="zh-CN" altLang="en-US" sz="2000" b="0" i="0" u="none" strike="noStrike" kern="1200" cap="none" spc="0" normalizeH="0" baseline="0" noProof="1" dirty="0" smtClean="0">
                <a:solidFill>
                  <a:schemeClr val="tx1"/>
                </a:solidFill>
                <a:latin typeface="+mn-lt"/>
                <a:ea typeface="+mn-ea"/>
                <a:cs typeface="+mj-cs"/>
                <a:sym typeface="Helvetica Light"/>
              </a:rPr>
              <a:t>（等价于功率方程）和</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动量守恒微分</a:t>
            </a:r>
            <a:r>
              <a:rPr kumimoji="0" lang="zh-CN" altLang="en-US" sz="2000" b="0" i="0" u="none" strike="noStrike" kern="1200" cap="none" spc="0" normalizeH="0" baseline="0" noProof="1" dirty="0" smtClean="0">
                <a:solidFill>
                  <a:schemeClr val="tx1"/>
                </a:solidFill>
                <a:latin typeface="+mn-lt"/>
                <a:ea typeface="+mn-ea"/>
                <a:cs typeface="+mj-cs"/>
                <a:sym typeface="Helvetica Light"/>
              </a:rPr>
              <a:t>的解法。这里采用</a:t>
            </a:r>
            <a:r>
              <a:rPr kumimoji="0" lang="zh-CN" altLang="en-US" sz="2000" b="0" i="0" u="none" strike="noStrike" kern="1200" cap="none" spc="0" normalizeH="0" baseline="0" noProof="1" dirty="0" smtClean="0">
                <a:solidFill>
                  <a:schemeClr val="tx1"/>
                </a:solidFill>
                <a:latin typeface="+mn-lt"/>
                <a:ea typeface="+mn-ea"/>
                <a:cs typeface="+mj-cs"/>
                <a:sym typeface="+mn-ea"/>
              </a:rPr>
              <a:t>动静法，以演示功率方程与动静法在多自由度问题分析时的差异。</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grpSp>
        <p:nvGrpSpPr>
          <p:cNvPr id="83971" name="Group 124"/>
          <p:cNvGrpSpPr/>
          <p:nvPr/>
        </p:nvGrpSpPr>
        <p:grpSpPr>
          <a:xfrm>
            <a:off x="5383213" y="3687763"/>
            <a:ext cx="3016250" cy="2538412"/>
            <a:chOff x="703" y="1298"/>
            <a:chExt cx="1180" cy="950"/>
          </a:xfrm>
        </p:grpSpPr>
        <p:pic>
          <p:nvPicPr>
            <p:cNvPr id="83972" name="Picture 125"/>
            <p:cNvPicPr>
              <a:picLocks noChangeAspect="1"/>
            </p:cNvPicPr>
            <p:nvPr/>
          </p:nvPicPr>
          <p:blipFill>
            <a:blip r:embed="rId1"/>
            <a:stretch>
              <a:fillRect/>
            </a:stretch>
          </p:blipFill>
          <p:spPr>
            <a:xfrm>
              <a:off x="793" y="1298"/>
              <a:ext cx="1061" cy="950"/>
            </a:xfrm>
            <a:prstGeom prst="rect">
              <a:avLst/>
            </a:prstGeom>
            <a:noFill/>
            <a:ln w="9525">
              <a:noFill/>
            </a:ln>
          </p:spPr>
        </p:pic>
        <p:sp>
          <p:nvSpPr>
            <p:cNvPr id="83973" name="Line 126"/>
            <p:cNvSpPr/>
            <p:nvPr/>
          </p:nvSpPr>
          <p:spPr>
            <a:xfrm>
              <a:off x="1338" y="1525"/>
              <a:ext cx="227" cy="136"/>
            </a:xfrm>
            <a:prstGeom prst="line">
              <a:avLst/>
            </a:prstGeom>
            <a:ln w="9525" cap="flat" cmpd="sng">
              <a:solidFill>
                <a:schemeClr val="tx1"/>
              </a:solidFill>
              <a:prstDash val="solid"/>
              <a:round/>
              <a:headEnd type="none" w="med" len="med"/>
              <a:tailEnd type="triangle" w="med" len="med"/>
            </a:ln>
          </p:spPr>
        </p:sp>
        <p:sp>
          <p:nvSpPr>
            <p:cNvPr id="83974" name="Line 127"/>
            <p:cNvSpPr/>
            <p:nvPr/>
          </p:nvSpPr>
          <p:spPr>
            <a:xfrm flipH="1">
              <a:off x="793" y="1842"/>
              <a:ext cx="227" cy="0"/>
            </a:xfrm>
            <a:prstGeom prst="line">
              <a:avLst/>
            </a:prstGeom>
            <a:ln w="9525" cap="flat" cmpd="sng">
              <a:solidFill>
                <a:schemeClr val="tx1"/>
              </a:solidFill>
              <a:prstDash val="solid"/>
              <a:round/>
              <a:headEnd type="none" w="med" len="med"/>
              <a:tailEnd type="triangle" w="med" len="med"/>
            </a:ln>
          </p:spPr>
        </p:sp>
        <p:sp>
          <p:nvSpPr>
            <p:cNvPr id="83975" name="Line 128"/>
            <p:cNvSpPr/>
            <p:nvPr/>
          </p:nvSpPr>
          <p:spPr>
            <a:xfrm flipH="1">
              <a:off x="1247" y="1525"/>
              <a:ext cx="91" cy="136"/>
            </a:xfrm>
            <a:prstGeom prst="line">
              <a:avLst/>
            </a:prstGeom>
            <a:ln w="9525" cap="flat" cmpd="sng">
              <a:solidFill>
                <a:schemeClr val="tx1"/>
              </a:solidFill>
              <a:prstDash val="solid"/>
              <a:round/>
              <a:headEnd type="none" w="med" len="med"/>
              <a:tailEnd type="triangle" w="med" len="med"/>
            </a:ln>
          </p:spPr>
        </p:sp>
        <p:sp>
          <p:nvSpPr>
            <p:cNvPr id="83976" name="Freeform 129"/>
            <p:cNvSpPr/>
            <p:nvPr/>
          </p:nvSpPr>
          <p:spPr>
            <a:xfrm>
              <a:off x="1383" y="1335"/>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graphicFrame>
          <p:nvGraphicFramePr>
            <p:cNvPr id="83977" name="Object 130"/>
            <p:cNvGraphicFramePr>
              <a:graphicFrameLocks noChangeAspect="1"/>
            </p:cNvGraphicFramePr>
            <p:nvPr/>
          </p:nvGraphicFramePr>
          <p:xfrm>
            <a:off x="1565" y="1298"/>
            <a:ext cx="169" cy="155"/>
          </p:xfrm>
          <a:graphic>
            <a:graphicData uri="http://schemas.openxmlformats.org/presentationml/2006/ole">
              <mc:AlternateContent xmlns:mc="http://schemas.openxmlformats.org/markup-compatibility/2006">
                <mc:Choice xmlns:v="urn:schemas-microsoft-com:vml" Requires="v">
                  <p:oleObj spid="_x0000_s3172" name="" r:id="rId2" imgW="152400" imgH="139700" progId="Equation.3">
                    <p:embed/>
                  </p:oleObj>
                </mc:Choice>
                <mc:Fallback>
                  <p:oleObj name="" r:id="rId2" imgW="152400" imgH="139700" progId="Equation.3">
                    <p:embed/>
                    <p:pic>
                      <p:nvPicPr>
                        <p:cNvPr id="0" name="图片 3171"/>
                        <p:cNvPicPr/>
                        <p:nvPr/>
                      </p:nvPicPr>
                      <p:blipFill>
                        <a:blip r:embed="rId3"/>
                        <a:stretch>
                          <a:fillRect/>
                        </a:stretch>
                      </p:blipFill>
                      <p:spPr>
                        <a:xfrm>
                          <a:off x="1565" y="1298"/>
                          <a:ext cx="169" cy="155"/>
                        </a:xfrm>
                        <a:prstGeom prst="rect">
                          <a:avLst/>
                        </a:prstGeom>
                        <a:noFill/>
                        <a:ln w="38100">
                          <a:noFill/>
                          <a:miter/>
                        </a:ln>
                      </p:spPr>
                    </p:pic>
                  </p:oleObj>
                </mc:Fallback>
              </mc:AlternateContent>
            </a:graphicData>
          </a:graphic>
        </p:graphicFrame>
        <p:graphicFrame>
          <p:nvGraphicFramePr>
            <p:cNvPr id="83978" name="Object 131"/>
            <p:cNvGraphicFramePr>
              <a:graphicFrameLocks noChangeAspect="1"/>
            </p:cNvGraphicFramePr>
            <p:nvPr/>
          </p:nvGraphicFramePr>
          <p:xfrm>
            <a:off x="1701" y="1616"/>
            <a:ext cx="182" cy="164"/>
          </p:xfrm>
          <a:graphic>
            <a:graphicData uri="http://schemas.openxmlformats.org/presentationml/2006/ole">
              <mc:AlternateContent xmlns:mc="http://schemas.openxmlformats.org/markup-compatibility/2006">
                <mc:Choice xmlns:v="urn:schemas-microsoft-com:vml" Requires="v">
                  <p:oleObj spid="_x0000_s3173" name="" r:id="rId4" imgW="254000" imgH="228600" progId="Equation.3">
                    <p:embed/>
                  </p:oleObj>
                </mc:Choice>
                <mc:Fallback>
                  <p:oleObj name="" r:id="rId4" imgW="254000" imgH="228600" progId="Equation.3">
                    <p:embed/>
                    <p:pic>
                      <p:nvPicPr>
                        <p:cNvPr id="0" name="图片 3172"/>
                        <p:cNvPicPr/>
                        <p:nvPr/>
                      </p:nvPicPr>
                      <p:blipFill>
                        <a:blip r:embed="rId5"/>
                        <a:stretch>
                          <a:fillRect/>
                        </a:stretch>
                      </p:blipFill>
                      <p:spPr>
                        <a:xfrm>
                          <a:off x="1701" y="1616"/>
                          <a:ext cx="182" cy="164"/>
                        </a:xfrm>
                        <a:prstGeom prst="rect">
                          <a:avLst/>
                        </a:prstGeom>
                        <a:noFill/>
                        <a:ln w="38100">
                          <a:noFill/>
                          <a:miter/>
                        </a:ln>
                      </p:spPr>
                    </p:pic>
                  </p:oleObj>
                </mc:Fallback>
              </mc:AlternateContent>
            </a:graphicData>
          </a:graphic>
        </p:graphicFrame>
        <p:graphicFrame>
          <p:nvGraphicFramePr>
            <p:cNvPr id="83979" name="Object 132"/>
            <p:cNvGraphicFramePr>
              <a:graphicFrameLocks noChangeAspect="1"/>
            </p:cNvGraphicFramePr>
            <p:nvPr/>
          </p:nvGraphicFramePr>
          <p:xfrm>
            <a:off x="1156" y="1452"/>
            <a:ext cx="182" cy="164"/>
          </p:xfrm>
          <a:graphic>
            <a:graphicData uri="http://schemas.openxmlformats.org/presentationml/2006/ole">
              <mc:AlternateContent xmlns:mc="http://schemas.openxmlformats.org/markup-compatibility/2006">
                <mc:Choice xmlns:v="urn:schemas-microsoft-com:vml" Requires="v">
                  <p:oleObj spid="_x0000_s3174" name="" r:id="rId6" imgW="254000" imgH="228600" progId="Equation.3">
                    <p:embed/>
                  </p:oleObj>
                </mc:Choice>
                <mc:Fallback>
                  <p:oleObj name="" r:id="rId6" imgW="254000" imgH="228600" progId="Equation.3">
                    <p:embed/>
                    <p:pic>
                      <p:nvPicPr>
                        <p:cNvPr id="0" name="图片 3173"/>
                        <p:cNvPicPr/>
                        <p:nvPr/>
                      </p:nvPicPr>
                      <p:blipFill>
                        <a:blip r:embed="rId7"/>
                        <a:stretch>
                          <a:fillRect/>
                        </a:stretch>
                      </p:blipFill>
                      <p:spPr>
                        <a:xfrm>
                          <a:off x="1156" y="1452"/>
                          <a:ext cx="182" cy="164"/>
                        </a:xfrm>
                        <a:prstGeom prst="rect">
                          <a:avLst/>
                        </a:prstGeom>
                        <a:noFill/>
                        <a:ln w="38100">
                          <a:noFill/>
                          <a:miter/>
                        </a:ln>
                      </p:spPr>
                    </p:pic>
                  </p:oleObj>
                </mc:Fallback>
              </mc:AlternateContent>
            </a:graphicData>
          </a:graphic>
        </p:graphicFrame>
        <p:graphicFrame>
          <p:nvGraphicFramePr>
            <p:cNvPr id="83980" name="Object 133"/>
            <p:cNvGraphicFramePr>
              <a:graphicFrameLocks noChangeAspect="1"/>
            </p:cNvGraphicFramePr>
            <p:nvPr/>
          </p:nvGraphicFramePr>
          <p:xfrm>
            <a:off x="703" y="1661"/>
            <a:ext cx="137" cy="154"/>
          </p:xfrm>
          <a:graphic>
            <a:graphicData uri="http://schemas.openxmlformats.org/presentationml/2006/ole">
              <mc:AlternateContent xmlns:mc="http://schemas.openxmlformats.org/markup-compatibility/2006">
                <mc:Choice xmlns:v="urn:schemas-microsoft-com:vml" Requires="v">
                  <p:oleObj spid="_x0000_s3175" name="" r:id="rId8" imgW="190500" imgH="215900" progId="Equation.3">
                    <p:embed/>
                  </p:oleObj>
                </mc:Choice>
                <mc:Fallback>
                  <p:oleObj name="" r:id="rId8" imgW="190500" imgH="215900" progId="Equation.3">
                    <p:embed/>
                    <p:pic>
                      <p:nvPicPr>
                        <p:cNvPr id="0" name="图片 3174"/>
                        <p:cNvPicPr/>
                        <p:nvPr/>
                      </p:nvPicPr>
                      <p:blipFill>
                        <a:blip r:embed="rId9"/>
                        <a:stretch>
                          <a:fillRect/>
                        </a:stretch>
                      </p:blipFill>
                      <p:spPr>
                        <a:xfrm>
                          <a:off x="703" y="1661"/>
                          <a:ext cx="137" cy="154"/>
                        </a:xfrm>
                        <a:prstGeom prst="rect">
                          <a:avLst/>
                        </a:prstGeom>
                        <a:noFill/>
                        <a:ln w="38100">
                          <a:noFill/>
                          <a:miter/>
                        </a:ln>
                      </p:spPr>
                    </p:pic>
                  </p:oleObj>
                </mc:Fallback>
              </mc:AlternateContent>
            </a:graphicData>
          </a:graphic>
        </p:graphicFrame>
        <p:sp>
          <p:nvSpPr>
            <p:cNvPr id="83981" name="Line 134"/>
            <p:cNvSpPr/>
            <p:nvPr/>
          </p:nvSpPr>
          <p:spPr>
            <a:xfrm>
              <a:off x="1338" y="1525"/>
              <a:ext cx="363" cy="227"/>
            </a:xfrm>
            <a:prstGeom prst="line">
              <a:avLst/>
            </a:prstGeom>
            <a:ln w="9525" cap="flat" cmpd="sng">
              <a:solidFill>
                <a:schemeClr val="tx1"/>
              </a:solidFill>
              <a:prstDash val="solid"/>
              <a:round/>
              <a:headEnd type="none" w="med" len="med"/>
              <a:tailEnd type="triangle" w="med" len="med"/>
            </a:ln>
          </p:spPr>
        </p:sp>
        <p:graphicFrame>
          <p:nvGraphicFramePr>
            <p:cNvPr id="83982" name="Object 135"/>
            <p:cNvGraphicFramePr>
              <a:graphicFrameLocks noChangeAspect="1"/>
            </p:cNvGraphicFramePr>
            <p:nvPr/>
          </p:nvGraphicFramePr>
          <p:xfrm>
            <a:off x="1565" y="1389"/>
            <a:ext cx="174" cy="227"/>
          </p:xfrm>
          <a:graphic>
            <a:graphicData uri="http://schemas.openxmlformats.org/presentationml/2006/ole">
              <mc:AlternateContent xmlns:mc="http://schemas.openxmlformats.org/markup-compatibility/2006">
                <mc:Choice xmlns:v="urn:schemas-microsoft-com:vml" Requires="v">
                  <p:oleObj spid="_x0000_s3176" name="" r:id="rId10" imgW="165100" imgH="215900" progId="Equation.3">
                    <p:embed/>
                  </p:oleObj>
                </mc:Choice>
                <mc:Fallback>
                  <p:oleObj name="" r:id="rId10" imgW="165100" imgH="215900" progId="Equation.3">
                    <p:embed/>
                    <p:pic>
                      <p:nvPicPr>
                        <p:cNvPr id="0" name="图片 3175"/>
                        <p:cNvPicPr/>
                        <p:nvPr/>
                      </p:nvPicPr>
                      <p:blipFill>
                        <a:blip r:embed="rId11"/>
                        <a:stretch>
                          <a:fillRect/>
                        </a:stretch>
                      </p:blipFill>
                      <p:spPr>
                        <a:xfrm>
                          <a:off x="1565" y="1389"/>
                          <a:ext cx="174" cy="227"/>
                        </a:xfrm>
                        <a:prstGeom prst="rect">
                          <a:avLst/>
                        </a:prstGeom>
                        <a:noFill/>
                        <a:ln w="38100">
                          <a:noFill/>
                          <a:miter/>
                        </a:ln>
                      </p:spPr>
                    </p:pic>
                  </p:oleObj>
                </mc:Fallback>
              </mc:AlternateContent>
            </a:graphicData>
          </a:graphic>
        </p:graphicFrame>
      </p:grpSp>
      <p:graphicFrame>
        <p:nvGraphicFramePr>
          <p:cNvPr id="83983" name="对象 2">
            <a:hlinkClick r:id="" action="ppaction://ole?verb="/>
          </p:cNvPr>
          <p:cNvGraphicFramePr>
            <a:graphicFrameLocks noChangeAspect="1"/>
          </p:cNvGraphicFramePr>
          <p:nvPr/>
        </p:nvGraphicFramePr>
        <p:xfrm>
          <a:off x="4964113" y="2959100"/>
          <a:ext cx="293687" cy="409575"/>
        </p:xfrm>
        <a:graphic>
          <a:graphicData uri="http://schemas.openxmlformats.org/presentationml/2006/ole">
            <mc:AlternateContent xmlns:mc="http://schemas.openxmlformats.org/markup-compatibility/2006">
              <mc:Choice xmlns:v="urn:schemas-microsoft-com:vml" Requires="v">
                <p:oleObj spid="_x0000_s3177" name="" r:id="rId12" imgW="127000" imgH="177165" progId="Equation.KSEE3">
                  <p:embed/>
                </p:oleObj>
              </mc:Choice>
              <mc:Fallback>
                <p:oleObj name="" r:id="rId12" imgW="127000" imgH="177165" progId="Equation.KSEE3">
                  <p:embed/>
                  <p:pic>
                    <p:nvPicPr>
                      <p:cNvPr id="0" name="图片 3176"/>
                      <p:cNvPicPr/>
                      <p:nvPr/>
                    </p:nvPicPr>
                    <p:blipFill>
                      <a:blip r:embed="rId13"/>
                      <a:stretch>
                        <a:fillRect/>
                      </a:stretch>
                    </p:blipFill>
                    <p:spPr>
                      <a:xfrm>
                        <a:off x="4964113" y="2959100"/>
                        <a:ext cx="293687" cy="409575"/>
                      </a:xfrm>
                      <a:prstGeom prst="rect">
                        <a:avLst/>
                      </a:prstGeom>
                      <a:noFill/>
                      <a:ln w="38100">
                        <a:noFill/>
                        <a:miter/>
                      </a:ln>
                    </p:spPr>
                  </p:pic>
                </p:oleObj>
              </mc:Fallback>
            </mc:AlternateContent>
          </a:graphicData>
        </a:graphic>
      </p:graphicFrame>
      <p:sp>
        <p:nvSpPr>
          <p:cNvPr id="49169" name="Text Box 2"/>
          <p:cNvSpPr txBox="1">
            <a:spLocks noGrp="1"/>
          </p:cNvSpPr>
          <p:nvPr/>
        </p:nvSpPr>
        <p:spPr>
          <a:xfrm>
            <a:off x="244475" y="1530350"/>
            <a:ext cx="6913562" cy="711200"/>
          </a:xfrm>
          <a:prstGeom prst="rect">
            <a:avLst/>
          </a:prstGeom>
          <a:noFill/>
          <a:ln w="9525">
            <a:noFill/>
          </a:ln>
        </p:spPr>
        <p:txBody>
          <a:bodyPr wrap="square" lIns="50800" tIns="50800" rIns="50800" bIns="50800" anchor="ctr"/>
          <a:p>
            <a:pPr marL="342900" indent="-342900">
              <a:lnSpc>
                <a:spcPct val="120000"/>
              </a:lnSpc>
              <a:buFont typeface="Wingdings" panose="05000000000000000000" charset="0"/>
              <a:buChar char="n"/>
            </a:pPr>
            <a:r>
              <a:rPr lang="zh-CN" altLang="en-US"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多自由度多刚体：</a:t>
            </a:r>
            <a:r>
              <a:rPr lang="zh-CN" altLang="en-US"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动静法与能量法的比较</a:t>
            </a:r>
            <a:r>
              <a:rPr lang="en-US" altLang="zh-CN"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 </a:t>
            </a:r>
            <a:endParaRPr lang="en-US" altLang="zh-CN" sz="2400" b="1" noProof="1" dirty="0">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3" name="Group 124"/>
          <p:cNvGrpSpPr/>
          <p:nvPr/>
        </p:nvGrpSpPr>
        <p:grpSpPr>
          <a:xfrm>
            <a:off x="6916738" y="1206500"/>
            <a:ext cx="1873250" cy="1508125"/>
            <a:chOff x="703" y="1298"/>
            <a:chExt cx="1180" cy="950"/>
          </a:xfrm>
        </p:grpSpPr>
        <p:pic>
          <p:nvPicPr>
            <p:cNvPr id="84994" name="Picture 125"/>
            <p:cNvPicPr>
              <a:picLocks noChangeAspect="1"/>
            </p:cNvPicPr>
            <p:nvPr/>
          </p:nvPicPr>
          <p:blipFill>
            <a:blip r:embed="rId1"/>
            <a:stretch>
              <a:fillRect/>
            </a:stretch>
          </p:blipFill>
          <p:spPr>
            <a:xfrm>
              <a:off x="793" y="1298"/>
              <a:ext cx="1061" cy="950"/>
            </a:xfrm>
            <a:prstGeom prst="rect">
              <a:avLst/>
            </a:prstGeom>
            <a:noFill/>
            <a:ln w="9525">
              <a:noFill/>
            </a:ln>
          </p:spPr>
        </p:pic>
        <p:sp>
          <p:nvSpPr>
            <p:cNvPr id="84995" name="Line 126"/>
            <p:cNvSpPr/>
            <p:nvPr/>
          </p:nvSpPr>
          <p:spPr>
            <a:xfrm>
              <a:off x="1338" y="1525"/>
              <a:ext cx="227" cy="136"/>
            </a:xfrm>
            <a:prstGeom prst="line">
              <a:avLst/>
            </a:prstGeom>
            <a:ln w="9525" cap="flat" cmpd="sng">
              <a:solidFill>
                <a:schemeClr val="tx1"/>
              </a:solidFill>
              <a:prstDash val="solid"/>
              <a:round/>
              <a:headEnd type="none" w="med" len="med"/>
              <a:tailEnd type="triangle" w="med" len="med"/>
            </a:ln>
          </p:spPr>
        </p:sp>
        <p:sp>
          <p:nvSpPr>
            <p:cNvPr id="84996" name="Line 127"/>
            <p:cNvSpPr/>
            <p:nvPr/>
          </p:nvSpPr>
          <p:spPr>
            <a:xfrm flipH="1">
              <a:off x="793" y="1842"/>
              <a:ext cx="227" cy="0"/>
            </a:xfrm>
            <a:prstGeom prst="line">
              <a:avLst/>
            </a:prstGeom>
            <a:ln w="9525" cap="flat" cmpd="sng">
              <a:solidFill>
                <a:schemeClr val="tx1"/>
              </a:solidFill>
              <a:prstDash val="solid"/>
              <a:round/>
              <a:headEnd type="none" w="med" len="med"/>
              <a:tailEnd type="triangle" w="med" len="med"/>
            </a:ln>
          </p:spPr>
        </p:sp>
        <p:sp>
          <p:nvSpPr>
            <p:cNvPr id="84997" name="Line 128"/>
            <p:cNvSpPr/>
            <p:nvPr/>
          </p:nvSpPr>
          <p:spPr>
            <a:xfrm flipH="1">
              <a:off x="1247" y="1525"/>
              <a:ext cx="91" cy="136"/>
            </a:xfrm>
            <a:prstGeom prst="line">
              <a:avLst/>
            </a:prstGeom>
            <a:ln w="9525" cap="flat" cmpd="sng">
              <a:solidFill>
                <a:schemeClr val="tx1"/>
              </a:solidFill>
              <a:prstDash val="solid"/>
              <a:round/>
              <a:headEnd type="none" w="med" len="med"/>
              <a:tailEnd type="triangle" w="med" len="med"/>
            </a:ln>
          </p:spPr>
        </p:sp>
        <p:sp>
          <p:nvSpPr>
            <p:cNvPr id="84998" name="Freeform 129"/>
            <p:cNvSpPr/>
            <p:nvPr/>
          </p:nvSpPr>
          <p:spPr>
            <a:xfrm>
              <a:off x="1383" y="1335"/>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graphicFrame>
          <p:nvGraphicFramePr>
            <p:cNvPr id="84999" name="Object 130"/>
            <p:cNvGraphicFramePr>
              <a:graphicFrameLocks noChangeAspect="1"/>
            </p:cNvGraphicFramePr>
            <p:nvPr/>
          </p:nvGraphicFramePr>
          <p:xfrm>
            <a:off x="1565" y="1298"/>
            <a:ext cx="169" cy="155"/>
          </p:xfrm>
          <a:graphic>
            <a:graphicData uri="http://schemas.openxmlformats.org/presentationml/2006/ole">
              <mc:AlternateContent xmlns:mc="http://schemas.openxmlformats.org/markup-compatibility/2006">
                <mc:Choice xmlns:v="urn:schemas-microsoft-com:vml" Requires="v">
                  <p:oleObj spid="_x0000_s3165" name="" r:id="rId2" imgW="152400" imgH="139700" progId="Equation.3">
                    <p:embed/>
                  </p:oleObj>
                </mc:Choice>
                <mc:Fallback>
                  <p:oleObj name="" r:id="rId2" imgW="152400" imgH="139700" progId="Equation.3">
                    <p:embed/>
                    <p:pic>
                      <p:nvPicPr>
                        <p:cNvPr id="0" name="图片 3164"/>
                        <p:cNvPicPr/>
                        <p:nvPr/>
                      </p:nvPicPr>
                      <p:blipFill>
                        <a:blip r:embed="rId3"/>
                        <a:stretch>
                          <a:fillRect/>
                        </a:stretch>
                      </p:blipFill>
                      <p:spPr>
                        <a:xfrm>
                          <a:off x="1565" y="1298"/>
                          <a:ext cx="169" cy="155"/>
                        </a:xfrm>
                        <a:prstGeom prst="rect">
                          <a:avLst/>
                        </a:prstGeom>
                        <a:noFill/>
                        <a:ln w="38100">
                          <a:noFill/>
                          <a:miter/>
                        </a:ln>
                      </p:spPr>
                    </p:pic>
                  </p:oleObj>
                </mc:Fallback>
              </mc:AlternateContent>
            </a:graphicData>
          </a:graphic>
        </p:graphicFrame>
        <p:graphicFrame>
          <p:nvGraphicFramePr>
            <p:cNvPr id="85000" name="Object 131"/>
            <p:cNvGraphicFramePr>
              <a:graphicFrameLocks noChangeAspect="1"/>
            </p:cNvGraphicFramePr>
            <p:nvPr/>
          </p:nvGraphicFramePr>
          <p:xfrm>
            <a:off x="1701" y="1616"/>
            <a:ext cx="182" cy="164"/>
          </p:xfrm>
          <a:graphic>
            <a:graphicData uri="http://schemas.openxmlformats.org/presentationml/2006/ole">
              <mc:AlternateContent xmlns:mc="http://schemas.openxmlformats.org/markup-compatibility/2006">
                <mc:Choice xmlns:v="urn:schemas-microsoft-com:vml" Requires="v">
                  <p:oleObj spid="_x0000_s3166" name="" r:id="rId4" imgW="254000" imgH="228600" progId="Equation.3">
                    <p:embed/>
                  </p:oleObj>
                </mc:Choice>
                <mc:Fallback>
                  <p:oleObj name="" r:id="rId4" imgW="254000" imgH="228600" progId="Equation.3">
                    <p:embed/>
                    <p:pic>
                      <p:nvPicPr>
                        <p:cNvPr id="0" name="图片 3165"/>
                        <p:cNvPicPr/>
                        <p:nvPr/>
                      </p:nvPicPr>
                      <p:blipFill>
                        <a:blip r:embed="rId5"/>
                        <a:stretch>
                          <a:fillRect/>
                        </a:stretch>
                      </p:blipFill>
                      <p:spPr>
                        <a:xfrm>
                          <a:off x="1701" y="1616"/>
                          <a:ext cx="182" cy="164"/>
                        </a:xfrm>
                        <a:prstGeom prst="rect">
                          <a:avLst/>
                        </a:prstGeom>
                        <a:noFill/>
                        <a:ln w="38100">
                          <a:noFill/>
                          <a:miter/>
                        </a:ln>
                      </p:spPr>
                    </p:pic>
                  </p:oleObj>
                </mc:Fallback>
              </mc:AlternateContent>
            </a:graphicData>
          </a:graphic>
        </p:graphicFrame>
        <p:graphicFrame>
          <p:nvGraphicFramePr>
            <p:cNvPr id="85001" name="Object 132"/>
            <p:cNvGraphicFramePr>
              <a:graphicFrameLocks noChangeAspect="1"/>
            </p:cNvGraphicFramePr>
            <p:nvPr/>
          </p:nvGraphicFramePr>
          <p:xfrm>
            <a:off x="1156" y="1452"/>
            <a:ext cx="182" cy="164"/>
          </p:xfrm>
          <a:graphic>
            <a:graphicData uri="http://schemas.openxmlformats.org/presentationml/2006/ole">
              <mc:AlternateContent xmlns:mc="http://schemas.openxmlformats.org/markup-compatibility/2006">
                <mc:Choice xmlns:v="urn:schemas-microsoft-com:vml" Requires="v">
                  <p:oleObj spid="_x0000_s3167" name="" r:id="rId6" imgW="254000" imgH="228600" progId="Equation.3">
                    <p:embed/>
                  </p:oleObj>
                </mc:Choice>
                <mc:Fallback>
                  <p:oleObj name="" r:id="rId6" imgW="254000" imgH="228600" progId="Equation.3">
                    <p:embed/>
                    <p:pic>
                      <p:nvPicPr>
                        <p:cNvPr id="0" name="图片 3166"/>
                        <p:cNvPicPr/>
                        <p:nvPr/>
                      </p:nvPicPr>
                      <p:blipFill>
                        <a:blip r:embed="rId7"/>
                        <a:stretch>
                          <a:fillRect/>
                        </a:stretch>
                      </p:blipFill>
                      <p:spPr>
                        <a:xfrm>
                          <a:off x="1156" y="1452"/>
                          <a:ext cx="182" cy="164"/>
                        </a:xfrm>
                        <a:prstGeom prst="rect">
                          <a:avLst/>
                        </a:prstGeom>
                        <a:noFill/>
                        <a:ln w="38100">
                          <a:noFill/>
                          <a:miter/>
                        </a:ln>
                      </p:spPr>
                    </p:pic>
                  </p:oleObj>
                </mc:Fallback>
              </mc:AlternateContent>
            </a:graphicData>
          </a:graphic>
        </p:graphicFrame>
        <p:graphicFrame>
          <p:nvGraphicFramePr>
            <p:cNvPr id="85002" name="Object 133"/>
            <p:cNvGraphicFramePr>
              <a:graphicFrameLocks noChangeAspect="1"/>
            </p:cNvGraphicFramePr>
            <p:nvPr/>
          </p:nvGraphicFramePr>
          <p:xfrm>
            <a:off x="703" y="1661"/>
            <a:ext cx="137" cy="154"/>
          </p:xfrm>
          <a:graphic>
            <a:graphicData uri="http://schemas.openxmlformats.org/presentationml/2006/ole">
              <mc:AlternateContent xmlns:mc="http://schemas.openxmlformats.org/markup-compatibility/2006">
                <mc:Choice xmlns:v="urn:schemas-microsoft-com:vml" Requires="v">
                  <p:oleObj spid="_x0000_s3168" name="" r:id="rId8" imgW="190500" imgH="215900" progId="Equation.3">
                    <p:embed/>
                  </p:oleObj>
                </mc:Choice>
                <mc:Fallback>
                  <p:oleObj name="" r:id="rId8" imgW="190500" imgH="215900" progId="Equation.3">
                    <p:embed/>
                    <p:pic>
                      <p:nvPicPr>
                        <p:cNvPr id="0" name="图片 3167"/>
                        <p:cNvPicPr/>
                        <p:nvPr/>
                      </p:nvPicPr>
                      <p:blipFill>
                        <a:blip r:embed="rId9"/>
                        <a:stretch>
                          <a:fillRect/>
                        </a:stretch>
                      </p:blipFill>
                      <p:spPr>
                        <a:xfrm>
                          <a:off x="703" y="1661"/>
                          <a:ext cx="137" cy="154"/>
                        </a:xfrm>
                        <a:prstGeom prst="rect">
                          <a:avLst/>
                        </a:prstGeom>
                        <a:noFill/>
                        <a:ln w="38100">
                          <a:noFill/>
                          <a:miter/>
                        </a:ln>
                      </p:spPr>
                    </p:pic>
                  </p:oleObj>
                </mc:Fallback>
              </mc:AlternateContent>
            </a:graphicData>
          </a:graphic>
        </p:graphicFrame>
        <p:sp>
          <p:nvSpPr>
            <p:cNvPr id="85003" name="Line 134"/>
            <p:cNvSpPr/>
            <p:nvPr/>
          </p:nvSpPr>
          <p:spPr>
            <a:xfrm>
              <a:off x="1338" y="1525"/>
              <a:ext cx="363" cy="227"/>
            </a:xfrm>
            <a:prstGeom prst="line">
              <a:avLst/>
            </a:prstGeom>
            <a:ln w="9525" cap="flat" cmpd="sng">
              <a:solidFill>
                <a:schemeClr val="tx1"/>
              </a:solidFill>
              <a:prstDash val="solid"/>
              <a:round/>
              <a:headEnd type="none" w="med" len="med"/>
              <a:tailEnd type="triangle" w="med" len="med"/>
            </a:ln>
          </p:spPr>
        </p:sp>
        <p:graphicFrame>
          <p:nvGraphicFramePr>
            <p:cNvPr id="85004" name="Object 135"/>
            <p:cNvGraphicFramePr>
              <a:graphicFrameLocks noChangeAspect="1"/>
            </p:cNvGraphicFramePr>
            <p:nvPr/>
          </p:nvGraphicFramePr>
          <p:xfrm>
            <a:off x="1565" y="1389"/>
            <a:ext cx="174" cy="227"/>
          </p:xfrm>
          <a:graphic>
            <a:graphicData uri="http://schemas.openxmlformats.org/presentationml/2006/ole">
              <mc:AlternateContent xmlns:mc="http://schemas.openxmlformats.org/markup-compatibility/2006">
                <mc:Choice xmlns:v="urn:schemas-microsoft-com:vml" Requires="v">
                  <p:oleObj spid="_x0000_s3169" name="" r:id="rId10" imgW="165100" imgH="215900" progId="Equation.3">
                    <p:embed/>
                  </p:oleObj>
                </mc:Choice>
                <mc:Fallback>
                  <p:oleObj name="" r:id="rId10" imgW="165100" imgH="215900" progId="Equation.3">
                    <p:embed/>
                    <p:pic>
                      <p:nvPicPr>
                        <p:cNvPr id="0" name="图片 3168"/>
                        <p:cNvPicPr/>
                        <p:nvPr/>
                      </p:nvPicPr>
                      <p:blipFill>
                        <a:blip r:embed="rId11"/>
                        <a:stretch>
                          <a:fillRect/>
                        </a:stretch>
                      </p:blipFill>
                      <p:spPr>
                        <a:xfrm>
                          <a:off x="1565" y="1389"/>
                          <a:ext cx="174" cy="227"/>
                        </a:xfrm>
                        <a:prstGeom prst="rect">
                          <a:avLst/>
                        </a:prstGeom>
                        <a:noFill/>
                        <a:ln w="38100">
                          <a:noFill/>
                          <a:miter/>
                        </a:ln>
                      </p:spPr>
                    </p:pic>
                  </p:oleObj>
                </mc:Fallback>
              </mc:AlternateContent>
            </a:graphicData>
          </a:graphic>
        </p:graphicFrame>
      </p:grpSp>
      <p:sp>
        <p:nvSpPr>
          <p:cNvPr id="9" name="文本框 8"/>
          <p:cNvSpPr txBox="1"/>
          <p:nvPr/>
        </p:nvSpPr>
        <p:spPr>
          <a:xfrm>
            <a:off x="73025" y="985838"/>
            <a:ext cx="706183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【解】一）惯性力简化</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轮的惯性力只能向其质心</a:t>
            </a:r>
            <a:r>
              <a:rPr kumimoji="0" lang="en-US" altLang="zh-CN" sz="2000" b="0" i="0" u="none" strike="noStrike" kern="1200" cap="none" spc="0" normalizeH="0" baseline="0" noProof="1" dirty="0" smtClean="0">
                <a:solidFill>
                  <a:srgbClr val="FF0000"/>
                </a:solidFill>
                <a:latin typeface="+mn-lt"/>
                <a:ea typeface="+mn-ea"/>
                <a:cs typeface="+mj-cs"/>
                <a:sym typeface="Helvetica Light"/>
              </a:rPr>
              <a:t>C</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简化</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5006" name="Picture 3465"/>
          <p:cNvGraphicFramePr>
            <a:graphicFrameLocks noChangeAspect="1"/>
          </p:cNvGraphicFramePr>
          <p:nvPr/>
        </p:nvGraphicFramePr>
        <p:xfrm>
          <a:off x="106363" y="1651000"/>
          <a:ext cx="5699125" cy="450850"/>
        </p:xfrm>
        <a:graphic>
          <a:graphicData uri="http://schemas.openxmlformats.org/presentationml/2006/ole">
            <mc:AlternateContent xmlns:mc="http://schemas.openxmlformats.org/markup-compatibility/2006">
              <mc:Choice xmlns:v="urn:schemas-microsoft-com:vml" Requires="v">
                <p:oleObj spid="_x0000_s3179" name="" r:id="rId12" imgW="3009900" imgH="254000" progId="Equation.3">
                  <p:embed/>
                </p:oleObj>
              </mc:Choice>
              <mc:Fallback>
                <p:oleObj name="" r:id="rId12" imgW="3009900" imgH="254000" progId="Equation.3">
                  <p:embed/>
                  <p:pic>
                    <p:nvPicPr>
                      <p:cNvPr id="0" name="图片 3178"/>
                      <p:cNvPicPr/>
                      <p:nvPr/>
                    </p:nvPicPr>
                    <p:blipFill>
                      <a:blip r:embed="rId13"/>
                      <a:stretch>
                        <a:fillRect/>
                      </a:stretch>
                    </p:blipFill>
                    <p:spPr>
                      <a:xfrm>
                        <a:off x="106363" y="1651000"/>
                        <a:ext cx="5699125" cy="450850"/>
                      </a:xfrm>
                      <a:prstGeom prst="rect">
                        <a:avLst/>
                      </a:prstGeom>
                      <a:noFill/>
                      <a:ln w="38100">
                        <a:noFill/>
                        <a:miter/>
                      </a:ln>
                    </p:spPr>
                  </p:pic>
                </p:oleObj>
              </mc:Fallback>
            </mc:AlternateContent>
          </a:graphicData>
        </a:graphic>
      </p:graphicFrame>
      <p:sp>
        <p:nvSpPr>
          <p:cNvPr id="53" name="文本框 52"/>
          <p:cNvSpPr txBox="1"/>
          <p:nvPr/>
        </p:nvSpPr>
        <p:spPr>
          <a:xfrm>
            <a:off x="6428105" y="1787843"/>
            <a:ext cx="67500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1</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54" name="文本框 53"/>
          <p:cNvSpPr txBox="1"/>
          <p:nvPr/>
        </p:nvSpPr>
        <p:spPr>
          <a:xfrm>
            <a:off x="6757670" y="3017203"/>
            <a:ext cx="67500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55" name="文本框 54"/>
          <p:cNvSpPr txBox="1"/>
          <p:nvPr/>
        </p:nvSpPr>
        <p:spPr>
          <a:xfrm>
            <a:off x="191135" y="2088515"/>
            <a:ext cx="503491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二）确定至少需列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K=2-0=2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个动力学方程</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56" name="文本框 55"/>
          <p:cNvSpPr txBox="1"/>
          <p:nvPr/>
        </p:nvSpPr>
        <p:spPr>
          <a:xfrm>
            <a:off x="191135" y="2514600"/>
            <a:ext cx="41325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三）用静力学方法列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5011" name="Picture 3465"/>
          <p:cNvGraphicFramePr>
            <a:graphicFrameLocks noChangeAspect="1"/>
          </p:cNvGraphicFramePr>
          <p:nvPr/>
        </p:nvGraphicFramePr>
        <p:xfrm>
          <a:off x="104775" y="3863975"/>
          <a:ext cx="6689725" cy="452438"/>
        </p:xfrm>
        <a:graphic>
          <a:graphicData uri="http://schemas.openxmlformats.org/presentationml/2006/ole">
            <mc:AlternateContent xmlns:mc="http://schemas.openxmlformats.org/markup-compatibility/2006">
              <mc:Choice xmlns:v="urn:schemas-microsoft-com:vml" Requires="v">
                <p:oleObj spid="_x0000_s3180" name="" r:id="rId14" imgW="3530600" imgH="254000" progId="Equation.3">
                  <p:embed/>
                </p:oleObj>
              </mc:Choice>
              <mc:Fallback>
                <p:oleObj name="" r:id="rId14" imgW="3530600" imgH="254000" progId="Equation.3">
                  <p:embed/>
                  <p:pic>
                    <p:nvPicPr>
                      <p:cNvPr id="0" name="图片 3179"/>
                      <p:cNvPicPr/>
                      <p:nvPr/>
                    </p:nvPicPr>
                    <p:blipFill>
                      <a:blip r:embed="rId15"/>
                      <a:stretch>
                        <a:fillRect/>
                      </a:stretch>
                    </p:blipFill>
                    <p:spPr>
                      <a:xfrm>
                        <a:off x="104775" y="3863975"/>
                        <a:ext cx="6689725" cy="452438"/>
                      </a:xfrm>
                      <a:prstGeom prst="rect">
                        <a:avLst/>
                      </a:prstGeom>
                      <a:noFill/>
                      <a:ln w="38100">
                        <a:noFill/>
                        <a:miter/>
                      </a:ln>
                    </p:spPr>
                  </p:pic>
                </p:oleObj>
              </mc:Fallback>
            </mc:AlternateContent>
          </a:graphicData>
        </a:graphic>
      </p:graphicFrame>
      <p:sp>
        <p:nvSpPr>
          <p:cNvPr id="66" name="文本框 65"/>
          <p:cNvSpPr txBox="1"/>
          <p:nvPr/>
        </p:nvSpPr>
        <p:spPr>
          <a:xfrm>
            <a:off x="191135" y="4267835"/>
            <a:ext cx="640524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四）补充运动学方程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1)</a:t>
            </a:r>
            <a:endParaRPr kumimoji="0" lang="en-US" altLang="zh-CN" sz="1400" b="0" i="0" u="none" strike="noStrike" kern="1200" cap="none" spc="0" normalizeH="0" baseline="0" noProof="1" dirty="0" smtClean="0">
              <a:solidFill>
                <a:schemeClr val="tx1"/>
              </a:solidFill>
              <a:latin typeface="+mn-lt"/>
              <a:ea typeface="+mn-ea"/>
              <a:cs typeface="+mj-cs"/>
              <a:sym typeface="Helvetica Light"/>
            </a:endParaRPr>
          </a:p>
        </p:txBody>
      </p:sp>
      <p:sp>
        <p:nvSpPr>
          <p:cNvPr id="67" name="文本框 66"/>
          <p:cNvSpPr txBox="1"/>
          <p:nvPr/>
        </p:nvSpPr>
        <p:spPr>
          <a:xfrm>
            <a:off x="165735" y="5574983"/>
            <a:ext cx="177800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五）求解：</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5014" name="Picture 3465"/>
          <p:cNvGraphicFramePr>
            <a:graphicFrameLocks noChangeAspect="1"/>
          </p:cNvGraphicFramePr>
          <p:nvPr/>
        </p:nvGraphicFramePr>
        <p:xfrm>
          <a:off x="619125" y="5153025"/>
          <a:ext cx="3273425" cy="450850"/>
        </p:xfrm>
        <a:graphic>
          <a:graphicData uri="http://schemas.openxmlformats.org/presentationml/2006/ole">
            <mc:AlternateContent xmlns:mc="http://schemas.openxmlformats.org/markup-compatibility/2006">
              <mc:Choice xmlns:v="urn:schemas-microsoft-com:vml" Requires="v">
                <p:oleObj spid="_x0000_s3178" name="" r:id="rId16" imgW="1727200" imgH="254000" progId="Equation.3">
                  <p:embed/>
                </p:oleObj>
              </mc:Choice>
              <mc:Fallback>
                <p:oleObj name="" r:id="rId16" imgW="1727200" imgH="254000" progId="Equation.3">
                  <p:embed/>
                  <p:pic>
                    <p:nvPicPr>
                      <p:cNvPr id="0" name="图片 3177"/>
                      <p:cNvPicPr/>
                      <p:nvPr/>
                    </p:nvPicPr>
                    <p:blipFill>
                      <a:blip r:embed="rId17"/>
                      <a:stretch>
                        <a:fillRect/>
                      </a:stretch>
                    </p:blipFill>
                    <p:spPr>
                      <a:xfrm>
                        <a:off x="619125" y="5153025"/>
                        <a:ext cx="3273425" cy="450850"/>
                      </a:xfrm>
                      <a:prstGeom prst="rect">
                        <a:avLst/>
                      </a:prstGeom>
                      <a:noFill/>
                      <a:ln w="38100">
                        <a:noFill/>
                        <a:miter/>
                      </a:ln>
                    </p:spPr>
                  </p:pic>
                </p:oleObj>
              </mc:Fallback>
            </mc:AlternateContent>
          </a:graphicData>
        </a:graphic>
      </p:graphicFrame>
      <p:sp>
        <p:nvSpPr>
          <p:cNvPr id="76" name="文本框 75"/>
          <p:cNvSpPr txBox="1"/>
          <p:nvPr/>
        </p:nvSpPr>
        <p:spPr>
          <a:xfrm>
            <a:off x="5615304" y="319151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rgbClr val="FF0000"/>
                </a:solidFill>
                <a:latin typeface="+mn-lt"/>
                <a:ea typeface="+mn-ea"/>
                <a:cs typeface="+mj-cs"/>
                <a:sym typeface="Helvetica Light"/>
              </a:rPr>
              <a:t>(1)</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
        <p:nvSpPr>
          <p:cNvPr id="77" name="文本框 76"/>
          <p:cNvSpPr txBox="1"/>
          <p:nvPr/>
        </p:nvSpPr>
        <p:spPr>
          <a:xfrm>
            <a:off x="4235450" y="501142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chemeClr val="tx1"/>
                </a:solidFill>
                <a:latin typeface="+mn-lt"/>
                <a:ea typeface="+mn-ea"/>
                <a:cs typeface="+mj-cs"/>
                <a:sym typeface="Helvetica Light"/>
              </a:rPr>
              <a:t>(3)</a:t>
            </a:r>
            <a:endParaRPr kumimoji="0" 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79" name="文本框 78"/>
          <p:cNvSpPr txBox="1"/>
          <p:nvPr/>
        </p:nvSpPr>
        <p:spPr>
          <a:xfrm>
            <a:off x="1644650" y="5604193"/>
            <a:ext cx="846137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式</a:t>
            </a:r>
            <a:r>
              <a:rPr kumimoji="0" lang="en-US" sz="2000" b="0" i="0" u="none" strike="noStrike" kern="1200" cap="none" spc="0" normalizeH="0" baseline="0" noProof="1" dirty="0" smtClean="0">
                <a:solidFill>
                  <a:schemeClr val="tx1"/>
                </a:solidFill>
                <a:latin typeface="+mn-lt"/>
                <a:ea typeface="+mn-ea"/>
                <a:cs typeface="+mj-cs"/>
                <a:sym typeface="Helvetica Light"/>
              </a:rPr>
              <a:t>(</a:t>
            </a:r>
            <a:r>
              <a:rPr kumimoji="0" lang="en-US" sz="2000" b="0" i="0" u="none" strike="noStrike" kern="1200" cap="none" spc="0" normalizeH="0" baseline="0" noProof="1" dirty="0" smtClean="0">
                <a:solidFill>
                  <a:srgbClr val="FF0000"/>
                </a:solidFill>
                <a:latin typeface="+mn-lt"/>
                <a:ea typeface="+mn-ea"/>
                <a:cs typeface="+mj-cs"/>
                <a:sym typeface="Helvetica Light"/>
              </a:rPr>
              <a:t>3</a:t>
            </a:r>
            <a:r>
              <a:rPr kumimoji="0" lang="en-US"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分别向</a:t>
            </a:r>
            <a:r>
              <a:rPr kumimoji="0" lang="en-US" altLang="zh-CN" sz="2000" b="0" i="0" u="none" strike="noStrike" kern="1200" cap="none" spc="0" normalizeH="0" baseline="0" noProof="1" dirty="0" smtClean="0">
                <a:solidFill>
                  <a:schemeClr val="tx1"/>
                </a:solidFill>
                <a:latin typeface="+mn-lt"/>
                <a:ea typeface="+mn-ea"/>
                <a:cs typeface="+mj-cs"/>
                <a:sym typeface="Helvetica Light"/>
              </a:rPr>
              <a:t>x,y</a:t>
            </a:r>
            <a:r>
              <a:rPr kumimoji="0" lang="zh-CN" altLang="en-US" sz="2000" b="0" i="0" u="none" strike="noStrike" kern="1200" cap="none" spc="0" normalizeH="0" baseline="0" noProof="1" dirty="0" smtClean="0">
                <a:solidFill>
                  <a:schemeClr val="tx1"/>
                </a:solidFill>
                <a:latin typeface="+mn-lt"/>
                <a:ea typeface="+mn-ea"/>
                <a:cs typeface="+mj-cs"/>
                <a:sym typeface="Helvetica Light"/>
              </a:rPr>
              <a:t>方向投影得到</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个方程，再与方程（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1</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）联立得</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111" name="文本框 110"/>
          <p:cNvSpPr txBox="1"/>
          <p:nvPr/>
        </p:nvSpPr>
        <p:spPr>
          <a:xfrm>
            <a:off x="309244" y="2872423"/>
            <a:ext cx="513143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先整体：</a:t>
            </a:r>
            <a:r>
              <a:rPr kumimoji="0" lang="en-US" altLang="zh-CN" sz="2000" b="0" i="0" u="none" strike="noStrike" kern="1200" cap="none" spc="0" normalizeH="0" baseline="0" noProof="1" dirty="0" smtClean="0">
                <a:solidFill>
                  <a:schemeClr val="tx1"/>
                </a:solidFill>
                <a:latin typeface="+mn-lt"/>
                <a:ea typeface="+mn-ea"/>
                <a:cs typeface="+mj-cs"/>
                <a:sym typeface="Helvetica Light"/>
              </a:rPr>
              <a:t>3</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个不待求力（</a:t>
            </a:r>
            <a:r>
              <a:rPr kumimoji="0" lang="en-US" altLang="zh-CN" sz="2000" b="0" i="0" u="none" strike="noStrike" kern="1200" cap="none" spc="0" normalizeH="0" baseline="0" noProof="1" dirty="0" smtClean="0">
                <a:solidFill>
                  <a:schemeClr val="tx1"/>
                </a:solidFill>
                <a:latin typeface="+mn-lt"/>
                <a:ea typeface="+mn-ea"/>
                <a:cs typeface="+mj-cs"/>
                <a:sym typeface="Helvetica Light"/>
              </a:rPr>
              <a:t>F</a:t>
            </a:r>
            <a:r>
              <a:rPr kumimoji="0" lang="en-US" altLang="zh-CN" sz="2000" b="0" i="0" u="none" strike="noStrike" kern="1200" cap="none" spc="0" normalizeH="0" baseline="-25000" noProof="1" dirty="0" smtClean="0">
                <a:solidFill>
                  <a:schemeClr val="tx1"/>
                </a:solidFill>
                <a:latin typeface="+mn-lt"/>
                <a:ea typeface="+mn-ea"/>
                <a:cs typeface="+mj-cs"/>
                <a:sym typeface="Helvetica Light"/>
              </a:rPr>
              <a:t>N</a:t>
            </a:r>
            <a:r>
              <a:rPr kumimoji="0" lang="en-US" altLang="zh-CN" sz="2000" b="0" i="0" u="none" strike="noStrike" kern="1200" cap="none" spc="0" normalizeH="0" baseline="0" noProof="1" dirty="0" smtClean="0">
                <a:solidFill>
                  <a:schemeClr val="tx1"/>
                </a:solidFill>
                <a:latin typeface="+mn-lt"/>
                <a:ea typeface="+mn-ea"/>
                <a:cs typeface="+mj-cs"/>
                <a:sym typeface="Helvetica Light"/>
              </a:rPr>
              <a:t>+M</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r>
              <a:rPr kumimoji="0" lang="en-US" altLang="zh-CN" sz="2000" b="0" i="0" u="none" strike="noStrike" kern="1200" cap="none" spc="0" normalizeH="0" baseline="0" noProof="1" dirty="0" smtClean="0">
                <a:solidFill>
                  <a:schemeClr val="tx1"/>
                </a:solidFill>
                <a:latin typeface="+mn-lt"/>
                <a:ea typeface="+mn-ea"/>
                <a:cs typeface="+mj-cs"/>
                <a:sym typeface="Helvetica Light"/>
              </a:rPr>
              <a:t>=1</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112" name="文本框 111"/>
          <p:cNvSpPr txBox="1"/>
          <p:nvPr/>
        </p:nvSpPr>
        <p:spPr>
          <a:xfrm>
            <a:off x="191135" y="4687570"/>
            <a:ext cx="4838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取</a:t>
            </a:r>
            <a:r>
              <a:rPr kumimoji="0" lang="en-US" altLang="zh-CN" sz="2000" b="0" i="0" u="none" strike="noStrike" kern="1200" cap="none" spc="0" normalizeH="0" baseline="0" noProof="1" dirty="0" smtClean="0">
                <a:solidFill>
                  <a:schemeClr val="tx1"/>
                </a:solidFill>
                <a:latin typeface="+mn-lt"/>
                <a:ea typeface="+mn-ea"/>
                <a:cs typeface="+mj-cs"/>
                <a:sym typeface="Helvetica Light"/>
              </a:rPr>
              <a:t>C</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为动点，棱柱</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为动系。</a:t>
            </a:r>
            <a:endParaRPr kumimoji="0" lang="en-US" altLang="zh-CN" sz="1400" b="0" i="0" u="none" strike="noStrike" kern="1200" cap="none" spc="0" normalizeH="0" baseline="0" noProof="1" dirty="0" smtClean="0">
              <a:solidFill>
                <a:schemeClr val="tx1"/>
              </a:solidFill>
              <a:latin typeface="+mn-lt"/>
              <a:ea typeface="+mn-ea"/>
              <a:cs typeface="+mj-cs"/>
              <a:sym typeface="Helvetica Light"/>
            </a:endParaRPr>
          </a:p>
        </p:txBody>
      </p:sp>
      <p:grpSp>
        <p:nvGrpSpPr>
          <p:cNvPr id="85020" name="Group 136"/>
          <p:cNvGrpSpPr/>
          <p:nvPr/>
        </p:nvGrpSpPr>
        <p:grpSpPr>
          <a:xfrm>
            <a:off x="7037388" y="2687638"/>
            <a:ext cx="1849437" cy="1628775"/>
            <a:chOff x="2412" y="1389"/>
            <a:chExt cx="1165" cy="1026"/>
          </a:xfrm>
        </p:grpSpPr>
        <p:pic>
          <p:nvPicPr>
            <p:cNvPr id="85021" name="Picture 137"/>
            <p:cNvPicPr>
              <a:picLocks noChangeAspect="1"/>
            </p:cNvPicPr>
            <p:nvPr/>
          </p:nvPicPr>
          <p:blipFill>
            <a:blip r:embed="rId1"/>
            <a:stretch>
              <a:fillRect/>
            </a:stretch>
          </p:blipFill>
          <p:spPr>
            <a:xfrm>
              <a:off x="2516" y="1434"/>
              <a:ext cx="1061" cy="950"/>
            </a:xfrm>
            <a:prstGeom prst="rect">
              <a:avLst/>
            </a:prstGeom>
            <a:noFill/>
            <a:ln w="9525">
              <a:noFill/>
            </a:ln>
          </p:spPr>
        </p:pic>
        <p:sp>
          <p:nvSpPr>
            <p:cNvPr id="85022" name="Line 138"/>
            <p:cNvSpPr/>
            <p:nvPr/>
          </p:nvSpPr>
          <p:spPr>
            <a:xfrm flipH="1">
              <a:off x="2516" y="1978"/>
              <a:ext cx="227" cy="0"/>
            </a:xfrm>
            <a:prstGeom prst="line">
              <a:avLst/>
            </a:prstGeom>
            <a:ln w="9525" cap="flat" cmpd="sng">
              <a:solidFill>
                <a:schemeClr val="tx1"/>
              </a:solidFill>
              <a:prstDash val="solid"/>
              <a:round/>
              <a:headEnd type="triangle" w="med" len="med"/>
              <a:tailEnd type="none" w="med" len="med"/>
            </a:ln>
          </p:spPr>
        </p:sp>
        <p:sp>
          <p:nvSpPr>
            <p:cNvPr id="85023" name="Line 139"/>
            <p:cNvSpPr/>
            <p:nvPr/>
          </p:nvSpPr>
          <p:spPr>
            <a:xfrm flipH="1">
              <a:off x="2970" y="1661"/>
              <a:ext cx="91" cy="136"/>
            </a:xfrm>
            <a:prstGeom prst="line">
              <a:avLst/>
            </a:prstGeom>
            <a:ln w="9525" cap="flat" cmpd="sng">
              <a:solidFill>
                <a:schemeClr val="tx1"/>
              </a:solidFill>
              <a:prstDash val="solid"/>
              <a:round/>
              <a:headEnd type="triangle" w="med" len="med"/>
              <a:tailEnd type="none" w="med" len="med"/>
            </a:ln>
          </p:spPr>
        </p:sp>
        <p:sp>
          <p:nvSpPr>
            <p:cNvPr id="85024" name="Freeform 140"/>
            <p:cNvSpPr/>
            <p:nvPr/>
          </p:nvSpPr>
          <p:spPr>
            <a:xfrm>
              <a:off x="3106" y="1471"/>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85025" name="Object 141"/>
            <p:cNvGraphicFramePr>
              <a:graphicFrameLocks noChangeAspect="1"/>
            </p:cNvGraphicFramePr>
            <p:nvPr/>
          </p:nvGraphicFramePr>
          <p:xfrm>
            <a:off x="3243" y="1389"/>
            <a:ext cx="259" cy="202"/>
          </p:xfrm>
          <a:graphic>
            <a:graphicData uri="http://schemas.openxmlformats.org/presentationml/2006/ole">
              <mc:AlternateContent xmlns:mc="http://schemas.openxmlformats.org/markup-compatibility/2006">
                <mc:Choice xmlns:v="urn:schemas-microsoft-com:vml" Requires="v">
                  <p:oleObj spid="_x0000_s3186" name="" r:id="rId18" imgW="292100" imgH="228600" progId="Equation.3">
                    <p:embed/>
                  </p:oleObj>
                </mc:Choice>
                <mc:Fallback>
                  <p:oleObj name="" r:id="rId18" imgW="292100" imgH="228600" progId="Equation.3">
                    <p:embed/>
                    <p:pic>
                      <p:nvPicPr>
                        <p:cNvPr id="0" name="图片 3185"/>
                        <p:cNvPicPr/>
                        <p:nvPr/>
                      </p:nvPicPr>
                      <p:blipFill>
                        <a:blip r:embed="rId19"/>
                        <a:stretch>
                          <a:fillRect/>
                        </a:stretch>
                      </p:blipFill>
                      <p:spPr>
                        <a:xfrm>
                          <a:off x="3243" y="1389"/>
                          <a:ext cx="259" cy="202"/>
                        </a:xfrm>
                        <a:prstGeom prst="rect">
                          <a:avLst/>
                        </a:prstGeom>
                        <a:noFill/>
                        <a:ln w="38100">
                          <a:noFill/>
                          <a:miter/>
                        </a:ln>
                      </p:spPr>
                    </p:pic>
                  </p:oleObj>
                </mc:Fallback>
              </mc:AlternateContent>
            </a:graphicData>
          </a:graphic>
        </p:graphicFrame>
        <p:graphicFrame>
          <p:nvGraphicFramePr>
            <p:cNvPr id="85026" name="Object 142"/>
            <p:cNvGraphicFramePr>
              <a:graphicFrameLocks noChangeAspect="1"/>
            </p:cNvGraphicFramePr>
            <p:nvPr/>
          </p:nvGraphicFramePr>
          <p:xfrm>
            <a:off x="3243" y="1661"/>
            <a:ext cx="218" cy="164"/>
          </p:xfrm>
          <a:graphic>
            <a:graphicData uri="http://schemas.openxmlformats.org/presentationml/2006/ole">
              <mc:AlternateContent xmlns:mc="http://schemas.openxmlformats.org/markup-compatibility/2006">
                <mc:Choice xmlns:v="urn:schemas-microsoft-com:vml" Requires="v">
                  <p:oleObj spid="_x0000_s3185" name="" r:id="rId20" imgW="304800" imgH="228600" progId="Equation.3">
                    <p:embed/>
                  </p:oleObj>
                </mc:Choice>
                <mc:Fallback>
                  <p:oleObj name="" r:id="rId20" imgW="304800" imgH="228600" progId="Equation.3">
                    <p:embed/>
                    <p:pic>
                      <p:nvPicPr>
                        <p:cNvPr id="0" name="图片 3184"/>
                        <p:cNvPicPr/>
                        <p:nvPr/>
                      </p:nvPicPr>
                      <p:blipFill>
                        <a:blip r:embed="rId21"/>
                        <a:stretch>
                          <a:fillRect/>
                        </a:stretch>
                      </p:blipFill>
                      <p:spPr>
                        <a:xfrm>
                          <a:off x="3243" y="1661"/>
                          <a:ext cx="218" cy="164"/>
                        </a:xfrm>
                        <a:prstGeom prst="rect">
                          <a:avLst/>
                        </a:prstGeom>
                        <a:noFill/>
                        <a:ln w="38100">
                          <a:noFill/>
                          <a:miter/>
                        </a:ln>
                      </p:spPr>
                    </p:pic>
                  </p:oleObj>
                </mc:Fallback>
              </mc:AlternateContent>
            </a:graphicData>
          </a:graphic>
        </p:graphicFrame>
        <p:graphicFrame>
          <p:nvGraphicFramePr>
            <p:cNvPr id="85027" name="Object 143"/>
            <p:cNvGraphicFramePr>
              <a:graphicFrameLocks noChangeAspect="1"/>
            </p:cNvGraphicFramePr>
            <p:nvPr/>
          </p:nvGraphicFramePr>
          <p:xfrm>
            <a:off x="2731" y="1525"/>
            <a:ext cx="209" cy="164"/>
          </p:xfrm>
          <a:graphic>
            <a:graphicData uri="http://schemas.openxmlformats.org/presentationml/2006/ole">
              <mc:AlternateContent xmlns:mc="http://schemas.openxmlformats.org/markup-compatibility/2006">
                <mc:Choice xmlns:v="urn:schemas-microsoft-com:vml" Requires="v">
                  <p:oleObj spid="_x0000_s3187" name="" r:id="rId22" imgW="292100" imgH="228600" progId="Equation.3">
                    <p:embed/>
                  </p:oleObj>
                </mc:Choice>
                <mc:Fallback>
                  <p:oleObj name="" r:id="rId22" imgW="292100" imgH="228600" progId="Equation.3">
                    <p:embed/>
                    <p:pic>
                      <p:nvPicPr>
                        <p:cNvPr id="0" name="图片 3186"/>
                        <p:cNvPicPr/>
                        <p:nvPr/>
                      </p:nvPicPr>
                      <p:blipFill>
                        <a:blip r:embed="rId23"/>
                        <a:stretch>
                          <a:fillRect/>
                        </a:stretch>
                      </p:blipFill>
                      <p:spPr>
                        <a:xfrm>
                          <a:off x="2731" y="1525"/>
                          <a:ext cx="209" cy="164"/>
                        </a:xfrm>
                        <a:prstGeom prst="rect">
                          <a:avLst/>
                        </a:prstGeom>
                        <a:noFill/>
                        <a:ln w="38100">
                          <a:noFill/>
                          <a:miter/>
                        </a:ln>
                      </p:spPr>
                    </p:pic>
                  </p:oleObj>
                </mc:Fallback>
              </mc:AlternateContent>
            </a:graphicData>
          </a:graphic>
        </p:graphicFrame>
        <p:graphicFrame>
          <p:nvGraphicFramePr>
            <p:cNvPr id="85028" name="Object 144"/>
            <p:cNvGraphicFramePr>
              <a:graphicFrameLocks noChangeAspect="1"/>
            </p:cNvGraphicFramePr>
            <p:nvPr/>
          </p:nvGraphicFramePr>
          <p:xfrm>
            <a:off x="2412" y="1797"/>
            <a:ext cx="165" cy="154"/>
          </p:xfrm>
          <a:graphic>
            <a:graphicData uri="http://schemas.openxmlformats.org/presentationml/2006/ole">
              <mc:AlternateContent xmlns:mc="http://schemas.openxmlformats.org/markup-compatibility/2006">
                <mc:Choice xmlns:v="urn:schemas-microsoft-com:vml" Requires="v">
                  <p:oleObj spid="_x0000_s3188" name="" r:id="rId24" imgW="228600" imgH="215900" progId="Equation.3">
                    <p:embed/>
                  </p:oleObj>
                </mc:Choice>
                <mc:Fallback>
                  <p:oleObj name="" r:id="rId24" imgW="228600" imgH="215900" progId="Equation.3">
                    <p:embed/>
                    <p:pic>
                      <p:nvPicPr>
                        <p:cNvPr id="0" name="图片 3187"/>
                        <p:cNvPicPr/>
                        <p:nvPr/>
                      </p:nvPicPr>
                      <p:blipFill>
                        <a:blip r:embed="rId25"/>
                        <a:stretch>
                          <a:fillRect/>
                        </a:stretch>
                      </p:blipFill>
                      <p:spPr>
                        <a:xfrm>
                          <a:off x="2412" y="1797"/>
                          <a:ext cx="165" cy="154"/>
                        </a:xfrm>
                        <a:prstGeom prst="rect">
                          <a:avLst/>
                        </a:prstGeom>
                        <a:noFill/>
                        <a:ln w="38100">
                          <a:noFill/>
                          <a:miter/>
                        </a:ln>
                      </p:spPr>
                    </p:pic>
                  </p:oleObj>
                </mc:Fallback>
              </mc:AlternateContent>
            </a:graphicData>
          </a:graphic>
        </p:graphicFrame>
        <p:sp>
          <p:nvSpPr>
            <p:cNvPr id="85029" name="Line 145"/>
            <p:cNvSpPr/>
            <p:nvPr/>
          </p:nvSpPr>
          <p:spPr>
            <a:xfrm>
              <a:off x="3061" y="1661"/>
              <a:ext cx="227" cy="136"/>
            </a:xfrm>
            <a:prstGeom prst="line">
              <a:avLst/>
            </a:prstGeom>
            <a:ln w="9525" cap="flat" cmpd="sng">
              <a:solidFill>
                <a:schemeClr val="tx1"/>
              </a:solidFill>
              <a:prstDash val="solid"/>
              <a:round/>
              <a:headEnd type="triangle" w="med" len="med"/>
              <a:tailEnd type="none" w="med" len="med"/>
            </a:ln>
          </p:spPr>
        </p:sp>
        <p:sp>
          <p:nvSpPr>
            <p:cNvPr id="85030" name="Line 146"/>
            <p:cNvSpPr/>
            <p:nvPr/>
          </p:nvSpPr>
          <p:spPr>
            <a:xfrm>
              <a:off x="2880" y="1933"/>
              <a:ext cx="0" cy="136"/>
            </a:xfrm>
            <a:prstGeom prst="line">
              <a:avLst/>
            </a:prstGeom>
            <a:ln w="9525" cap="flat" cmpd="sng">
              <a:solidFill>
                <a:schemeClr val="tx1"/>
              </a:solidFill>
              <a:prstDash val="solid"/>
              <a:round/>
              <a:headEnd type="none" w="med" len="med"/>
              <a:tailEnd type="triangle" w="med" len="med"/>
            </a:ln>
          </p:spPr>
        </p:sp>
        <p:sp>
          <p:nvSpPr>
            <p:cNvPr id="85031" name="Line 147"/>
            <p:cNvSpPr/>
            <p:nvPr/>
          </p:nvSpPr>
          <p:spPr>
            <a:xfrm>
              <a:off x="3061" y="1706"/>
              <a:ext cx="0" cy="273"/>
            </a:xfrm>
            <a:prstGeom prst="line">
              <a:avLst/>
            </a:prstGeom>
            <a:ln w="9525" cap="flat" cmpd="sng">
              <a:solidFill>
                <a:schemeClr val="tx1"/>
              </a:solidFill>
              <a:prstDash val="solid"/>
              <a:round/>
              <a:headEnd type="none" w="med" len="med"/>
              <a:tailEnd type="triangle" w="med" len="med"/>
            </a:ln>
          </p:spPr>
        </p:sp>
        <p:sp>
          <p:nvSpPr>
            <p:cNvPr id="85032" name="Line 148"/>
            <p:cNvSpPr/>
            <p:nvPr/>
          </p:nvSpPr>
          <p:spPr>
            <a:xfrm flipV="1">
              <a:off x="3016" y="2160"/>
              <a:ext cx="0" cy="227"/>
            </a:xfrm>
            <a:prstGeom prst="line">
              <a:avLst/>
            </a:prstGeom>
            <a:ln w="9525" cap="flat" cmpd="sng">
              <a:solidFill>
                <a:schemeClr val="tx1"/>
              </a:solidFill>
              <a:prstDash val="solid"/>
              <a:round/>
              <a:headEnd type="none" w="med" len="med"/>
              <a:tailEnd type="triangle" w="med" len="med"/>
            </a:ln>
          </p:spPr>
        </p:sp>
        <p:sp>
          <p:nvSpPr>
            <p:cNvPr id="85033" name="Freeform 149"/>
            <p:cNvSpPr/>
            <p:nvPr/>
          </p:nvSpPr>
          <p:spPr>
            <a:xfrm>
              <a:off x="3107" y="2205"/>
              <a:ext cx="159" cy="136"/>
            </a:xfrm>
            <a:custGeom>
              <a:avLst/>
              <a:gdLst/>
              <a:ahLst/>
              <a:cxnLst>
                <a:cxn ang="0">
                  <a:pos x="0" y="0"/>
                </a:cxn>
                <a:cxn ang="0">
                  <a:pos x="136" y="46"/>
                </a:cxn>
                <a:cxn ang="0">
                  <a:pos x="136" y="136"/>
                </a:cxn>
              </a:cxnLst>
              <a:pathLst>
                <a:path w="159" h="136">
                  <a:moveTo>
                    <a:pt x="0" y="0"/>
                  </a:moveTo>
                  <a:cubicBezTo>
                    <a:pt x="56" y="11"/>
                    <a:pt x="113" y="23"/>
                    <a:pt x="136" y="46"/>
                  </a:cubicBezTo>
                  <a:cubicBezTo>
                    <a:pt x="159" y="69"/>
                    <a:pt x="136" y="121"/>
                    <a:pt x="136" y="136"/>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85034" name="Object 150"/>
            <p:cNvGraphicFramePr>
              <a:graphicFrameLocks noChangeAspect="1"/>
            </p:cNvGraphicFramePr>
            <p:nvPr/>
          </p:nvGraphicFramePr>
          <p:xfrm>
            <a:off x="3243" y="2205"/>
            <a:ext cx="136" cy="110"/>
          </p:xfrm>
          <a:graphic>
            <a:graphicData uri="http://schemas.openxmlformats.org/presentationml/2006/ole">
              <mc:AlternateContent xmlns:mc="http://schemas.openxmlformats.org/markup-compatibility/2006">
                <mc:Choice xmlns:v="urn:schemas-microsoft-com:vml" Requires="v">
                  <p:oleObj spid="_x0000_s3181" name="" r:id="rId26" imgW="203200" imgH="165100" progId="Equation.3">
                    <p:embed/>
                  </p:oleObj>
                </mc:Choice>
                <mc:Fallback>
                  <p:oleObj name="" r:id="rId26" imgW="203200" imgH="165100" progId="Equation.3">
                    <p:embed/>
                    <p:pic>
                      <p:nvPicPr>
                        <p:cNvPr id="0" name="图片 3180"/>
                        <p:cNvPicPr/>
                        <p:nvPr/>
                      </p:nvPicPr>
                      <p:blipFill>
                        <a:blip r:embed="rId27"/>
                        <a:stretch>
                          <a:fillRect/>
                        </a:stretch>
                      </p:blipFill>
                      <p:spPr>
                        <a:xfrm>
                          <a:off x="3243" y="2205"/>
                          <a:ext cx="136" cy="110"/>
                        </a:xfrm>
                        <a:prstGeom prst="rect">
                          <a:avLst/>
                        </a:prstGeom>
                        <a:noFill/>
                        <a:ln w="38100">
                          <a:noFill/>
                          <a:miter/>
                        </a:ln>
                      </p:spPr>
                    </p:pic>
                  </p:oleObj>
                </mc:Fallback>
              </mc:AlternateContent>
            </a:graphicData>
          </a:graphic>
        </p:graphicFrame>
        <p:graphicFrame>
          <p:nvGraphicFramePr>
            <p:cNvPr id="85035" name="Object 151"/>
            <p:cNvGraphicFramePr>
              <a:graphicFrameLocks noChangeAspect="1"/>
            </p:cNvGraphicFramePr>
            <p:nvPr/>
          </p:nvGraphicFramePr>
          <p:xfrm>
            <a:off x="3061" y="2251"/>
            <a:ext cx="155" cy="164"/>
          </p:xfrm>
          <a:graphic>
            <a:graphicData uri="http://schemas.openxmlformats.org/presentationml/2006/ole">
              <mc:AlternateContent xmlns:mc="http://schemas.openxmlformats.org/markup-compatibility/2006">
                <mc:Choice xmlns:v="urn:schemas-microsoft-com:vml" Requires="v">
                  <p:oleObj spid="_x0000_s3182" name="" r:id="rId28" imgW="215900" imgH="228600" progId="Equation.3">
                    <p:embed/>
                  </p:oleObj>
                </mc:Choice>
                <mc:Fallback>
                  <p:oleObj name="" r:id="rId28" imgW="215900" imgH="228600" progId="Equation.3">
                    <p:embed/>
                    <p:pic>
                      <p:nvPicPr>
                        <p:cNvPr id="0" name="图片 3181"/>
                        <p:cNvPicPr/>
                        <p:nvPr/>
                      </p:nvPicPr>
                      <p:blipFill>
                        <a:blip r:embed="rId29"/>
                        <a:stretch>
                          <a:fillRect/>
                        </a:stretch>
                      </p:blipFill>
                      <p:spPr>
                        <a:xfrm>
                          <a:off x="3061" y="2251"/>
                          <a:ext cx="155" cy="164"/>
                        </a:xfrm>
                        <a:prstGeom prst="rect">
                          <a:avLst/>
                        </a:prstGeom>
                        <a:noFill/>
                        <a:ln w="38100">
                          <a:noFill/>
                          <a:miter/>
                        </a:ln>
                      </p:spPr>
                    </p:pic>
                  </p:oleObj>
                </mc:Fallback>
              </mc:AlternateContent>
            </a:graphicData>
          </a:graphic>
        </p:graphicFrame>
        <p:sp>
          <p:nvSpPr>
            <p:cNvPr id="85036" name="Text Box 152"/>
            <p:cNvSpPr txBox="1"/>
            <p:nvPr/>
          </p:nvSpPr>
          <p:spPr>
            <a:xfrm>
              <a:off x="2835" y="1933"/>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sp>
          <p:nvSpPr>
            <p:cNvPr id="85037" name="Text Box 153"/>
            <p:cNvSpPr txBox="1"/>
            <p:nvPr/>
          </p:nvSpPr>
          <p:spPr>
            <a:xfrm>
              <a:off x="3016" y="1787"/>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graphicFrame>
          <p:nvGraphicFramePr>
            <p:cNvPr id="85038" name="Object 154"/>
            <p:cNvGraphicFramePr>
              <a:graphicFrameLocks noChangeAspect="1"/>
            </p:cNvGraphicFramePr>
            <p:nvPr/>
          </p:nvGraphicFramePr>
          <p:xfrm>
            <a:off x="2880" y="1842"/>
            <a:ext cx="90" cy="90"/>
          </p:xfrm>
          <a:graphic>
            <a:graphicData uri="http://schemas.openxmlformats.org/presentationml/2006/ole">
              <mc:AlternateContent xmlns:mc="http://schemas.openxmlformats.org/markup-compatibility/2006">
                <mc:Choice xmlns:v="urn:schemas-microsoft-com:vml" Requires="v">
                  <p:oleObj spid="_x0000_s3183" name="" r:id="rId30" imgW="165100" imgH="165100" progId="Equation.3">
                    <p:embed/>
                  </p:oleObj>
                </mc:Choice>
                <mc:Fallback>
                  <p:oleObj name="" r:id="rId30" imgW="165100" imgH="165100" progId="Equation.3">
                    <p:embed/>
                    <p:pic>
                      <p:nvPicPr>
                        <p:cNvPr id="0" name="图片 3182"/>
                        <p:cNvPicPr/>
                        <p:nvPr/>
                      </p:nvPicPr>
                      <p:blipFill>
                        <a:blip r:embed="rId31"/>
                        <a:stretch>
                          <a:fillRect/>
                        </a:stretch>
                      </p:blipFill>
                      <p:spPr>
                        <a:xfrm>
                          <a:off x="2880" y="1842"/>
                          <a:ext cx="90" cy="90"/>
                        </a:xfrm>
                        <a:prstGeom prst="rect">
                          <a:avLst/>
                        </a:prstGeom>
                        <a:noFill/>
                        <a:ln w="38100">
                          <a:noFill/>
                          <a:miter/>
                        </a:ln>
                      </p:spPr>
                    </p:pic>
                  </p:oleObj>
                </mc:Fallback>
              </mc:AlternateContent>
            </a:graphicData>
          </a:graphic>
        </p:graphicFrame>
      </p:grpSp>
      <p:graphicFrame>
        <p:nvGraphicFramePr>
          <p:cNvPr id="85039" name="Picture 3465"/>
          <p:cNvGraphicFramePr>
            <a:graphicFrameLocks noChangeAspect="1"/>
          </p:cNvGraphicFramePr>
          <p:nvPr/>
        </p:nvGraphicFramePr>
        <p:xfrm>
          <a:off x="247650" y="3355975"/>
          <a:ext cx="5292725" cy="452438"/>
        </p:xfrm>
        <a:graphic>
          <a:graphicData uri="http://schemas.openxmlformats.org/presentationml/2006/ole">
            <mc:AlternateContent xmlns:mc="http://schemas.openxmlformats.org/markup-compatibility/2006">
              <mc:Choice xmlns:v="urn:schemas-microsoft-com:vml" Requires="v">
                <p:oleObj spid="_x0000_s3184" name="" r:id="rId32" imgW="2794000" imgH="254000" progId="Equation.3">
                  <p:embed/>
                </p:oleObj>
              </mc:Choice>
              <mc:Fallback>
                <p:oleObj name="" r:id="rId32" imgW="2794000" imgH="254000" progId="Equation.3">
                  <p:embed/>
                  <p:pic>
                    <p:nvPicPr>
                      <p:cNvPr id="0" name="图片 3183"/>
                      <p:cNvPicPr/>
                      <p:nvPr/>
                    </p:nvPicPr>
                    <p:blipFill>
                      <a:blip r:embed="rId33"/>
                      <a:stretch>
                        <a:fillRect/>
                      </a:stretch>
                    </p:blipFill>
                    <p:spPr>
                      <a:xfrm>
                        <a:off x="247650" y="3355975"/>
                        <a:ext cx="5292725" cy="452438"/>
                      </a:xfrm>
                      <a:prstGeom prst="rect">
                        <a:avLst/>
                      </a:prstGeom>
                      <a:noFill/>
                      <a:ln w="38100">
                        <a:noFill/>
                        <a:miter/>
                      </a:ln>
                    </p:spPr>
                  </p:pic>
                </p:oleObj>
              </mc:Fallback>
            </mc:AlternateContent>
          </a:graphicData>
        </a:graphic>
      </p:graphicFrame>
      <p:sp>
        <p:nvSpPr>
          <p:cNvPr id="33" name="文本框 32"/>
          <p:cNvSpPr txBox="1"/>
          <p:nvPr/>
        </p:nvSpPr>
        <p:spPr>
          <a:xfrm>
            <a:off x="6664325" y="366776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rgbClr val="FF0000"/>
                </a:solidFill>
                <a:latin typeface="+mn-lt"/>
                <a:ea typeface="+mn-ea"/>
                <a:cs typeface="+mj-cs"/>
                <a:sym typeface="Helvetica Light"/>
              </a:rPr>
              <a:t>(2)</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pic>
        <p:nvPicPr>
          <p:cNvPr id="85041" name="图片 27744" descr="wps209C"/>
          <p:cNvPicPr>
            <a:picLocks noChangeAspect="1"/>
          </p:cNvPicPr>
          <p:nvPr/>
        </p:nvPicPr>
        <p:blipFill>
          <a:blip r:embed="rId34"/>
          <a:stretch>
            <a:fillRect/>
          </a:stretch>
        </p:blipFill>
        <p:spPr>
          <a:xfrm>
            <a:off x="619125" y="6075363"/>
            <a:ext cx="3271838" cy="782637"/>
          </a:xfrm>
          <a:prstGeom prst="rect">
            <a:avLst/>
          </a:prstGeom>
          <a:noFill/>
          <a:ln w="9525">
            <a:noFill/>
          </a:ln>
        </p:spPr>
      </p:pic>
      <p:sp>
        <p:nvSpPr>
          <p:cNvPr id="34" name="文本框 33"/>
          <p:cNvSpPr txBox="1"/>
          <p:nvPr/>
        </p:nvSpPr>
        <p:spPr>
          <a:xfrm>
            <a:off x="2695575" y="133477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rgbClr val="FF0000"/>
                </a:solidFill>
                <a:latin typeface="+mn-lt"/>
                <a:ea typeface="+mn-ea"/>
                <a:cs typeface="+mj-cs"/>
                <a:sym typeface="Helvetica Light"/>
              </a:rPr>
              <a:t>？</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
        <p:nvSpPr>
          <p:cNvPr id="35" name="文本框 34"/>
          <p:cNvSpPr txBox="1"/>
          <p:nvPr/>
        </p:nvSpPr>
        <p:spPr>
          <a:xfrm>
            <a:off x="4286885" y="135636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rgbClr val="FF0000"/>
                </a:solidFill>
                <a:latin typeface="+mn-lt"/>
                <a:ea typeface="+mn-ea"/>
                <a:cs typeface="+mj-cs"/>
                <a:sym typeface="Helvetica Light"/>
              </a:rPr>
              <a:t>？</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
        <p:nvSpPr>
          <p:cNvPr id="36" name="文本框 35"/>
          <p:cNvSpPr txBox="1"/>
          <p:nvPr/>
        </p:nvSpPr>
        <p:spPr>
          <a:xfrm>
            <a:off x="5467350" y="136652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1" i="0" u="none" strike="noStrike" kern="1200" cap="none" spc="0" normalizeH="0" baseline="0" noProof="1" dirty="0" smtClean="0">
                <a:solidFill>
                  <a:srgbClr val="FF0000"/>
                </a:solidFill>
                <a:latin typeface="+mn-lt"/>
                <a:ea typeface="+mn-ea"/>
                <a:cs typeface="+mj-cs"/>
                <a:sym typeface="Helvetica Light"/>
              </a:rPr>
              <a:t>？</a:t>
            </a:r>
            <a:endParaRPr kumimoji="0" lang="zh-CN" altLang="en-US" sz="2000" b="1" i="0" u="none" strike="noStrike" kern="1200" cap="none" spc="0" normalizeH="0" baseline="0" noProof="1" dirty="0" smtClean="0">
              <a:solidFill>
                <a:srgbClr val="FF0000"/>
              </a:solidFill>
              <a:latin typeface="+mn-lt"/>
              <a:ea typeface="+mn-ea"/>
              <a:cs typeface="+mj-cs"/>
              <a:sym typeface="Helvetica Light"/>
            </a:endParaRPr>
          </a:p>
        </p:txBody>
      </p:sp>
      <p:sp>
        <p:nvSpPr>
          <p:cNvPr id="37" name="文本框 36"/>
          <p:cNvSpPr txBox="1"/>
          <p:nvPr/>
        </p:nvSpPr>
        <p:spPr>
          <a:xfrm>
            <a:off x="1175385" y="127508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rgbClr val="FF0000"/>
                </a:solidFill>
                <a:latin typeface="+mn-lt"/>
                <a:ea typeface="+mn-ea"/>
                <a:cs typeface="+mj-cs"/>
                <a:sym typeface="Helvetica Light"/>
              </a:rPr>
              <a:t>？</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73025" y="986155"/>
            <a:ext cx="295973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【解】一）惯性力简化</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55" name="文本框 54"/>
          <p:cNvSpPr txBox="1"/>
          <p:nvPr/>
        </p:nvSpPr>
        <p:spPr>
          <a:xfrm>
            <a:off x="504825" y="1402080"/>
            <a:ext cx="503491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二）列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K</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个动力学方程</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56" name="文本框 55"/>
          <p:cNvSpPr txBox="1"/>
          <p:nvPr/>
        </p:nvSpPr>
        <p:spPr>
          <a:xfrm>
            <a:off x="191135" y="2332990"/>
            <a:ext cx="41325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三）用静力学方法列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6020" name="Picture 3465"/>
          <p:cNvGraphicFramePr>
            <a:graphicFrameLocks noChangeAspect="1"/>
          </p:cNvGraphicFramePr>
          <p:nvPr/>
        </p:nvGraphicFramePr>
        <p:xfrm>
          <a:off x="1108075" y="3803650"/>
          <a:ext cx="5076825" cy="450850"/>
        </p:xfrm>
        <a:graphic>
          <a:graphicData uri="http://schemas.openxmlformats.org/presentationml/2006/ole">
            <mc:AlternateContent xmlns:mc="http://schemas.openxmlformats.org/markup-compatibility/2006">
              <mc:Choice xmlns:v="urn:schemas-microsoft-com:vml" Requires="v">
                <p:oleObj spid="_x0000_s3189" name="" r:id="rId1" imgW="2679700" imgH="254000" progId="Equation.3">
                  <p:embed/>
                </p:oleObj>
              </mc:Choice>
              <mc:Fallback>
                <p:oleObj name="" r:id="rId1" imgW="2679700" imgH="254000" progId="Equation.3">
                  <p:embed/>
                  <p:pic>
                    <p:nvPicPr>
                      <p:cNvPr id="0" name="图片 3188"/>
                      <p:cNvPicPr/>
                      <p:nvPr/>
                    </p:nvPicPr>
                    <p:blipFill>
                      <a:blip r:embed="rId2"/>
                      <a:stretch>
                        <a:fillRect/>
                      </a:stretch>
                    </p:blipFill>
                    <p:spPr>
                      <a:xfrm>
                        <a:off x="1108075" y="3803650"/>
                        <a:ext cx="5076825" cy="450850"/>
                      </a:xfrm>
                      <a:prstGeom prst="rect">
                        <a:avLst/>
                      </a:prstGeom>
                      <a:noFill/>
                      <a:ln w="38100">
                        <a:noFill/>
                        <a:miter/>
                      </a:ln>
                    </p:spPr>
                  </p:pic>
                </p:oleObj>
              </mc:Fallback>
            </mc:AlternateContent>
          </a:graphicData>
        </a:graphic>
      </p:graphicFrame>
      <p:sp>
        <p:nvSpPr>
          <p:cNvPr id="66" name="文本框 65"/>
          <p:cNvSpPr txBox="1"/>
          <p:nvPr/>
        </p:nvSpPr>
        <p:spPr>
          <a:xfrm>
            <a:off x="191135" y="4959985"/>
            <a:ext cx="246634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四）补充运动学方程</a:t>
            </a:r>
            <a:endParaRPr kumimoji="0" lang="en-US" altLang="zh-CN" sz="1400" b="0" i="0" u="none" strike="noStrike" kern="1200" cap="none" spc="0" normalizeH="0" baseline="0" noProof="1" dirty="0" smtClean="0">
              <a:solidFill>
                <a:schemeClr val="tx1"/>
              </a:solidFill>
              <a:latin typeface="+mn-lt"/>
              <a:ea typeface="+mn-ea"/>
              <a:cs typeface="+mj-cs"/>
              <a:sym typeface="Helvetica Light"/>
            </a:endParaRPr>
          </a:p>
        </p:txBody>
      </p:sp>
      <p:sp>
        <p:nvSpPr>
          <p:cNvPr id="67" name="文本框 66"/>
          <p:cNvSpPr txBox="1"/>
          <p:nvPr/>
        </p:nvSpPr>
        <p:spPr>
          <a:xfrm>
            <a:off x="2918460" y="4959668"/>
            <a:ext cx="177800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五）求解</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76" name="文本框 75"/>
          <p:cNvSpPr txBox="1"/>
          <p:nvPr/>
        </p:nvSpPr>
        <p:spPr>
          <a:xfrm>
            <a:off x="6184253" y="269113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chemeClr val="tx1"/>
                </a:solidFill>
                <a:latin typeface="+mn-lt"/>
                <a:ea typeface="+mn-ea"/>
                <a:cs typeface="+mj-cs"/>
                <a:sym typeface="Helvetica Light"/>
              </a:rPr>
              <a:t>(1)</a:t>
            </a:r>
            <a:endParaRPr kumimoji="0" 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111" name="文本框 110"/>
          <p:cNvSpPr txBox="1"/>
          <p:nvPr/>
        </p:nvSpPr>
        <p:spPr>
          <a:xfrm>
            <a:off x="309245" y="2691130"/>
            <a:ext cx="112839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【整体】</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pSp>
        <p:nvGrpSpPr>
          <p:cNvPr id="86025" name="Group 136"/>
          <p:cNvGrpSpPr/>
          <p:nvPr/>
        </p:nvGrpSpPr>
        <p:grpSpPr>
          <a:xfrm>
            <a:off x="7037388" y="2844800"/>
            <a:ext cx="1849437" cy="1628775"/>
            <a:chOff x="2412" y="1389"/>
            <a:chExt cx="1165" cy="1026"/>
          </a:xfrm>
        </p:grpSpPr>
        <p:pic>
          <p:nvPicPr>
            <p:cNvPr id="86026" name="Picture 137"/>
            <p:cNvPicPr>
              <a:picLocks noChangeAspect="1"/>
            </p:cNvPicPr>
            <p:nvPr/>
          </p:nvPicPr>
          <p:blipFill>
            <a:blip r:embed="rId3"/>
            <a:stretch>
              <a:fillRect/>
            </a:stretch>
          </p:blipFill>
          <p:spPr>
            <a:xfrm>
              <a:off x="2516" y="1434"/>
              <a:ext cx="1061" cy="950"/>
            </a:xfrm>
            <a:prstGeom prst="rect">
              <a:avLst/>
            </a:prstGeom>
            <a:noFill/>
            <a:ln w="9525">
              <a:noFill/>
            </a:ln>
          </p:spPr>
        </p:pic>
        <p:sp>
          <p:nvSpPr>
            <p:cNvPr id="86027" name="Line 138"/>
            <p:cNvSpPr/>
            <p:nvPr/>
          </p:nvSpPr>
          <p:spPr>
            <a:xfrm flipH="1">
              <a:off x="2516" y="1978"/>
              <a:ext cx="227" cy="0"/>
            </a:xfrm>
            <a:prstGeom prst="line">
              <a:avLst/>
            </a:prstGeom>
            <a:ln w="9525" cap="flat" cmpd="sng">
              <a:solidFill>
                <a:schemeClr val="tx1"/>
              </a:solidFill>
              <a:prstDash val="solid"/>
              <a:round/>
              <a:headEnd type="triangle" w="med" len="med"/>
              <a:tailEnd type="none" w="med" len="med"/>
            </a:ln>
          </p:spPr>
        </p:sp>
        <p:sp>
          <p:nvSpPr>
            <p:cNvPr id="86028" name="Line 139"/>
            <p:cNvSpPr/>
            <p:nvPr/>
          </p:nvSpPr>
          <p:spPr>
            <a:xfrm flipH="1">
              <a:off x="2970" y="1661"/>
              <a:ext cx="91" cy="136"/>
            </a:xfrm>
            <a:prstGeom prst="line">
              <a:avLst/>
            </a:prstGeom>
            <a:ln w="9525" cap="flat" cmpd="sng">
              <a:solidFill>
                <a:schemeClr val="tx1"/>
              </a:solidFill>
              <a:prstDash val="solid"/>
              <a:round/>
              <a:headEnd type="triangle" w="med" len="med"/>
              <a:tailEnd type="none" w="med" len="med"/>
            </a:ln>
          </p:spPr>
        </p:sp>
        <p:sp>
          <p:nvSpPr>
            <p:cNvPr id="86029" name="Freeform 140"/>
            <p:cNvSpPr/>
            <p:nvPr/>
          </p:nvSpPr>
          <p:spPr>
            <a:xfrm>
              <a:off x="3106" y="1471"/>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86030" name="Object 141"/>
            <p:cNvGraphicFramePr>
              <a:graphicFrameLocks noChangeAspect="1"/>
            </p:cNvGraphicFramePr>
            <p:nvPr/>
          </p:nvGraphicFramePr>
          <p:xfrm>
            <a:off x="3243" y="1389"/>
            <a:ext cx="259" cy="202"/>
          </p:xfrm>
          <a:graphic>
            <a:graphicData uri="http://schemas.openxmlformats.org/presentationml/2006/ole">
              <mc:AlternateContent xmlns:mc="http://schemas.openxmlformats.org/markup-compatibility/2006">
                <mc:Choice xmlns:v="urn:schemas-microsoft-com:vml" Requires="v">
                  <p:oleObj spid="_x0000_s3190" name="" r:id="rId4" imgW="292100" imgH="228600" progId="Equation.3">
                    <p:embed/>
                  </p:oleObj>
                </mc:Choice>
                <mc:Fallback>
                  <p:oleObj name="" r:id="rId4" imgW="292100" imgH="228600" progId="Equation.3">
                    <p:embed/>
                    <p:pic>
                      <p:nvPicPr>
                        <p:cNvPr id="0" name="图片 3189"/>
                        <p:cNvPicPr/>
                        <p:nvPr/>
                      </p:nvPicPr>
                      <p:blipFill>
                        <a:blip r:embed="rId5"/>
                        <a:stretch>
                          <a:fillRect/>
                        </a:stretch>
                      </p:blipFill>
                      <p:spPr>
                        <a:xfrm>
                          <a:off x="3243" y="1389"/>
                          <a:ext cx="259" cy="202"/>
                        </a:xfrm>
                        <a:prstGeom prst="rect">
                          <a:avLst/>
                        </a:prstGeom>
                        <a:noFill/>
                        <a:ln w="38100">
                          <a:noFill/>
                          <a:miter/>
                        </a:ln>
                      </p:spPr>
                    </p:pic>
                  </p:oleObj>
                </mc:Fallback>
              </mc:AlternateContent>
            </a:graphicData>
          </a:graphic>
        </p:graphicFrame>
        <p:graphicFrame>
          <p:nvGraphicFramePr>
            <p:cNvPr id="86031" name="Object 142"/>
            <p:cNvGraphicFramePr>
              <a:graphicFrameLocks noChangeAspect="1"/>
            </p:cNvGraphicFramePr>
            <p:nvPr/>
          </p:nvGraphicFramePr>
          <p:xfrm>
            <a:off x="3243" y="1661"/>
            <a:ext cx="218" cy="164"/>
          </p:xfrm>
          <a:graphic>
            <a:graphicData uri="http://schemas.openxmlformats.org/presentationml/2006/ole">
              <mc:AlternateContent xmlns:mc="http://schemas.openxmlformats.org/markup-compatibility/2006">
                <mc:Choice xmlns:v="urn:schemas-microsoft-com:vml" Requires="v">
                  <p:oleObj spid="_x0000_s3191" name="" r:id="rId6" imgW="304800" imgH="228600" progId="Equation.3">
                    <p:embed/>
                  </p:oleObj>
                </mc:Choice>
                <mc:Fallback>
                  <p:oleObj name="" r:id="rId6" imgW="304800" imgH="228600" progId="Equation.3">
                    <p:embed/>
                    <p:pic>
                      <p:nvPicPr>
                        <p:cNvPr id="0" name="图片 3190"/>
                        <p:cNvPicPr/>
                        <p:nvPr/>
                      </p:nvPicPr>
                      <p:blipFill>
                        <a:blip r:embed="rId7"/>
                        <a:stretch>
                          <a:fillRect/>
                        </a:stretch>
                      </p:blipFill>
                      <p:spPr>
                        <a:xfrm>
                          <a:off x="3243" y="1661"/>
                          <a:ext cx="218" cy="164"/>
                        </a:xfrm>
                        <a:prstGeom prst="rect">
                          <a:avLst/>
                        </a:prstGeom>
                        <a:noFill/>
                        <a:ln w="38100">
                          <a:noFill/>
                          <a:miter/>
                        </a:ln>
                      </p:spPr>
                    </p:pic>
                  </p:oleObj>
                </mc:Fallback>
              </mc:AlternateContent>
            </a:graphicData>
          </a:graphic>
        </p:graphicFrame>
        <p:graphicFrame>
          <p:nvGraphicFramePr>
            <p:cNvPr id="86032" name="Object 143"/>
            <p:cNvGraphicFramePr>
              <a:graphicFrameLocks noChangeAspect="1"/>
            </p:cNvGraphicFramePr>
            <p:nvPr/>
          </p:nvGraphicFramePr>
          <p:xfrm>
            <a:off x="2731" y="1525"/>
            <a:ext cx="209" cy="164"/>
          </p:xfrm>
          <a:graphic>
            <a:graphicData uri="http://schemas.openxmlformats.org/presentationml/2006/ole">
              <mc:AlternateContent xmlns:mc="http://schemas.openxmlformats.org/markup-compatibility/2006">
                <mc:Choice xmlns:v="urn:schemas-microsoft-com:vml" Requires="v">
                  <p:oleObj spid="_x0000_s3192" name="" r:id="rId8" imgW="292100" imgH="228600" progId="Equation.3">
                    <p:embed/>
                  </p:oleObj>
                </mc:Choice>
                <mc:Fallback>
                  <p:oleObj name="" r:id="rId8" imgW="292100" imgH="228600" progId="Equation.3">
                    <p:embed/>
                    <p:pic>
                      <p:nvPicPr>
                        <p:cNvPr id="0" name="图片 3191"/>
                        <p:cNvPicPr/>
                        <p:nvPr/>
                      </p:nvPicPr>
                      <p:blipFill>
                        <a:blip r:embed="rId9"/>
                        <a:stretch>
                          <a:fillRect/>
                        </a:stretch>
                      </p:blipFill>
                      <p:spPr>
                        <a:xfrm>
                          <a:off x="2731" y="1525"/>
                          <a:ext cx="209" cy="164"/>
                        </a:xfrm>
                        <a:prstGeom prst="rect">
                          <a:avLst/>
                        </a:prstGeom>
                        <a:noFill/>
                        <a:ln w="38100">
                          <a:noFill/>
                          <a:miter/>
                        </a:ln>
                      </p:spPr>
                    </p:pic>
                  </p:oleObj>
                </mc:Fallback>
              </mc:AlternateContent>
            </a:graphicData>
          </a:graphic>
        </p:graphicFrame>
        <p:graphicFrame>
          <p:nvGraphicFramePr>
            <p:cNvPr id="86033" name="Object 144"/>
            <p:cNvGraphicFramePr>
              <a:graphicFrameLocks noChangeAspect="1"/>
            </p:cNvGraphicFramePr>
            <p:nvPr/>
          </p:nvGraphicFramePr>
          <p:xfrm>
            <a:off x="2412" y="1797"/>
            <a:ext cx="165" cy="154"/>
          </p:xfrm>
          <a:graphic>
            <a:graphicData uri="http://schemas.openxmlformats.org/presentationml/2006/ole">
              <mc:AlternateContent xmlns:mc="http://schemas.openxmlformats.org/markup-compatibility/2006">
                <mc:Choice xmlns:v="urn:schemas-microsoft-com:vml" Requires="v">
                  <p:oleObj spid="_x0000_s3193" name="" r:id="rId10" imgW="228600" imgH="215900" progId="Equation.3">
                    <p:embed/>
                  </p:oleObj>
                </mc:Choice>
                <mc:Fallback>
                  <p:oleObj name="" r:id="rId10" imgW="228600" imgH="215900" progId="Equation.3">
                    <p:embed/>
                    <p:pic>
                      <p:nvPicPr>
                        <p:cNvPr id="0" name="图片 3192"/>
                        <p:cNvPicPr/>
                        <p:nvPr/>
                      </p:nvPicPr>
                      <p:blipFill>
                        <a:blip r:embed="rId11"/>
                        <a:stretch>
                          <a:fillRect/>
                        </a:stretch>
                      </p:blipFill>
                      <p:spPr>
                        <a:xfrm>
                          <a:off x="2412" y="1797"/>
                          <a:ext cx="165" cy="154"/>
                        </a:xfrm>
                        <a:prstGeom prst="rect">
                          <a:avLst/>
                        </a:prstGeom>
                        <a:noFill/>
                        <a:ln w="38100">
                          <a:noFill/>
                          <a:miter/>
                        </a:ln>
                      </p:spPr>
                    </p:pic>
                  </p:oleObj>
                </mc:Fallback>
              </mc:AlternateContent>
            </a:graphicData>
          </a:graphic>
        </p:graphicFrame>
        <p:sp>
          <p:nvSpPr>
            <p:cNvPr id="86034" name="Line 145"/>
            <p:cNvSpPr/>
            <p:nvPr/>
          </p:nvSpPr>
          <p:spPr>
            <a:xfrm>
              <a:off x="3061" y="1661"/>
              <a:ext cx="227" cy="136"/>
            </a:xfrm>
            <a:prstGeom prst="line">
              <a:avLst/>
            </a:prstGeom>
            <a:ln w="9525" cap="flat" cmpd="sng">
              <a:solidFill>
                <a:schemeClr val="tx1"/>
              </a:solidFill>
              <a:prstDash val="solid"/>
              <a:round/>
              <a:headEnd type="triangle" w="med" len="med"/>
              <a:tailEnd type="none" w="med" len="med"/>
            </a:ln>
          </p:spPr>
        </p:sp>
        <p:sp>
          <p:nvSpPr>
            <p:cNvPr id="86035" name="Line 146"/>
            <p:cNvSpPr/>
            <p:nvPr/>
          </p:nvSpPr>
          <p:spPr>
            <a:xfrm>
              <a:off x="2880" y="1933"/>
              <a:ext cx="0" cy="136"/>
            </a:xfrm>
            <a:prstGeom prst="line">
              <a:avLst/>
            </a:prstGeom>
            <a:ln w="9525" cap="flat" cmpd="sng">
              <a:solidFill>
                <a:schemeClr val="tx1"/>
              </a:solidFill>
              <a:prstDash val="solid"/>
              <a:round/>
              <a:headEnd type="none" w="med" len="med"/>
              <a:tailEnd type="triangle" w="med" len="med"/>
            </a:ln>
          </p:spPr>
        </p:sp>
        <p:sp>
          <p:nvSpPr>
            <p:cNvPr id="86036" name="Line 147"/>
            <p:cNvSpPr/>
            <p:nvPr/>
          </p:nvSpPr>
          <p:spPr>
            <a:xfrm>
              <a:off x="3061" y="1706"/>
              <a:ext cx="0" cy="273"/>
            </a:xfrm>
            <a:prstGeom prst="line">
              <a:avLst/>
            </a:prstGeom>
            <a:ln w="9525" cap="flat" cmpd="sng">
              <a:solidFill>
                <a:schemeClr val="tx1"/>
              </a:solidFill>
              <a:prstDash val="solid"/>
              <a:round/>
              <a:headEnd type="none" w="med" len="med"/>
              <a:tailEnd type="triangle" w="med" len="med"/>
            </a:ln>
          </p:spPr>
        </p:sp>
        <p:sp>
          <p:nvSpPr>
            <p:cNvPr id="86037" name="Line 148"/>
            <p:cNvSpPr/>
            <p:nvPr/>
          </p:nvSpPr>
          <p:spPr>
            <a:xfrm flipV="1">
              <a:off x="3016" y="2160"/>
              <a:ext cx="0" cy="227"/>
            </a:xfrm>
            <a:prstGeom prst="line">
              <a:avLst/>
            </a:prstGeom>
            <a:ln w="9525" cap="flat" cmpd="sng">
              <a:solidFill>
                <a:schemeClr val="tx1"/>
              </a:solidFill>
              <a:prstDash val="solid"/>
              <a:round/>
              <a:headEnd type="none" w="med" len="med"/>
              <a:tailEnd type="triangle" w="med" len="med"/>
            </a:ln>
          </p:spPr>
        </p:sp>
        <p:sp>
          <p:nvSpPr>
            <p:cNvPr id="86038" name="Freeform 149"/>
            <p:cNvSpPr/>
            <p:nvPr/>
          </p:nvSpPr>
          <p:spPr>
            <a:xfrm>
              <a:off x="3107" y="2205"/>
              <a:ext cx="159" cy="136"/>
            </a:xfrm>
            <a:custGeom>
              <a:avLst/>
              <a:gdLst/>
              <a:ahLst/>
              <a:cxnLst>
                <a:cxn ang="0">
                  <a:pos x="0" y="0"/>
                </a:cxn>
                <a:cxn ang="0">
                  <a:pos x="136" y="46"/>
                </a:cxn>
                <a:cxn ang="0">
                  <a:pos x="136" y="136"/>
                </a:cxn>
              </a:cxnLst>
              <a:pathLst>
                <a:path w="159" h="136">
                  <a:moveTo>
                    <a:pt x="0" y="0"/>
                  </a:moveTo>
                  <a:cubicBezTo>
                    <a:pt x="56" y="11"/>
                    <a:pt x="113" y="23"/>
                    <a:pt x="136" y="46"/>
                  </a:cubicBezTo>
                  <a:cubicBezTo>
                    <a:pt x="159" y="69"/>
                    <a:pt x="136" y="121"/>
                    <a:pt x="136" y="136"/>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86039" name="Object 150"/>
            <p:cNvGraphicFramePr>
              <a:graphicFrameLocks noChangeAspect="1"/>
            </p:cNvGraphicFramePr>
            <p:nvPr/>
          </p:nvGraphicFramePr>
          <p:xfrm>
            <a:off x="3243" y="2205"/>
            <a:ext cx="136" cy="110"/>
          </p:xfrm>
          <a:graphic>
            <a:graphicData uri="http://schemas.openxmlformats.org/presentationml/2006/ole">
              <mc:AlternateContent xmlns:mc="http://schemas.openxmlformats.org/markup-compatibility/2006">
                <mc:Choice xmlns:v="urn:schemas-microsoft-com:vml" Requires="v">
                  <p:oleObj spid="_x0000_s3194" name="" r:id="rId12" imgW="203200" imgH="165100" progId="Equation.3">
                    <p:embed/>
                  </p:oleObj>
                </mc:Choice>
                <mc:Fallback>
                  <p:oleObj name="" r:id="rId12" imgW="203200" imgH="165100" progId="Equation.3">
                    <p:embed/>
                    <p:pic>
                      <p:nvPicPr>
                        <p:cNvPr id="0" name="图片 3193"/>
                        <p:cNvPicPr/>
                        <p:nvPr/>
                      </p:nvPicPr>
                      <p:blipFill>
                        <a:blip r:embed="rId13"/>
                        <a:stretch>
                          <a:fillRect/>
                        </a:stretch>
                      </p:blipFill>
                      <p:spPr>
                        <a:xfrm>
                          <a:off x="3243" y="2205"/>
                          <a:ext cx="136" cy="110"/>
                        </a:xfrm>
                        <a:prstGeom prst="rect">
                          <a:avLst/>
                        </a:prstGeom>
                        <a:noFill/>
                        <a:ln w="38100">
                          <a:noFill/>
                          <a:miter/>
                        </a:ln>
                      </p:spPr>
                    </p:pic>
                  </p:oleObj>
                </mc:Fallback>
              </mc:AlternateContent>
            </a:graphicData>
          </a:graphic>
        </p:graphicFrame>
        <p:graphicFrame>
          <p:nvGraphicFramePr>
            <p:cNvPr id="86040" name="Object 151"/>
            <p:cNvGraphicFramePr>
              <a:graphicFrameLocks noChangeAspect="1"/>
            </p:cNvGraphicFramePr>
            <p:nvPr/>
          </p:nvGraphicFramePr>
          <p:xfrm>
            <a:off x="3061" y="2251"/>
            <a:ext cx="155" cy="164"/>
          </p:xfrm>
          <a:graphic>
            <a:graphicData uri="http://schemas.openxmlformats.org/presentationml/2006/ole">
              <mc:AlternateContent xmlns:mc="http://schemas.openxmlformats.org/markup-compatibility/2006">
                <mc:Choice xmlns:v="urn:schemas-microsoft-com:vml" Requires="v">
                  <p:oleObj spid="_x0000_s3195" name="" r:id="rId14" imgW="215900" imgH="228600" progId="Equation.3">
                    <p:embed/>
                  </p:oleObj>
                </mc:Choice>
                <mc:Fallback>
                  <p:oleObj name="" r:id="rId14" imgW="215900" imgH="228600" progId="Equation.3">
                    <p:embed/>
                    <p:pic>
                      <p:nvPicPr>
                        <p:cNvPr id="0" name="图片 3194"/>
                        <p:cNvPicPr/>
                        <p:nvPr/>
                      </p:nvPicPr>
                      <p:blipFill>
                        <a:blip r:embed="rId15"/>
                        <a:stretch>
                          <a:fillRect/>
                        </a:stretch>
                      </p:blipFill>
                      <p:spPr>
                        <a:xfrm>
                          <a:off x="3061" y="2251"/>
                          <a:ext cx="155" cy="164"/>
                        </a:xfrm>
                        <a:prstGeom prst="rect">
                          <a:avLst/>
                        </a:prstGeom>
                        <a:noFill/>
                        <a:ln w="38100">
                          <a:noFill/>
                          <a:miter/>
                        </a:ln>
                      </p:spPr>
                    </p:pic>
                  </p:oleObj>
                </mc:Fallback>
              </mc:AlternateContent>
            </a:graphicData>
          </a:graphic>
        </p:graphicFrame>
        <p:sp>
          <p:nvSpPr>
            <p:cNvPr id="86041" name="Text Box 152"/>
            <p:cNvSpPr txBox="1"/>
            <p:nvPr/>
          </p:nvSpPr>
          <p:spPr>
            <a:xfrm>
              <a:off x="2835" y="1933"/>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sp>
          <p:nvSpPr>
            <p:cNvPr id="86042" name="Text Box 153"/>
            <p:cNvSpPr txBox="1"/>
            <p:nvPr/>
          </p:nvSpPr>
          <p:spPr>
            <a:xfrm>
              <a:off x="3016" y="1787"/>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graphicFrame>
          <p:nvGraphicFramePr>
            <p:cNvPr id="86043" name="Object 154"/>
            <p:cNvGraphicFramePr>
              <a:graphicFrameLocks noChangeAspect="1"/>
            </p:cNvGraphicFramePr>
            <p:nvPr/>
          </p:nvGraphicFramePr>
          <p:xfrm>
            <a:off x="2880" y="1842"/>
            <a:ext cx="90" cy="90"/>
          </p:xfrm>
          <a:graphic>
            <a:graphicData uri="http://schemas.openxmlformats.org/presentationml/2006/ole">
              <mc:AlternateContent xmlns:mc="http://schemas.openxmlformats.org/markup-compatibility/2006">
                <mc:Choice xmlns:v="urn:schemas-microsoft-com:vml" Requires="v">
                  <p:oleObj spid="_x0000_s3196" name="" r:id="rId16" imgW="165100" imgH="165100" progId="Equation.3">
                    <p:embed/>
                  </p:oleObj>
                </mc:Choice>
                <mc:Fallback>
                  <p:oleObj name="" r:id="rId16" imgW="165100" imgH="165100" progId="Equation.3">
                    <p:embed/>
                    <p:pic>
                      <p:nvPicPr>
                        <p:cNvPr id="0" name="图片 3195"/>
                        <p:cNvPicPr/>
                        <p:nvPr/>
                      </p:nvPicPr>
                      <p:blipFill>
                        <a:blip r:embed="rId17"/>
                        <a:stretch>
                          <a:fillRect/>
                        </a:stretch>
                      </p:blipFill>
                      <p:spPr>
                        <a:xfrm>
                          <a:off x="2880" y="1842"/>
                          <a:ext cx="90" cy="90"/>
                        </a:xfrm>
                        <a:prstGeom prst="rect">
                          <a:avLst/>
                        </a:prstGeom>
                        <a:noFill/>
                        <a:ln w="38100">
                          <a:noFill/>
                          <a:miter/>
                        </a:ln>
                      </p:spPr>
                    </p:pic>
                  </p:oleObj>
                </mc:Fallback>
              </mc:AlternateContent>
            </a:graphicData>
          </a:graphic>
        </p:graphicFrame>
      </p:grpSp>
      <p:graphicFrame>
        <p:nvGraphicFramePr>
          <p:cNvPr id="86044" name="Picture 3465"/>
          <p:cNvGraphicFramePr>
            <a:graphicFrameLocks noChangeAspect="1"/>
          </p:cNvGraphicFramePr>
          <p:nvPr/>
        </p:nvGraphicFramePr>
        <p:xfrm>
          <a:off x="1265238" y="2801938"/>
          <a:ext cx="4546600" cy="452437"/>
        </p:xfrm>
        <a:graphic>
          <a:graphicData uri="http://schemas.openxmlformats.org/presentationml/2006/ole">
            <mc:AlternateContent xmlns:mc="http://schemas.openxmlformats.org/markup-compatibility/2006">
              <mc:Choice xmlns:v="urn:schemas-microsoft-com:vml" Requires="v">
                <p:oleObj spid="_x0000_s3197" name="" r:id="rId18" imgW="2400300" imgH="254000" progId="Equation.3">
                  <p:embed/>
                </p:oleObj>
              </mc:Choice>
              <mc:Fallback>
                <p:oleObj name="" r:id="rId18" imgW="2400300" imgH="254000" progId="Equation.3">
                  <p:embed/>
                  <p:pic>
                    <p:nvPicPr>
                      <p:cNvPr id="0" name="图片 3196"/>
                      <p:cNvPicPr/>
                      <p:nvPr/>
                    </p:nvPicPr>
                    <p:blipFill>
                      <a:blip r:embed="rId19"/>
                      <a:stretch>
                        <a:fillRect/>
                      </a:stretch>
                    </p:blipFill>
                    <p:spPr>
                      <a:xfrm>
                        <a:off x="1265238" y="2801938"/>
                        <a:ext cx="4546600" cy="452437"/>
                      </a:xfrm>
                      <a:prstGeom prst="rect">
                        <a:avLst/>
                      </a:prstGeom>
                      <a:noFill/>
                      <a:ln w="38100">
                        <a:noFill/>
                        <a:miter/>
                      </a:ln>
                    </p:spPr>
                  </p:pic>
                </p:oleObj>
              </mc:Fallback>
            </mc:AlternateContent>
          </a:graphicData>
        </a:graphic>
      </p:graphicFrame>
      <p:sp>
        <p:nvSpPr>
          <p:cNvPr id="33" name="文本框 32"/>
          <p:cNvSpPr txBox="1"/>
          <p:nvPr/>
        </p:nvSpPr>
        <p:spPr>
          <a:xfrm>
            <a:off x="6290945" y="359727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chemeClr val="tx1"/>
                </a:solidFill>
                <a:latin typeface="+mn-lt"/>
                <a:ea typeface="+mn-ea"/>
                <a:cs typeface="+mj-cs"/>
                <a:sym typeface="Helvetica Light"/>
              </a:rPr>
              <a:t>(2)</a:t>
            </a:r>
            <a:endParaRPr kumimoji="0" 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35" name="文本框 34"/>
          <p:cNvSpPr txBox="1"/>
          <p:nvPr/>
        </p:nvSpPr>
        <p:spPr>
          <a:xfrm>
            <a:off x="20320" y="3691890"/>
            <a:ext cx="112839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【轮</a:t>
            </a:r>
            <a:r>
              <a:rPr kumimoji="0" lang="en-US" altLang="zh-CN" sz="2000" b="0" i="0" u="none" strike="noStrike" kern="1200" cap="none" spc="0" normalizeH="0" baseline="0" noProof="1" dirty="0" smtClean="0">
                <a:solidFill>
                  <a:schemeClr val="tx1"/>
                </a:solidFill>
                <a:latin typeface="+mn-lt"/>
                <a:ea typeface="+mn-ea"/>
                <a:cs typeface="+mj-cs"/>
                <a:sym typeface="Helvetica Light"/>
              </a:rPr>
              <a:t>C</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36" name="文本框 1"/>
          <p:cNvSpPr txBox="1"/>
          <p:nvPr/>
        </p:nvSpPr>
        <p:spPr>
          <a:xfrm>
            <a:off x="20319" y="5432108"/>
            <a:ext cx="157670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举一反三</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sp>
        <p:nvSpPr>
          <p:cNvPr id="37" name="矩形 36"/>
          <p:cNvSpPr/>
          <p:nvPr/>
        </p:nvSpPr>
        <p:spPr>
          <a:xfrm>
            <a:off x="1943100" y="5595938"/>
            <a:ext cx="5019675"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3" name="矩形 112"/>
          <p:cNvSpPr/>
          <p:nvPr/>
        </p:nvSpPr>
        <p:spPr>
          <a:xfrm>
            <a:off x="1917700" y="6165850"/>
            <a:ext cx="7096125" cy="47148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4" name="文本框 1"/>
          <p:cNvSpPr txBox="1"/>
          <p:nvPr/>
        </p:nvSpPr>
        <p:spPr>
          <a:xfrm>
            <a:off x="1972310" y="6097269"/>
            <a:ext cx="7194550" cy="53975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mn-ea"/>
              </a:rPr>
              <a:t>该题仅求地面地面的支持力和斜面对轮的摩擦力。（</a:t>
            </a:r>
            <a:r>
              <a:rPr kumimoji="0" lang="en-US" altLang="zh-CN" sz="1900" b="1" i="0" u="none" strike="noStrike" kern="1200" cap="none" spc="0" normalizeH="0" baseline="0" noProof="1" dirty="0" smtClean="0">
                <a:solidFill>
                  <a:srgbClr val="C00000"/>
                </a:solidFill>
                <a:latin typeface="+mj-lt"/>
                <a:ea typeface="+mj-ea"/>
                <a:cs typeface="+mj-cs"/>
                <a:sym typeface="+mn-ea"/>
              </a:rPr>
              <a:t>1,2,3,4</a:t>
            </a:r>
            <a:r>
              <a:rPr kumimoji="0" lang="zh-CN" altLang="en-US" sz="1900" b="1" i="0" u="none" strike="noStrike" kern="1200" cap="none" spc="0" normalizeH="0" baseline="0" noProof="1" dirty="0" smtClean="0">
                <a:solidFill>
                  <a:srgbClr val="C00000"/>
                </a:solidFill>
                <a:latin typeface="+mj-lt"/>
                <a:ea typeface="+mj-ea"/>
                <a:cs typeface="+mj-cs"/>
                <a:sym typeface="+mn-ea"/>
              </a:rPr>
              <a:t>）</a:t>
            </a:r>
            <a:endParaRPr kumimoji="0" lang="zh-CN" altLang="en-US" sz="1900" b="1" i="0" u="none" strike="noStrike" kern="1200" cap="none" spc="0" normalizeH="0" baseline="0" noProof="1" dirty="0" smtClean="0">
              <a:solidFill>
                <a:srgbClr val="C00000"/>
              </a:solidFill>
              <a:latin typeface="+mj-lt"/>
              <a:ea typeface="+mj-ea"/>
              <a:cs typeface="+mj-cs"/>
              <a:sym typeface="+mn-ea"/>
            </a:endParaRPr>
          </a:p>
        </p:txBody>
      </p:sp>
      <p:sp>
        <p:nvSpPr>
          <p:cNvPr id="129" name="文本框 1"/>
          <p:cNvSpPr txBox="1"/>
          <p:nvPr/>
        </p:nvSpPr>
        <p:spPr>
          <a:xfrm>
            <a:off x="1944369" y="5473065"/>
            <a:ext cx="5217147" cy="655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zh-CN" altLang="en-US" sz="1900" b="1" i="0" u="none" strike="noStrike" kern="1200" cap="none" spc="0" normalizeH="0" baseline="0" noProof="1" dirty="0" smtClean="0">
                <a:solidFill>
                  <a:schemeClr val="accent1"/>
                </a:solidFill>
                <a:latin typeface="+mj-lt"/>
                <a:ea typeface="+mj-ea"/>
                <a:cs typeface="+mj-cs"/>
                <a:sym typeface="+mn-ea"/>
              </a:rPr>
              <a:t>该题仅求地面地面的支持力</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1,2,   </a:t>
            </a:r>
            <a:r>
              <a:rPr kumimoji="0" lang="en-US" altLang="zh-CN" sz="2400" b="1" i="0" u="none" strike="noStrike" kern="1200" cap="none" spc="0" normalizeH="0" baseline="0" noProof="1" dirty="0" smtClean="0">
                <a:solidFill>
                  <a:srgbClr val="FF0000"/>
                </a:solidFill>
                <a:latin typeface="+mj-lt"/>
                <a:ea typeface="+mj-ea"/>
                <a:cs typeface="+mj-cs"/>
                <a:sym typeface="Helvetica Light"/>
              </a:rPr>
              <a:t> 3 </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   </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graphicFrame>
        <p:nvGraphicFramePr>
          <p:cNvPr id="86052" name="Picture 3465"/>
          <p:cNvGraphicFramePr>
            <a:graphicFrameLocks noChangeAspect="1"/>
          </p:cNvGraphicFramePr>
          <p:nvPr/>
        </p:nvGraphicFramePr>
        <p:xfrm>
          <a:off x="1344613" y="3254375"/>
          <a:ext cx="1035050" cy="452438"/>
        </p:xfrm>
        <a:graphic>
          <a:graphicData uri="http://schemas.openxmlformats.org/presentationml/2006/ole">
            <mc:AlternateContent xmlns:mc="http://schemas.openxmlformats.org/markup-compatibility/2006">
              <mc:Choice xmlns:v="urn:schemas-microsoft-com:vml" Requires="v">
                <p:oleObj spid="_x0000_s3198" name="" r:id="rId20" imgW="545465" imgH="254000" progId="Equation.3">
                  <p:embed/>
                </p:oleObj>
              </mc:Choice>
              <mc:Fallback>
                <p:oleObj name="" r:id="rId20" imgW="545465" imgH="254000" progId="Equation.3">
                  <p:embed/>
                  <p:pic>
                    <p:nvPicPr>
                      <p:cNvPr id="0" name="图片 3197"/>
                      <p:cNvPicPr/>
                      <p:nvPr/>
                    </p:nvPicPr>
                    <p:blipFill>
                      <a:blip r:embed="rId21"/>
                      <a:stretch>
                        <a:fillRect/>
                      </a:stretch>
                    </p:blipFill>
                    <p:spPr>
                      <a:xfrm>
                        <a:off x="1344613" y="3254375"/>
                        <a:ext cx="1035050" cy="452438"/>
                      </a:xfrm>
                      <a:prstGeom prst="rect">
                        <a:avLst/>
                      </a:prstGeom>
                      <a:noFill/>
                      <a:ln w="38100">
                        <a:noFill/>
                        <a:miter/>
                      </a:ln>
                    </p:spPr>
                  </p:pic>
                </p:oleObj>
              </mc:Fallback>
            </mc:AlternateContent>
          </a:graphicData>
        </a:graphic>
      </p:graphicFrame>
      <p:sp>
        <p:nvSpPr>
          <p:cNvPr id="40" name="文本框 39"/>
          <p:cNvSpPr txBox="1"/>
          <p:nvPr/>
        </p:nvSpPr>
        <p:spPr>
          <a:xfrm>
            <a:off x="2657475" y="314769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0432FF"/>
                </a:solidFill>
                <a:latin typeface="+mn-lt"/>
                <a:ea typeface="+mn-ea"/>
                <a:cs typeface="+mj-cs"/>
                <a:sym typeface="Helvetica Light"/>
              </a:rPr>
              <a:t>(3)</a:t>
            </a:r>
            <a:endParaRPr kumimoji="0" lang="en-US" sz="2000" b="1" i="0" u="none" strike="noStrike" kern="1200" cap="none" spc="0" normalizeH="0" baseline="0" noProof="1" dirty="0" smtClean="0">
              <a:solidFill>
                <a:srgbClr val="0432FF"/>
              </a:solidFill>
              <a:latin typeface="+mn-lt"/>
              <a:ea typeface="+mn-ea"/>
              <a:cs typeface="+mj-cs"/>
              <a:sym typeface="Helvetica Light"/>
            </a:endParaRPr>
          </a:p>
        </p:txBody>
      </p:sp>
      <p:sp>
        <p:nvSpPr>
          <p:cNvPr id="41" name="文本框 1"/>
          <p:cNvSpPr txBox="1"/>
          <p:nvPr/>
        </p:nvSpPr>
        <p:spPr>
          <a:xfrm>
            <a:off x="771525" y="1726248"/>
            <a:ext cx="2033270" cy="747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0432FF"/>
                </a:solidFill>
                <a:latin typeface="+mj-lt"/>
                <a:ea typeface="+mj-ea"/>
                <a:cs typeface="+mj-cs"/>
                <a:sym typeface="Helvetica Light"/>
              </a:rPr>
              <a:t>1</a:t>
            </a: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r>
              <a:rPr kumimoji="0" lang="en-US" altLang="zh-CN" sz="1900" b="1" i="0" u="none" strike="noStrike" kern="1200" cap="none" spc="0" normalizeH="0" baseline="0" noProof="1" dirty="0" smtClean="0">
                <a:solidFill>
                  <a:srgbClr val="0432FF"/>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=2-0</a:t>
            </a:r>
            <a:r>
              <a:rPr kumimoji="0" lang="en-US" altLang="zh-CN" sz="2800" b="1" i="0" u="none" strike="noStrike" kern="1200" cap="none" spc="0" normalizeH="0" baseline="0" noProof="1" dirty="0" smtClean="0">
                <a:solidFill>
                  <a:srgbClr val="0432FF"/>
                </a:solidFill>
                <a:latin typeface="+mj-lt"/>
                <a:ea typeface="+mj-ea"/>
                <a:cs typeface="+mj-cs"/>
                <a:sym typeface="Helvetica Light"/>
              </a:rPr>
              <a:t>+1=3</a:t>
            </a:r>
            <a:endParaRPr kumimoji="0" lang="en-US" altLang="zh-CN" sz="2800" b="1" i="0" u="none" strike="noStrike" kern="1200" cap="none" spc="0" normalizeH="0" baseline="0" noProof="1" dirty="0" smtClean="0">
              <a:solidFill>
                <a:srgbClr val="0432FF"/>
              </a:solidFill>
              <a:latin typeface="+mj-lt"/>
              <a:ea typeface="+mj-ea"/>
              <a:cs typeface="+mj-cs"/>
              <a:sym typeface="Helvetica Light"/>
            </a:endParaRPr>
          </a:p>
        </p:txBody>
      </p:sp>
      <p:sp>
        <p:nvSpPr>
          <p:cNvPr id="110" name="矩形 109"/>
          <p:cNvSpPr/>
          <p:nvPr/>
        </p:nvSpPr>
        <p:spPr>
          <a:xfrm>
            <a:off x="742950" y="1928813"/>
            <a:ext cx="2163763"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5" name="文本框 1"/>
          <p:cNvSpPr txBox="1"/>
          <p:nvPr/>
        </p:nvSpPr>
        <p:spPr>
          <a:xfrm>
            <a:off x="3754755" y="1725930"/>
            <a:ext cx="2033270" cy="655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Helvetica Light"/>
              </a:rPr>
              <a:t>）</a:t>
            </a:r>
            <a:r>
              <a:rPr kumimoji="0" lang="en-US" altLang="zh-CN" sz="1900" b="1" i="0" u="none" strike="noStrike" kern="1200" cap="none" spc="0" normalizeH="0" baseline="0" noProof="1" dirty="0" smtClean="0">
                <a:solidFill>
                  <a:srgbClr val="C00000"/>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en-US" altLang="zh-CN" sz="2400" b="1" i="0" u="none" strike="noStrike" kern="1200" cap="none" spc="0" normalizeH="0" baseline="0" noProof="1" dirty="0" smtClean="0">
                <a:solidFill>
                  <a:srgbClr val="C00000"/>
                </a:solidFill>
                <a:latin typeface="+mj-lt"/>
                <a:ea typeface="+mj-ea"/>
                <a:cs typeface="+mj-cs"/>
                <a:sym typeface="Helvetica Light"/>
              </a:rPr>
              <a:t>-0+2=4</a:t>
            </a:r>
            <a:endParaRPr kumimoji="0" lang="en-US" altLang="zh-CN" sz="2400" b="1" i="0" u="none" strike="noStrike" kern="1200" cap="none" spc="0" normalizeH="0" baseline="0" noProof="1" dirty="0" smtClean="0">
              <a:solidFill>
                <a:srgbClr val="C00000"/>
              </a:solidFill>
              <a:latin typeface="+mj-lt"/>
              <a:ea typeface="+mj-ea"/>
              <a:cs typeface="+mj-cs"/>
              <a:sym typeface="Helvetica Light"/>
            </a:endParaRPr>
          </a:p>
        </p:txBody>
      </p:sp>
      <p:sp>
        <p:nvSpPr>
          <p:cNvPr id="116" name="矩形 115"/>
          <p:cNvSpPr/>
          <p:nvPr/>
        </p:nvSpPr>
        <p:spPr>
          <a:xfrm>
            <a:off x="3725863" y="1882775"/>
            <a:ext cx="2206625" cy="4699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2" name="文本框 41"/>
          <p:cNvSpPr txBox="1"/>
          <p:nvPr/>
        </p:nvSpPr>
        <p:spPr>
          <a:xfrm>
            <a:off x="309245" y="4334193"/>
            <a:ext cx="27228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1" i="0" u="none" strike="noStrike" kern="1200" cap="none" spc="0" normalizeH="0" baseline="0" noProof="1" dirty="0" smtClean="0">
                <a:solidFill>
                  <a:srgbClr val="C00000"/>
                </a:solidFill>
                <a:latin typeface="+mn-lt"/>
                <a:ea typeface="+mn-ea"/>
                <a:cs typeface="+mj-cs"/>
                <a:sym typeface="Helvetica Light"/>
              </a:rPr>
              <a:t>在斜面方向（</a:t>
            </a:r>
            <a:r>
              <a:rPr kumimoji="0" lang="en-US" altLang="zh-CN" sz="2000" b="1" i="0" u="none" strike="noStrike" kern="1200" cap="none" spc="0" normalizeH="0" baseline="0" noProof="1" dirty="0" smtClean="0">
                <a:solidFill>
                  <a:srgbClr val="C00000"/>
                </a:solidFill>
                <a:latin typeface="+mn-lt"/>
                <a:ea typeface="+mn-ea"/>
                <a:cs typeface="+mj-cs"/>
                <a:sym typeface="Helvetica Light"/>
              </a:rPr>
              <a:t>Z</a:t>
            </a:r>
            <a:r>
              <a:rPr kumimoji="0" lang="zh-CN" altLang="en-US" sz="2000" b="1" i="0" u="none" strike="noStrike" kern="1200" cap="none" spc="0" normalizeH="0" baseline="0" noProof="1" dirty="0" smtClean="0">
                <a:solidFill>
                  <a:srgbClr val="C00000"/>
                </a:solidFill>
                <a:latin typeface="+mn-lt"/>
                <a:ea typeface="+mn-ea"/>
                <a:cs typeface="+mj-cs"/>
                <a:sym typeface="Helvetica Light"/>
              </a:rPr>
              <a:t>）：</a:t>
            </a:r>
            <a:endParaRPr kumimoji="0" lang="zh-CN" altLang="en-US" sz="2000" b="1" i="0" u="none" strike="noStrike" kern="1200" cap="none" spc="0" normalizeH="0" baseline="0" noProof="1" dirty="0" smtClean="0">
              <a:solidFill>
                <a:srgbClr val="C00000"/>
              </a:solidFill>
              <a:latin typeface="+mn-lt"/>
              <a:ea typeface="+mn-ea"/>
              <a:cs typeface="+mj-cs"/>
              <a:sym typeface="Helvetica Light"/>
            </a:endParaRPr>
          </a:p>
        </p:txBody>
      </p:sp>
      <p:graphicFrame>
        <p:nvGraphicFramePr>
          <p:cNvPr id="86059" name="Picture 3465"/>
          <p:cNvGraphicFramePr>
            <a:graphicFrameLocks noChangeAspect="1"/>
          </p:cNvGraphicFramePr>
          <p:nvPr/>
        </p:nvGraphicFramePr>
        <p:xfrm>
          <a:off x="2695575" y="4445000"/>
          <a:ext cx="1058863" cy="452438"/>
        </p:xfrm>
        <a:graphic>
          <a:graphicData uri="http://schemas.openxmlformats.org/presentationml/2006/ole">
            <mc:AlternateContent xmlns:mc="http://schemas.openxmlformats.org/markup-compatibility/2006">
              <mc:Choice xmlns:v="urn:schemas-microsoft-com:vml" Requires="v">
                <p:oleObj spid="_x0000_s3199" name="" r:id="rId22" imgW="558800" imgH="254000" progId="Equation.3">
                  <p:embed/>
                </p:oleObj>
              </mc:Choice>
              <mc:Fallback>
                <p:oleObj name="" r:id="rId22" imgW="558800" imgH="254000" progId="Equation.3">
                  <p:embed/>
                  <p:pic>
                    <p:nvPicPr>
                      <p:cNvPr id="0" name="图片 3198"/>
                      <p:cNvPicPr/>
                      <p:nvPr/>
                    </p:nvPicPr>
                    <p:blipFill>
                      <a:blip r:embed="rId23"/>
                      <a:stretch>
                        <a:fillRect/>
                      </a:stretch>
                    </p:blipFill>
                    <p:spPr>
                      <a:xfrm>
                        <a:off x="2695575" y="4445000"/>
                        <a:ext cx="1058863" cy="452438"/>
                      </a:xfrm>
                      <a:prstGeom prst="rect">
                        <a:avLst/>
                      </a:prstGeom>
                      <a:noFill/>
                      <a:ln w="38100">
                        <a:noFill/>
                        <a:miter/>
                      </a:ln>
                    </p:spPr>
                  </p:pic>
                </p:oleObj>
              </mc:Fallback>
            </mc:AlternateContent>
          </a:graphicData>
        </a:graphic>
      </p:graphicFrame>
      <p:sp>
        <p:nvSpPr>
          <p:cNvPr id="45" name="文本框 44"/>
          <p:cNvSpPr txBox="1"/>
          <p:nvPr/>
        </p:nvSpPr>
        <p:spPr>
          <a:xfrm>
            <a:off x="3771253" y="431800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(4)</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sp>
        <p:nvSpPr>
          <p:cNvPr id="46" name="矩形 45"/>
          <p:cNvSpPr/>
          <p:nvPr/>
        </p:nvSpPr>
        <p:spPr>
          <a:xfrm>
            <a:off x="187325" y="4362450"/>
            <a:ext cx="4484688" cy="7366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4"/>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3" name="直接连接符 2"/>
          <p:cNvCxnSpPr/>
          <p:nvPr/>
        </p:nvCxnSpPr>
        <p:spPr>
          <a:xfrm flipV="1">
            <a:off x="73025" y="2449513"/>
            <a:ext cx="9042400" cy="104775"/>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34" name="直接连接符 33"/>
          <p:cNvCxnSpPr/>
          <p:nvPr/>
        </p:nvCxnSpPr>
        <p:spPr>
          <a:xfrm flipV="1">
            <a:off x="-28575" y="5099050"/>
            <a:ext cx="9042400" cy="104775"/>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104140" y="842644"/>
            <a:ext cx="8935720" cy="1563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endParaRPr kumimoji="0" sz="1900" b="0" i="0" u="none" strike="noStrike" kern="1200" cap="none" spc="0" normalizeH="0" baseline="0" noProof="1" dirty="0" smtClean="0">
              <a:solidFill>
                <a:srgbClr val="000000"/>
              </a:solidFill>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sz="1900" b="1" i="0" u="none" strike="noStrike" kern="1200" cap="none" spc="0" normalizeH="0" baseline="0" noProof="1" dirty="0" smtClean="0">
                <a:solidFill>
                  <a:schemeClr val="tx1"/>
                </a:solidFill>
                <a:latin typeface="+mn-ea"/>
                <a:ea typeface="+mn-ea"/>
                <a:cs typeface="+mj-cs"/>
                <a:sym typeface="Helvetica Light"/>
              </a:rPr>
              <a:t>例</a:t>
            </a:r>
            <a:r>
              <a:rPr kumimoji="0" lang="zh-CN" sz="1900" b="1" i="0" u="none" strike="noStrike" kern="1200" cap="none" spc="0" normalizeH="0" baseline="0" noProof="1" dirty="0" smtClean="0">
                <a:solidFill>
                  <a:schemeClr val="tx1"/>
                </a:solidFill>
                <a:latin typeface="+mn-ea"/>
                <a:ea typeface="+mn-ea"/>
                <a:cs typeface="+mj-cs"/>
                <a:sym typeface="Helvetica Light"/>
              </a:rPr>
              <a:t>：多刚体多自由度问题</a:t>
            </a: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在光滑水平面上放置一直角三棱柱体</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A</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，其质量为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m1</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，可沿光滑水平面运动；质量为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m2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、半径为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r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的均质圆柱体，在三棱柱体的斜面滚下而不滑动，如图所示。设三棱柱体的倾角为   ，试求三棱柱体的加速度。</a:t>
            </a:r>
            <a:endPar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a:ln>
                <a:noFill/>
              </a:ln>
              <a:solidFill>
                <a:srgbClr val="000000"/>
              </a:solidFill>
              <a:effectLst/>
              <a:uFillTx/>
              <a:latin typeface="+mn-ea"/>
              <a:ea typeface="+mn-ea"/>
              <a:cs typeface="+mj-cs"/>
              <a:sym typeface="Helvetica Light"/>
            </a:endParaRPr>
          </a:p>
        </p:txBody>
      </p:sp>
      <p:sp>
        <p:nvSpPr>
          <p:cNvPr id="9" name="文本框 8"/>
          <p:cNvSpPr txBox="1"/>
          <p:nvPr/>
        </p:nvSpPr>
        <p:spPr>
          <a:xfrm>
            <a:off x="104140" y="2384426"/>
            <a:ext cx="5035550" cy="148653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【问题】</a:t>
            </a:r>
            <a:r>
              <a:rPr lang="zh-CN" altLang="en-US" sz="2000" strike="noStrike" noProof="1" dirty="0" smtClean="0">
                <a:solidFill>
                  <a:srgbClr val="FF0000"/>
                </a:solidFill>
                <a:latin typeface="+mn-lt"/>
                <a:ea typeface="+mn-ea"/>
                <a:cs typeface="+mj-cs"/>
                <a:sym typeface="Helvetica Light"/>
              </a:rPr>
              <a:t>若圆盘上作用已知力偶矩</a:t>
            </a:r>
            <a:r>
              <a:rPr lang="en-US" altLang="zh-CN" sz="2000" strike="noStrike" noProof="1" dirty="0" smtClean="0">
                <a:solidFill>
                  <a:srgbClr val="FF0000"/>
                </a:solidFill>
                <a:latin typeface="+mn-lt"/>
                <a:ea typeface="+mn-ea"/>
                <a:cs typeface="+mj-cs"/>
                <a:sym typeface="Helvetica Light"/>
              </a:rPr>
              <a:t>M</a:t>
            </a:r>
            <a:r>
              <a:rPr lang="zh-CN" altLang="en-US" sz="2000" strike="noStrike" noProof="1" dirty="0" smtClean="0">
                <a:solidFill>
                  <a:srgbClr val="FF0000"/>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应用</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机械能守恒定律微分</a:t>
            </a:r>
            <a:r>
              <a:rPr kumimoji="0" lang="zh-CN" altLang="en-US" sz="2000" b="0" i="0" u="none" strike="noStrike" kern="1200" cap="none" spc="0" normalizeH="0" baseline="0" noProof="1" dirty="0" smtClean="0">
                <a:solidFill>
                  <a:schemeClr val="tx1"/>
                </a:solidFill>
                <a:latin typeface="+mn-lt"/>
                <a:ea typeface="+mn-ea"/>
                <a:cs typeface="+mj-cs"/>
                <a:sym typeface="Helvetica Light"/>
              </a:rPr>
              <a:t>（等价于功率方程）和</a:t>
            </a:r>
            <a:r>
              <a:rPr kumimoji="0" lang="zh-CN" altLang="en-US" sz="2000" b="0" i="0" u="none" strike="noStrike" kern="1200" cap="none" spc="0" normalizeH="0" baseline="0" noProof="1" dirty="0" smtClean="0">
                <a:solidFill>
                  <a:srgbClr val="FF0000"/>
                </a:solidFill>
                <a:latin typeface="+mn-lt"/>
                <a:ea typeface="+mn-ea"/>
                <a:cs typeface="+mj-cs"/>
                <a:sym typeface="Helvetica Light"/>
              </a:rPr>
              <a:t>动量守恒微分</a:t>
            </a:r>
            <a:r>
              <a:rPr kumimoji="0" lang="zh-CN" altLang="en-US" sz="2000" b="0" i="0" u="none" strike="noStrike" kern="1200" cap="none" spc="0" normalizeH="0" baseline="0" noProof="1" dirty="0" smtClean="0">
                <a:solidFill>
                  <a:schemeClr val="tx1"/>
                </a:solidFill>
                <a:latin typeface="+mn-lt"/>
                <a:ea typeface="+mn-ea"/>
                <a:cs typeface="+mj-cs"/>
                <a:sym typeface="Helvetica Light"/>
              </a:rPr>
              <a:t>的解法，合适吗？</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grpSp>
        <p:nvGrpSpPr>
          <p:cNvPr id="87043" name="Group 124"/>
          <p:cNvGrpSpPr/>
          <p:nvPr/>
        </p:nvGrpSpPr>
        <p:grpSpPr>
          <a:xfrm>
            <a:off x="5383213" y="3687763"/>
            <a:ext cx="3016250" cy="2538412"/>
            <a:chOff x="703" y="1298"/>
            <a:chExt cx="1180" cy="950"/>
          </a:xfrm>
        </p:grpSpPr>
        <p:pic>
          <p:nvPicPr>
            <p:cNvPr id="87044" name="Picture 125"/>
            <p:cNvPicPr>
              <a:picLocks noChangeAspect="1"/>
            </p:cNvPicPr>
            <p:nvPr/>
          </p:nvPicPr>
          <p:blipFill>
            <a:blip r:embed="rId1"/>
            <a:stretch>
              <a:fillRect/>
            </a:stretch>
          </p:blipFill>
          <p:spPr>
            <a:xfrm>
              <a:off x="793" y="1298"/>
              <a:ext cx="1061" cy="950"/>
            </a:xfrm>
            <a:prstGeom prst="rect">
              <a:avLst/>
            </a:prstGeom>
            <a:noFill/>
            <a:ln w="9525">
              <a:noFill/>
            </a:ln>
          </p:spPr>
        </p:pic>
        <p:sp>
          <p:nvSpPr>
            <p:cNvPr id="87045" name="Line 126"/>
            <p:cNvSpPr/>
            <p:nvPr/>
          </p:nvSpPr>
          <p:spPr>
            <a:xfrm>
              <a:off x="1338" y="1525"/>
              <a:ext cx="227" cy="136"/>
            </a:xfrm>
            <a:prstGeom prst="line">
              <a:avLst/>
            </a:prstGeom>
            <a:ln w="9525" cap="flat" cmpd="sng">
              <a:solidFill>
                <a:schemeClr val="tx1"/>
              </a:solidFill>
              <a:prstDash val="solid"/>
              <a:round/>
              <a:headEnd type="none" w="med" len="med"/>
              <a:tailEnd type="triangle" w="med" len="med"/>
            </a:ln>
          </p:spPr>
        </p:sp>
        <p:sp>
          <p:nvSpPr>
            <p:cNvPr id="87046" name="Line 127"/>
            <p:cNvSpPr/>
            <p:nvPr/>
          </p:nvSpPr>
          <p:spPr>
            <a:xfrm flipH="1">
              <a:off x="793" y="1842"/>
              <a:ext cx="227" cy="0"/>
            </a:xfrm>
            <a:prstGeom prst="line">
              <a:avLst/>
            </a:prstGeom>
            <a:ln w="9525" cap="flat" cmpd="sng">
              <a:solidFill>
                <a:schemeClr val="tx1"/>
              </a:solidFill>
              <a:prstDash val="solid"/>
              <a:round/>
              <a:headEnd type="none" w="med" len="med"/>
              <a:tailEnd type="triangle" w="med" len="med"/>
            </a:ln>
          </p:spPr>
        </p:sp>
        <p:sp>
          <p:nvSpPr>
            <p:cNvPr id="87047" name="Line 128"/>
            <p:cNvSpPr/>
            <p:nvPr/>
          </p:nvSpPr>
          <p:spPr>
            <a:xfrm flipH="1">
              <a:off x="1247" y="1525"/>
              <a:ext cx="91" cy="136"/>
            </a:xfrm>
            <a:prstGeom prst="line">
              <a:avLst/>
            </a:prstGeom>
            <a:ln w="9525" cap="flat" cmpd="sng">
              <a:solidFill>
                <a:schemeClr val="tx1"/>
              </a:solidFill>
              <a:prstDash val="solid"/>
              <a:round/>
              <a:headEnd type="none" w="med" len="med"/>
              <a:tailEnd type="triangle" w="med" len="med"/>
            </a:ln>
          </p:spPr>
        </p:sp>
        <p:sp>
          <p:nvSpPr>
            <p:cNvPr id="87048" name="Freeform 129"/>
            <p:cNvSpPr/>
            <p:nvPr/>
          </p:nvSpPr>
          <p:spPr>
            <a:xfrm>
              <a:off x="1383" y="1335"/>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graphicFrame>
          <p:nvGraphicFramePr>
            <p:cNvPr id="87049" name="Object 130"/>
            <p:cNvGraphicFramePr>
              <a:graphicFrameLocks noChangeAspect="1"/>
            </p:cNvGraphicFramePr>
            <p:nvPr/>
          </p:nvGraphicFramePr>
          <p:xfrm>
            <a:off x="1565" y="1298"/>
            <a:ext cx="169" cy="155"/>
          </p:xfrm>
          <a:graphic>
            <a:graphicData uri="http://schemas.openxmlformats.org/presentationml/2006/ole">
              <mc:AlternateContent xmlns:mc="http://schemas.openxmlformats.org/markup-compatibility/2006">
                <mc:Choice xmlns:v="urn:schemas-microsoft-com:vml" Requires="v">
                  <p:oleObj spid="_x0000_s3201" name="" r:id="rId2" imgW="152400" imgH="139700" progId="Equation.3">
                    <p:embed/>
                  </p:oleObj>
                </mc:Choice>
                <mc:Fallback>
                  <p:oleObj name="" r:id="rId2" imgW="152400" imgH="139700" progId="Equation.3">
                    <p:embed/>
                    <p:pic>
                      <p:nvPicPr>
                        <p:cNvPr id="0" name="图片 3200"/>
                        <p:cNvPicPr/>
                        <p:nvPr/>
                      </p:nvPicPr>
                      <p:blipFill>
                        <a:blip r:embed="rId3"/>
                        <a:stretch>
                          <a:fillRect/>
                        </a:stretch>
                      </p:blipFill>
                      <p:spPr>
                        <a:xfrm>
                          <a:off x="1565" y="1298"/>
                          <a:ext cx="169" cy="155"/>
                        </a:xfrm>
                        <a:prstGeom prst="rect">
                          <a:avLst/>
                        </a:prstGeom>
                        <a:noFill/>
                        <a:ln w="38100">
                          <a:noFill/>
                          <a:miter/>
                        </a:ln>
                      </p:spPr>
                    </p:pic>
                  </p:oleObj>
                </mc:Fallback>
              </mc:AlternateContent>
            </a:graphicData>
          </a:graphic>
        </p:graphicFrame>
        <p:graphicFrame>
          <p:nvGraphicFramePr>
            <p:cNvPr id="87050" name="Object 131"/>
            <p:cNvGraphicFramePr>
              <a:graphicFrameLocks noChangeAspect="1"/>
            </p:cNvGraphicFramePr>
            <p:nvPr/>
          </p:nvGraphicFramePr>
          <p:xfrm>
            <a:off x="1701" y="1616"/>
            <a:ext cx="182" cy="164"/>
          </p:xfrm>
          <a:graphic>
            <a:graphicData uri="http://schemas.openxmlformats.org/presentationml/2006/ole">
              <mc:AlternateContent xmlns:mc="http://schemas.openxmlformats.org/markup-compatibility/2006">
                <mc:Choice xmlns:v="urn:schemas-microsoft-com:vml" Requires="v">
                  <p:oleObj spid="_x0000_s3202" name="" r:id="rId4" imgW="254000" imgH="228600" progId="Equation.3">
                    <p:embed/>
                  </p:oleObj>
                </mc:Choice>
                <mc:Fallback>
                  <p:oleObj name="" r:id="rId4" imgW="254000" imgH="228600" progId="Equation.3">
                    <p:embed/>
                    <p:pic>
                      <p:nvPicPr>
                        <p:cNvPr id="0" name="图片 3201"/>
                        <p:cNvPicPr/>
                        <p:nvPr/>
                      </p:nvPicPr>
                      <p:blipFill>
                        <a:blip r:embed="rId5"/>
                        <a:stretch>
                          <a:fillRect/>
                        </a:stretch>
                      </p:blipFill>
                      <p:spPr>
                        <a:xfrm>
                          <a:off x="1701" y="1616"/>
                          <a:ext cx="182" cy="164"/>
                        </a:xfrm>
                        <a:prstGeom prst="rect">
                          <a:avLst/>
                        </a:prstGeom>
                        <a:noFill/>
                        <a:ln w="38100">
                          <a:noFill/>
                          <a:miter/>
                        </a:ln>
                      </p:spPr>
                    </p:pic>
                  </p:oleObj>
                </mc:Fallback>
              </mc:AlternateContent>
            </a:graphicData>
          </a:graphic>
        </p:graphicFrame>
        <p:graphicFrame>
          <p:nvGraphicFramePr>
            <p:cNvPr id="87051" name="Object 132"/>
            <p:cNvGraphicFramePr>
              <a:graphicFrameLocks noChangeAspect="1"/>
            </p:cNvGraphicFramePr>
            <p:nvPr/>
          </p:nvGraphicFramePr>
          <p:xfrm>
            <a:off x="1156" y="1452"/>
            <a:ext cx="182" cy="164"/>
          </p:xfrm>
          <a:graphic>
            <a:graphicData uri="http://schemas.openxmlformats.org/presentationml/2006/ole">
              <mc:AlternateContent xmlns:mc="http://schemas.openxmlformats.org/markup-compatibility/2006">
                <mc:Choice xmlns:v="urn:schemas-microsoft-com:vml" Requires="v">
                  <p:oleObj spid="_x0000_s3200" name="" r:id="rId6" imgW="254000" imgH="228600" progId="Equation.3">
                    <p:embed/>
                  </p:oleObj>
                </mc:Choice>
                <mc:Fallback>
                  <p:oleObj name="" r:id="rId6" imgW="254000" imgH="228600" progId="Equation.3">
                    <p:embed/>
                    <p:pic>
                      <p:nvPicPr>
                        <p:cNvPr id="0" name="图片 3199"/>
                        <p:cNvPicPr/>
                        <p:nvPr/>
                      </p:nvPicPr>
                      <p:blipFill>
                        <a:blip r:embed="rId7"/>
                        <a:stretch>
                          <a:fillRect/>
                        </a:stretch>
                      </p:blipFill>
                      <p:spPr>
                        <a:xfrm>
                          <a:off x="1156" y="1452"/>
                          <a:ext cx="182" cy="164"/>
                        </a:xfrm>
                        <a:prstGeom prst="rect">
                          <a:avLst/>
                        </a:prstGeom>
                        <a:noFill/>
                        <a:ln w="38100">
                          <a:noFill/>
                          <a:miter/>
                        </a:ln>
                      </p:spPr>
                    </p:pic>
                  </p:oleObj>
                </mc:Fallback>
              </mc:AlternateContent>
            </a:graphicData>
          </a:graphic>
        </p:graphicFrame>
        <p:graphicFrame>
          <p:nvGraphicFramePr>
            <p:cNvPr id="87052" name="Object 133"/>
            <p:cNvGraphicFramePr>
              <a:graphicFrameLocks noChangeAspect="1"/>
            </p:cNvGraphicFramePr>
            <p:nvPr/>
          </p:nvGraphicFramePr>
          <p:xfrm>
            <a:off x="703" y="1661"/>
            <a:ext cx="137" cy="154"/>
          </p:xfrm>
          <a:graphic>
            <a:graphicData uri="http://schemas.openxmlformats.org/presentationml/2006/ole">
              <mc:AlternateContent xmlns:mc="http://schemas.openxmlformats.org/markup-compatibility/2006">
                <mc:Choice xmlns:v="urn:schemas-microsoft-com:vml" Requires="v">
                  <p:oleObj spid="_x0000_s3203" name="" r:id="rId8" imgW="190500" imgH="215900" progId="Equation.3">
                    <p:embed/>
                  </p:oleObj>
                </mc:Choice>
                <mc:Fallback>
                  <p:oleObj name="" r:id="rId8" imgW="190500" imgH="215900" progId="Equation.3">
                    <p:embed/>
                    <p:pic>
                      <p:nvPicPr>
                        <p:cNvPr id="0" name="图片 3202"/>
                        <p:cNvPicPr/>
                        <p:nvPr/>
                      </p:nvPicPr>
                      <p:blipFill>
                        <a:blip r:embed="rId9"/>
                        <a:stretch>
                          <a:fillRect/>
                        </a:stretch>
                      </p:blipFill>
                      <p:spPr>
                        <a:xfrm>
                          <a:off x="703" y="1661"/>
                          <a:ext cx="137" cy="154"/>
                        </a:xfrm>
                        <a:prstGeom prst="rect">
                          <a:avLst/>
                        </a:prstGeom>
                        <a:noFill/>
                        <a:ln w="38100">
                          <a:noFill/>
                          <a:miter/>
                        </a:ln>
                      </p:spPr>
                    </p:pic>
                  </p:oleObj>
                </mc:Fallback>
              </mc:AlternateContent>
            </a:graphicData>
          </a:graphic>
        </p:graphicFrame>
        <p:sp>
          <p:nvSpPr>
            <p:cNvPr id="87053" name="Line 134"/>
            <p:cNvSpPr/>
            <p:nvPr/>
          </p:nvSpPr>
          <p:spPr>
            <a:xfrm>
              <a:off x="1338" y="1525"/>
              <a:ext cx="363" cy="227"/>
            </a:xfrm>
            <a:prstGeom prst="line">
              <a:avLst/>
            </a:prstGeom>
            <a:ln w="9525" cap="flat" cmpd="sng">
              <a:solidFill>
                <a:schemeClr val="tx1"/>
              </a:solidFill>
              <a:prstDash val="solid"/>
              <a:round/>
              <a:headEnd type="none" w="med" len="med"/>
              <a:tailEnd type="triangle" w="med" len="med"/>
            </a:ln>
          </p:spPr>
        </p:sp>
        <p:graphicFrame>
          <p:nvGraphicFramePr>
            <p:cNvPr id="87054" name="Object 135"/>
            <p:cNvGraphicFramePr>
              <a:graphicFrameLocks noChangeAspect="1"/>
            </p:cNvGraphicFramePr>
            <p:nvPr/>
          </p:nvGraphicFramePr>
          <p:xfrm>
            <a:off x="1565" y="1389"/>
            <a:ext cx="174" cy="227"/>
          </p:xfrm>
          <a:graphic>
            <a:graphicData uri="http://schemas.openxmlformats.org/presentationml/2006/ole">
              <mc:AlternateContent xmlns:mc="http://schemas.openxmlformats.org/markup-compatibility/2006">
                <mc:Choice xmlns:v="urn:schemas-microsoft-com:vml" Requires="v">
                  <p:oleObj spid="_x0000_s3204" name="" r:id="rId10" imgW="165100" imgH="215900" progId="Equation.3">
                    <p:embed/>
                  </p:oleObj>
                </mc:Choice>
                <mc:Fallback>
                  <p:oleObj name="" r:id="rId10" imgW="165100" imgH="215900" progId="Equation.3">
                    <p:embed/>
                    <p:pic>
                      <p:nvPicPr>
                        <p:cNvPr id="0" name="图片 3203"/>
                        <p:cNvPicPr/>
                        <p:nvPr/>
                      </p:nvPicPr>
                      <p:blipFill>
                        <a:blip r:embed="rId11"/>
                        <a:stretch>
                          <a:fillRect/>
                        </a:stretch>
                      </p:blipFill>
                      <p:spPr>
                        <a:xfrm>
                          <a:off x="1565" y="1389"/>
                          <a:ext cx="174" cy="227"/>
                        </a:xfrm>
                        <a:prstGeom prst="rect">
                          <a:avLst/>
                        </a:prstGeom>
                        <a:noFill/>
                        <a:ln w="38100">
                          <a:noFill/>
                          <a:miter/>
                        </a:ln>
                      </p:spPr>
                    </p:pic>
                  </p:oleObj>
                </mc:Fallback>
              </mc:AlternateContent>
            </a:graphicData>
          </a:graphic>
        </p:graphicFrame>
      </p:grpSp>
      <p:graphicFrame>
        <p:nvGraphicFramePr>
          <p:cNvPr id="87055" name="对象 2">
            <a:hlinkClick r:id="" action="ppaction://ole?verb="/>
          </p:cNvPr>
          <p:cNvGraphicFramePr>
            <a:graphicFrameLocks noChangeAspect="1"/>
          </p:cNvGraphicFramePr>
          <p:nvPr/>
        </p:nvGraphicFramePr>
        <p:xfrm>
          <a:off x="4964113" y="1708150"/>
          <a:ext cx="293687" cy="409575"/>
        </p:xfrm>
        <a:graphic>
          <a:graphicData uri="http://schemas.openxmlformats.org/presentationml/2006/ole">
            <mc:AlternateContent xmlns:mc="http://schemas.openxmlformats.org/markup-compatibility/2006">
              <mc:Choice xmlns:v="urn:schemas-microsoft-com:vml" Requires="v">
                <p:oleObj spid="_x0000_s3205" name="" r:id="rId12" imgW="127000" imgH="177165" progId="Equation.KSEE3">
                  <p:embed/>
                </p:oleObj>
              </mc:Choice>
              <mc:Fallback>
                <p:oleObj name="" r:id="rId12" imgW="127000" imgH="177165" progId="Equation.KSEE3">
                  <p:embed/>
                  <p:pic>
                    <p:nvPicPr>
                      <p:cNvPr id="0" name="图片 3204"/>
                      <p:cNvPicPr/>
                      <p:nvPr/>
                    </p:nvPicPr>
                    <p:blipFill>
                      <a:blip r:embed="rId13"/>
                      <a:stretch>
                        <a:fillRect/>
                      </a:stretch>
                    </p:blipFill>
                    <p:spPr>
                      <a:xfrm>
                        <a:off x="4964113" y="1708150"/>
                        <a:ext cx="293687" cy="409575"/>
                      </a:xfrm>
                      <a:prstGeom prst="rect">
                        <a:avLst/>
                      </a:prstGeom>
                      <a:noFill/>
                      <a:ln w="38100">
                        <a:noFill/>
                        <a:miter/>
                      </a:ln>
                    </p:spPr>
                  </p:pic>
                </p:oleObj>
              </mc:Fallback>
            </mc:AlternateContent>
          </a:graphicData>
        </a:graphic>
      </p:graphicFrame>
      <p:sp>
        <p:nvSpPr>
          <p:cNvPr id="49169" name="Text Box 2"/>
          <p:cNvSpPr txBox="1">
            <a:spLocks noGrp="1"/>
          </p:cNvSpPr>
          <p:nvPr/>
        </p:nvSpPr>
        <p:spPr>
          <a:xfrm>
            <a:off x="208280" y="131444"/>
            <a:ext cx="6913562" cy="711200"/>
          </a:xfrm>
          <a:prstGeom prst="rect">
            <a:avLst/>
          </a:prstGeom>
          <a:noFill/>
          <a:ln w="9525">
            <a:noFill/>
          </a:ln>
        </p:spPr>
        <p:txBody>
          <a:bodyPr wrap="square" lIns="50800" tIns="50800" rIns="50800" bIns="50800" anchor="ctr"/>
          <a:p>
            <a:pPr marL="342900" indent="-342900">
              <a:lnSpc>
                <a:spcPct val="120000"/>
              </a:lnSpc>
              <a:buFont typeface="Wingdings" panose="05000000000000000000" charset="0"/>
              <a:buChar char="n"/>
            </a:pPr>
            <a:r>
              <a:rPr lang="zh-CN" altLang="en-US"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多自由度多刚体：</a:t>
            </a:r>
            <a:r>
              <a:rPr lang="zh-CN" altLang="en-US"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动静法与能量法的比较</a:t>
            </a:r>
            <a:r>
              <a:rPr lang="en-US" altLang="zh-CN"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 </a:t>
            </a:r>
            <a:endParaRPr lang="en-US" altLang="zh-CN" sz="2400" b="1" noProof="1" dirty="0">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104140" y="842644"/>
            <a:ext cx="8935720" cy="1563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endParaRPr kumimoji="0" sz="1900" b="0" i="0" u="none" strike="noStrike" kern="1200" cap="none" spc="0" normalizeH="0" baseline="0" noProof="1" dirty="0" smtClean="0">
              <a:solidFill>
                <a:srgbClr val="000000"/>
              </a:solidFill>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sz="1900" b="1" i="0" u="none" strike="noStrike" kern="1200" cap="none" spc="0" normalizeH="0" baseline="0" noProof="1" dirty="0" smtClean="0">
                <a:solidFill>
                  <a:schemeClr val="tx1"/>
                </a:solidFill>
                <a:latin typeface="+mn-ea"/>
                <a:ea typeface="+mn-ea"/>
                <a:cs typeface="+mj-cs"/>
                <a:sym typeface="Helvetica Light"/>
              </a:rPr>
              <a:t>例</a:t>
            </a:r>
            <a:r>
              <a:rPr kumimoji="0" lang="zh-CN" sz="1900" b="1" i="0" u="none" strike="noStrike" kern="1200" cap="none" spc="0" normalizeH="0" baseline="0" noProof="1" dirty="0" smtClean="0">
                <a:solidFill>
                  <a:schemeClr val="tx1"/>
                </a:solidFill>
                <a:latin typeface="+mn-ea"/>
                <a:ea typeface="+mn-ea"/>
                <a:cs typeface="+mj-cs"/>
                <a:sym typeface="Helvetica Light"/>
              </a:rPr>
              <a:t>：多刚体多自由度问题</a:t>
            </a: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在光滑水平面上放置一直角三棱柱体</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A</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，其质量为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m1</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，可沿光滑水平面运动；质量为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m2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、半径为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r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的均质圆柱体，在三棱柱体的斜面滚下而不滑动，如图所示。设三棱柱体的倾角为   ，试求三棱柱体的加速度。</a:t>
            </a:r>
            <a:endPar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a:ln>
                <a:noFill/>
              </a:ln>
              <a:solidFill>
                <a:srgbClr val="000000"/>
              </a:solidFill>
              <a:effectLst/>
              <a:uFillTx/>
              <a:latin typeface="+mn-ea"/>
              <a:ea typeface="+mn-ea"/>
              <a:cs typeface="+mj-cs"/>
              <a:sym typeface="Helvetica Light"/>
            </a:endParaRPr>
          </a:p>
        </p:txBody>
      </p:sp>
      <p:sp>
        <p:nvSpPr>
          <p:cNvPr id="9" name="文本框 8"/>
          <p:cNvSpPr txBox="1"/>
          <p:nvPr/>
        </p:nvSpPr>
        <p:spPr>
          <a:xfrm>
            <a:off x="104140" y="2153920"/>
            <a:ext cx="3500120" cy="194818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【问题</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r>
              <a:rPr lang="zh-CN" altLang="en-US" sz="2000" b="1" strike="noStrike" noProof="1" dirty="0" smtClean="0">
                <a:solidFill>
                  <a:srgbClr val="FF0000"/>
                </a:solidFill>
                <a:latin typeface="+mn-lt"/>
                <a:ea typeface="+mn-ea"/>
                <a:cs typeface="+mj-cs"/>
                <a:sym typeface="Helvetica Light"/>
              </a:rPr>
              <a:t>若地面与</a:t>
            </a:r>
            <a:r>
              <a:rPr lang="zh-CN" altLang="en-US" sz="2000" b="1" strike="noStrike" noProof="1" dirty="0">
                <a:solidFill>
                  <a:srgbClr val="FF0000"/>
                </a:solidFill>
                <a:latin typeface="微软雅黑" panose="020B0503020204020204" pitchFamily="34" charset="-122"/>
                <a:ea typeface="微软雅黑" panose="020B0503020204020204" pitchFamily="34" charset="-122"/>
                <a:sym typeface="+mn-ea"/>
              </a:rPr>
              <a:t>三棱柱体</a:t>
            </a:r>
            <a:r>
              <a:rPr lang="zh-CN" altLang="en-US" sz="2000" b="1" strike="noStrike" noProof="1" dirty="0" smtClean="0">
                <a:solidFill>
                  <a:srgbClr val="FF0000"/>
                </a:solidFill>
                <a:latin typeface="+mn-lt"/>
                <a:ea typeface="+mn-ea"/>
                <a:cs typeface="+mj-cs"/>
                <a:sym typeface="Helvetica Light"/>
              </a:rPr>
              <a:t>的滑动摩擦角为</a:t>
            </a:r>
            <a:r>
              <a:rPr lang="en-US" altLang="zh-CN" sz="2000" b="1" strike="noStrike" noProof="1" dirty="0" smtClean="0">
                <a:solidFill>
                  <a:srgbClr val="FF0000"/>
                </a:solidFill>
                <a:latin typeface="+mn-lt"/>
                <a:ea typeface="+mn-ea"/>
                <a:cs typeface="+mj-cs"/>
                <a:sym typeface="Helvetica Light"/>
              </a:rPr>
              <a:t>30</a:t>
            </a:r>
            <a:r>
              <a:rPr lang="zh-CN" altLang="en-US" sz="2000" b="1" strike="noStrike" noProof="1" dirty="0" smtClean="0">
                <a:solidFill>
                  <a:srgbClr val="FF0000"/>
                </a:solidFill>
                <a:latin typeface="+mn-lt"/>
                <a:ea typeface="+mn-ea"/>
                <a:cs typeface="+mj-cs"/>
                <a:sym typeface="Helvetica Light"/>
              </a:rPr>
              <a:t>度，按动静法的分析流程，如何不引入不待求未知力？</a:t>
            </a:r>
            <a:endParaRPr kumimoji="0" lang="zh-CN" altLang="en-US" sz="2000" b="1" i="0" u="none" strike="noStrike" kern="1200" cap="none" spc="0" normalizeH="0" baseline="0" noProof="1" dirty="0" smtClean="0">
              <a:solidFill>
                <a:srgbClr val="FF0000"/>
              </a:solidFill>
              <a:latin typeface="+mn-lt"/>
              <a:ea typeface="+mn-ea"/>
              <a:cs typeface="+mj-cs"/>
              <a:sym typeface="Helvetica Light"/>
            </a:endParaRPr>
          </a:p>
        </p:txBody>
      </p:sp>
      <p:grpSp>
        <p:nvGrpSpPr>
          <p:cNvPr id="88067" name="Group 124"/>
          <p:cNvGrpSpPr/>
          <p:nvPr/>
        </p:nvGrpSpPr>
        <p:grpSpPr>
          <a:xfrm>
            <a:off x="5383213" y="3687763"/>
            <a:ext cx="3016250" cy="2538412"/>
            <a:chOff x="703" y="1298"/>
            <a:chExt cx="1180" cy="950"/>
          </a:xfrm>
        </p:grpSpPr>
        <p:pic>
          <p:nvPicPr>
            <p:cNvPr id="88068" name="Picture 125"/>
            <p:cNvPicPr>
              <a:picLocks noChangeAspect="1"/>
            </p:cNvPicPr>
            <p:nvPr/>
          </p:nvPicPr>
          <p:blipFill>
            <a:blip r:embed="rId1"/>
            <a:stretch>
              <a:fillRect/>
            </a:stretch>
          </p:blipFill>
          <p:spPr>
            <a:xfrm>
              <a:off x="793" y="1298"/>
              <a:ext cx="1061" cy="950"/>
            </a:xfrm>
            <a:prstGeom prst="rect">
              <a:avLst/>
            </a:prstGeom>
            <a:noFill/>
            <a:ln w="9525">
              <a:noFill/>
            </a:ln>
          </p:spPr>
        </p:pic>
        <p:sp>
          <p:nvSpPr>
            <p:cNvPr id="88069" name="Line 126"/>
            <p:cNvSpPr/>
            <p:nvPr/>
          </p:nvSpPr>
          <p:spPr>
            <a:xfrm>
              <a:off x="1338" y="1525"/>
              <a:ext cx="227" cy="136"/>
            </a:xfrm>
            <a:prstGeom prst="line">
              <a:avLst/>
            </a:prstGeom>
            <a:ln w="9525" cap="flat" cmpd="sng">
              <a:solidFill>
                <a:schemeClr val="tx1"/>
              </a:solidFill>
              <a:prstDash val="solid"/>
              <a:round/>
              <a:headEnd type="none" w="med" len="med"/>
              <a:tailEnd type="triangle" w="med" len="med"/>
            </a:ln>
          </p:spPr>
        </p:sp>
        <p:sp>
          <p:nvSpPr>
            <p:cNvPr id="88070" name="Line 127"/>
            <p:cNvSpPr/>
            <p:nvPr/>
          </p:nvSpPr>
          <p:spPr>
            <a:xfrm flipH="1">
              <a:off x="793" y="1842"/>
              <a:ext cx="227" cy="0"/>
            </a:xfrm>
            <a:prstGeom prst="line">
              <a:avLst/>
            </a:prstGeom>
            <a:ln w="9525" cap="flat" cmpd="sng">
              <a:solidFill>
                <a:schemeClr val="tx1"/>
              </a:solidFill>
              <a:prstDash val="solid"/>
              <a:round/>
              <a:headEnd type="none" w="med" len="med"/>
              <a:tailEnd type="triangle" w="med" len="med"/>
            </a:ln>
          </p:spPr>
        </p:sp>
        <p:sp>
          <p:nvSpPr>
            <p:cNvPr id="88071" name="Line 128"/>
            <p:cNvSpPr/>
            <p:nvPr/>
          </p:nvSpPr>
          <p:spPr>
            <a:xfrm flipH="1">
              <a:off x="1247" y="1525"/>
              <a:ext cx="91" cy="136"/>
            </a:xfrm>
            <a:prstGeom prst="line">
              <a:avLst/>
            </a:prstGeom>
            <a:ln w="9525" cap="flat" cmpd="sng">
              <a:solidFill>
                <a:schemeClr val="tx1"/>
              </a:solidFill>
              <a:prstDash val="solid"/>
              <a:round/>
              <a:headEnd type="none" w="med" len="med"/>
              <a:tailEnd type="triangle" w="med" len="med"/>
            </a:ln>
          </p:spPr>
        </p:sp>
        <p:sp>
          <p:nvSpPr>
            <p:cNvPr id="88072" name="Freeform 129"/>
            <p:cNvSpPr/>
            <p:nvPr/>
          </p:nvSpPr>
          <p:spPr>
            <a:xfrm>
              <a:off x="1383" y="1335"/>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graphicFrame>
          <p:nvGraphicFramePr>
            <p:cNvPr id="88073" name="Object 130"/>
            <p:cNvGraphicFramePr>
              <a:graphicFrameLocks noChangeAspect="1"/>
            </p:cNvGraphicFramePr>
            <p:nvPr/>
          </p:nvGraphicFramePr>
          <p:xfrm>
            <a:off x="1565" y="1298"/>
            <a:ext cx="169" cy="155"/>
          </p:xfrm>
          <a:graphic>
            <a:graphicData uri="http://schemas.openxmlformats.org/presentationml/2006/ole">
              <mc:AlternateContent xmlns:mc="http://schemas.openxmlformats.org/markup-compatibility/2006">
                <mc:Choice xmlns:v="urn:schemas-microsoft-com:vml" Requires="v">
                  <p:oleObj spid="_x0000_s3208" name="" r:id="rId2" imgW="152400" imgH="139700" progId="Equation.3">
                    <p:embed/>
                  </p:oleObj>
                </mc:Choice>
                <mc:Fallback>
                  <p:oleObj name="" r:id="rId2" imgW="152400" imgH="139700" progId="Equation.3">
                    <p:embed/>
                    <p:pic>
                      <p:nvPicPr>
                        <p:cNvPr id="0" name="图片 3207"/>
                        <p:cNvPicPr/>
                        <p:nvPr/>
                      </p:nvPicPr>
                      <p:blipFill>
                        <a:blip r:embed="rId3"/>
                        <a:stretch>
                          <a:fillRect/>
                        </a:stretch>
                      </p:blipFill>
                      <p:spPr>
                        <a:xfrm>
                          <a:off x="1565" y="1298"/>
                          <a:ext cx="169" cy="155"/>
                        </a:xfrm>
                        <a:prstGeom prst="rect">
                          <a:avLst/>
                        </a:prstGeom>
                        <a:noFill/>
                        <a:ln w="38100">
                          <a:noFill/>
                          <a:miter/>
                        </a:ln>
                      </p:spPr>
                    </p:pic>
                  </p:oleObj>
                </mc:Fallback>
              </mc:AlternateContent>
            </a:graphicData>
          </a:graphic>
        </p:graphicFrame>
        <p:graphicFrame>
          <p:nvGraphicFramePr>
            <p:cNvPr id="88074" name="Object 131"/>
            <p:cNvGraphicFramePr>
              <a:graphicFrameLocks noChangeAspect="1"/>
            </p:cNvGraphicFramePr>
            <p:nvPr/>
          </p:nvGraphicFramePr>
          <p:xfrm>
            <a:off x="1701" y="1616"/>
            <a:ext cx="182" cy="164"/>
          </p:xfrm>
          <a:graphic>
            <a:graphicData uri="http://schemas.openxmlformats.org/presentationml/2006/ole">
              <mc:AlternateContent xmlns:mc="http://schemas.openxmlformats.org/markup-compatibility/2006">
                <mc:Choice xmlns:v="urn:schemas-microsoft-com:vml" Requires="v">
                  <p:oleObj spid="_x0000_s3207" name="" r:id="rId4" imgW="254000" imgH="228600" progId="Equation.3">
                    <p:embed/>
                  </p:oleObj>
                </mc:Choice>
                <mc:Fallback>
                  <p:oleObj name="" r:id="rId4" imgW="254000" imgH="228600" progId="Equation.3">
                    <p:embed/>
                    <p:pic>
                      <p:nvPicPr>
                        <p:cNvPr id="0" name="图片 3206"/>
                        <p:cNvPicPr/>
                        <p:nvPr/>
                      </p:nvPicPr>
                      <p:blipFill>
                        <a:blip r:embed="rId5"/>
                        <a:stretch>
                          <a:fillRect/>
                        </a:stretch>
                      </p:blipFill>
                      <p:spPr>
                        <a:xfrm>
                          <a:off x="1701" y="1616"/>
                          <a:ext cx="182" cy="164"/>
                        </a:xfrm>
                        <a:prstGeom prst="rect">
                          <a:avLst/>
                        </a:prstGeom>
                        <a:noFill/>
                        <a:ln w="38100">
                          <a:noFill/>
                          <a:miter/>
                        </a:ln>
                      </p:spPr>
                    </p:pic>
                  </p:oleObj>
                </mc:Fallback>
              </mc:AlternateContent>
            </a:graphicData>
          </a:graphic>
        </p:graphicFrame>
        <p:graphicFrame>
          <p:nvGraphicFramePr>
            <p:cNvPr id="88075" name="Object 132"/>
            <p:cNvGraphicFramePr>
              <a:graphicFrameLocks noChangeAspect="1"/>
            </p:cNvGraphicFramePr>
            <p:nvPr/>
          </p:nvGraphicFramePr>
          <p:xfrm>
            <a:off x="1156" y="1452"/>
            <a:ext cx="182" cy="164"/>
          </p:xfrm>
          <a:graphic>
            <a:graphicData uri="http://schemas.openxmlformats.org/presentationml/2006/ole">
              <mc:AlternateContent xmlns:mc="http://schemas.openxmlformats.org/markup-compatibility/2006">
                <mc:Choice xmlns:v="urn:schemas-microsoft-com:vml" Requires="v">
                  <p:oleObj spid="_x0000_s3206" name="" r:id="rId6" imgW="254000" imgH="228600" progId="Equation.3">
                    <p:embed/>
                  </p:oleObj>
                </mc:Choice>
                <mc:Fallback>
                  <p:oleObj name="" r:id="rId6" imgW="254000" imgH="228600" progId="Equation.3">
                    <p:embed/>
                    <p:pic>
                      <p:nvPicPr>
                        <p:cNvPr id="0" name="图片 3205"/>
                        <p:cNvPicPr/>
                        <p:nvPr/>
                      </p:nvPicPr>
                      <p:blipFill>
                        <a:blip r:embed="rId7"/>
                        <a:stretch>
                          <a:fillRect/>
                        </a:stretch>
                      </p:blipFill>
                      <p:spPr>
                        <a:xfrm>
                          <a:off x="1156" y="1452"/>
                          <a:ext cx="182" cy="164"/>
                        </a:xfrm>
                        <a:prstGeom prst="rect">
                          <a:avLst/>
                        </a:prstGeom>
                        <a:noFill/>
                        <a:ln w="38100">
                          <a:noFill/>
                          <a:miter/>
                        </a:ln>
                      </p:spPr>
                    </p:pic>
                  </p:oleObj>
                </mc:Fallback>
              </mc:AlternateContent>
            </a:graphicData>
          </a:graphic>
        </p:graphicFrame>
        <p:graphicFrame>
          <p:nvGraphicFramePr>
            <p:cNvPr id="88076" name="Object 133"/>
            <p:cNvGraphicFramePr>
              <a:graphicFrameLocks noChangeAspect="1"/>
            </p:cNvGraphicFramePr>
            <p:nvPr/>
          </p:nvGraphicFramePr>
          <p:xfrm>
            <a:off x="703" y="1661"/>
            <a:ext cx="137" cy="154"/>
          </p:xfrm>
          <a:graphic>
            <a:graphicData uri="http://schemas.openxmlformats.org/presentationml/2006/ole">
              <mc:AlternateContent xmlns:mc="http://schemas.openxmlformats.org/markup-compatibility/2006">
                <mc:Choice xmlns:v="urn:schemas-microsoft-com:vml" Requires="v">
                  <p:oleObj spid="_x0000_s3209" name="" r:id="rId8" imgW="190500" imgH="215900" progId="Equation.3">
                    <p:embed/>
                  </p:oleObj>
                </mc:Choice>
                <mc:Fallback>
                  <p:oleObj name="" r:id="rId8" imgW="190500" imgH="215900" progId="Equation.3">
                    <p:embed/>
                    <p:pic>
                      <p:nvPicPr>
                        <p:cNvPr id="0" name="图片 3208"/>
                        <p:cNvPicPr/>
                        <p:nvPr/>
                      </p:nvPicPr>
                      <p:blipFill>
                        <a:blip r:embed="rId9"/>
                        <a:stretch>
                          <a:fillRect/>
                        </a:stretch>
                      </p:blipFill>
                      <p:spPr>
                        <a:xfrm>
                          <a:off x="703" y="1661"/>
                          <a:ext cx="137" cy="154"/>
                        </a:xfrm>
                        <a:prstGeom prst="rect">
                          <a:avLst/>
                        </a:prstGeom>
                        <a:noFill/>
                        <a:ln w="38100">
                          <a:noFill/>
                          <a:miter/>
                        </a:ln>
                      </p:spPr>
                    </p:pic>
                  </p:oleObj>
                </mc:Fallback>
              </mc:AlternateContent>
            </a:graphicData>
          </a:graphic>
        </p:graphicFrame>
        <p:sp>
          <p:nvSpPr>
            <p:cNvPr id="88077" name="Line 134"/>
            <p:cNvSpPr/>
            <p:nvPr/>
          </p:nvSpPr>
          <p:spPr>
            <a:xfrm>
              <a:off x="1338" y="1525"/>
              <a:ext cx="363" cy="227"/>
            </a:xfrm>
            <a:prstGeom prst="line">
              <a:avLst/>
            </a:prstGeom>
            <a:ln w="9525" cap="flat" cmpd="sng">
              <a:solidFill>
                <a:schemeClr val="tx1"/>
              </a:solidFill>
              <a:prstDash val="solid"/>
              <a:round/>
              <a:headEnd type="none" w="med" len="med"/>
              <a:tailEnd type="triangle" w="med" len="med"/>
            </a:ln>
          </p:spPr>
        </p:sp>
        <p:graphicFrame>
          <p:nvGraphicFramePr>
            <p:cNvPr id="88078" name="Object 135"/>
            <p:cNvGraphicFramePr>
              <a:graphicFrameLocks noChangeAspect="1"/>
            </p:cNvGraphicFramePr>
            <p:nvPr/>
          </p:nvGraphicFramePr>
          <p:xfrm>
            <a:off x="1565" y="1389"/>
            <a:ext cx="174" cy="227"/>
          </p:xfrm>
          <a:graphic>
            <a:graphicData uri="http://schemas.openxmlformats.org/presentationml/2006/ole">
              <mc:AlternateContent xmlns:mc="http://schemas.openxmlformats.org/markup-compatibility/2006">
                <mc:Choice xmlns:v="urn:schemas-microsoft-com:vml" Requires="v">
                  <p:oleObj spid="_x0000_s3210" name="" r:id="rId10" imgW="165100" imgH="215900" progId="Equation.3">
                    <p:embed/>
                  </p:oleObj>
                </mc:Choice>
                <mc:Fallback>
                  <p:oleObj name="" r:id="rId10" imgW="165100" imgH="215900" progId="Equation.3">
                    <p:embed/>
                    <p:pic>
                      <p:nvPicPr>
                        <p:cNvPr id="0" name="图片 3209"/>
                        <p:cNvPicPr/>
                        <p:nvPr/>
                      </p:nvPicPr>
                      <p:blipFill>
                        <a:blip r:embed="rId11"/>
                        <a:stretch>
                          <a:fillRect/>
                        </a:stretch>
                      </p:blipFill>
                      <p:spPr>
                        <a:xfrm>
                          <a:off x="1565" y="1389"/>
                          <a:ext cx="174" cy="227"/>
                        </a:xfrm>
                        <a:prstGeom prst="rect">
                          <a:avLst/>
                        </a:prstGeom>
                        <a:noFill/>
                        <a:ln w="38100">
                          <a:noFill/>
                          <a:miter/>
                        </a:ln>
                      </p:spPr>
                    </p:pic>
                  </p:oleObj>
                </mc:Fallback>
              </mc:AlternateContent>
            </a:graphicData>
          </a:graphic>
        </p:graphicFrame>
      </p:grpSp>
      <p:graphicFrame>
        <p:nvGraphicFramePr>
          <p:cNvPr id="88079" name="对象 2">
            <a:hlinkClick r:id="" action="ppaction://ole?verb="/>
          </p:cNvPr>
          <p:cNvGraphicFramePr>
            <a:graphicFrameLocks noChangeAspect="1"/>
          </p:cNvGraphicFramePr>
          <p:nvPr/>
        </p:nvGraphicFramePr>
        <p:xfrm>
          <a:off x="4964113" y="1708150"/>
          <a:ext cx="293687" cy="409575"/>
        </p:xfrm>
        <a:graphic>
          <a:graphicData uri="http://schemas.openxmlformats.org/presentationml/2006/ole">
            <mc:AlternateContent xmlns:mc="http://schemas.openxmlformats.org/markup-compatibility/2006">
              <mc:Choice xmlns:v="urn:schemas-microsoft-com:vml" Requires="v">
                <p:oleObj spid="_x0000_s3211" name="" r:id="rId12" imgW="127000" imgH="177165" progId="Equation.KSEE3">
                  <p:embed/>
                </p:oleObj>
              </mc:Choice>
              <mc:Fallback>
                <p:oleObj name="" r:id="rId12" imgW="127000" imgH="177165" progId="Equation.KSEE3">
                  <p:embed/>
                  <p:pic>
                    <p:nvPicPr>
                      <p:cNvPr id="0" name="图片 3210"/>
                      <p:cNvPicPr/>
                      <p:nvPr/>
                    </p:nvPicPr>
                    <p:blipFill>
                      <a:blip r:embed="rId13"/>
                      <a:stretch>
                        <a:fillRect/>
                      </a:stretch>
                    </p:blipFill>
                    <p:spPr>
                      <a:xfrm>
                        <a:off x="4964113" y="1708150"/>
                        <a:ext cx="293687" cy="409575"/>
                      </a:xfrm>
                      <a:prstGeom prst="rect">
                        <a:avLst/>
                      </a:prstGeom>
                      <a:noFill/>
                      <a:ln w="38100">
                        <a:noFill/>
                        <a:miter/>
                      </a:ln>
                    </p:spPr>
                  </p:pic>
                </p:oleObj>
              </mc:Fallback>
            </mc:AlternateContent>
          </a:graphicData>
        </a:graphic>
      </p:graphicFrame>
      <p:sp>
        <p:nvSpPr>
          <p:cNvPr id="49169" name="Text Box 2"/>
          <p:cNvSpPr txBox="1">
            <a:spLocks noGrp="1"/>
          </p:cNvSpPr>
          <p:nvPr/>
        </p:nvSpPr>
        <p:spPr>
          <a:xfrm>
            <a:off x="208280" y="131444"/>
            <a:ext cx="6913562" cy="711200"/>
          </a:xfrm>
          <a:prstGeom prst="rect">
            <a:avLst/>
          </a:prstGeom>
          <a:noFill/>
          <a:ln w="9525">
            <a:noFill/>
          </a:ln>
        </p:spPr>
        <p:txBody>
          <a:bodyPr wrap="square" lIns="50800" tIns="50800" rIns="50800" bIns="50800" anchor="ctr"/>
          <a:p>
            <a:pPr marL="342900" indent="-342900">
              <a:lnSpc>
                <a:spcPct val="120000"/>
              </a:lnSpc>
              <a:buFont typeface="Wingdings" panose="05000000000000000000" charset="0"/>
              <a:buChar char="n"/>
            </a:pPr>
            <a:r>
              <a:rPr lang="zh-CN" altLang="en-US"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多自由度多刚体：</a:t>
            </a:r>
            <a:r>
              <a:rPr lang="zh-CN" altLang="en-US"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动静法与能量法的比较</a:t>
            </a:r>
            <a:r>
              <a:rPr lang="en-US" altLang="zh-CN"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 </a:t>
            </a:r>
            <a:endParaRPr lang="en-US" altLang="zh-CN" sz="2400" b="1" noProof="1" dirty="0">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4288" y="4613275"/>
            <a:ext cx="7567613" cy="2386013"/>
          </a:xfrm>
          <a:prstGeom prst="rect">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 name="TextBox 6"/>
          <p:cNvSpPr txBox="1"/>
          <p:nvPr/>
        </p:nvSpPr>
        <p:spPr>
          <a:xfrm>
            <a:off x="104140" y="842644"/>
            <a:ext cx="8935720" cy="15633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endParaRPr kumimoji="0" sz="1900" b="0" i="0" u="none" strike="noStrike" kern="1200" cap="none" spc="0" normalizeH="0" baseline="0" noProof="1" dirty="0" smtClean="0">
              <a:solidFill>
                <a:srgbClr val="000000"/>
              </a:solidFill>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sz="1900" b="1" i="0" u="none" strike="noStrike" kern="1200" cap="none" spc="0" normalizeH="0" baseline="0" noProof="1" dirty="0" smtClean="0">
                <a:solidFill>
                  <a:schemeClr val="tx1"/>
                </a:solidFill>
                <a:latin typeface="+mn-ea"/>
                <a:ea typeface="+mn-ea"/>
                <a:cs typeface="+mj-cs"/>
                <a:sym typeface="Helvetica Light"/>
              </a:rPr>
              <a:t>例</a:t>
            </a:r>
            <a:r>
              <a:rPr kumimoji="0" lang="zh-CN" sz="1900" b="1" i="0" u="none" strike="noStrike" kern="1200" cap="none" spc="0" normalizeH="0" baseline="0" noProof="1" dirty="0" smtClean="0">
                <a:solidFill>
                  <a:schemeClr val="tx1"/>
                </a:solidFill>
                <a:latin typeface="+mn-ea"/>
                <a:ea typeface="+mn-ea"/>
                <a:cs typeface="+mj-cs"/>
                <a:sym typeface="Helvetica Light"/>
              </a:rPr>
              <a:t>：多刚体多自由度问题</a:t>
            </a:r>
            <a:r>
              <a:rPr kumimoji="0" lang="zh-CN" sz="1900" b="0" i="0" u="none" strike="noStrike" kern="1200" cap="none" spc="0" normalizeH="0" baseline="0" noProof="1" dirty="0" smtClean="0">
                <a:solidFill>
                  <a:srgbClr val="000000"/>
                </a:solidFill>
                <a:latin typeface="+mn-ea"/>
                <a:ea typeface="+mn-ea"/>
                <a:cs typeface="+mj-cs"/>
                <a:sym typeface="Helvetica Light"/>
              </a:rPr>
              <a:t>】</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在光滑水平面上放置一直角三棱柱体</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A</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，其质量为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m1</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，可沿光滑水平面运动；质量为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m2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、半径为</a:t>
            </a:r>
            <a:r>
              <a:rPr kumimoji="0" lang="en-US" altLang="zh-CN" sz="1900" b="0" i="0" u="none" strike="noStrike" kern="1200" cap="none" spc="0" normalizeH="0" baseline="0" noProof="1">
                <a:solidFill>
                  <a:srgbClr val="000000"/>
                </a:solidFill>
                <a:latin typeface="微软雅黑" panose="020B0503020204020204" pitchFamily="34" charset="-122"/>
                <a:ea typeface="微软雅黑" panose="020B0503020204020204" pitchFamily="34" charset="-122"/>
                <a:cs typeface="+mn-cs"/>
                <a:sym typeface="+mn-ea"/>
              </a:rPr>
              <a:t>r </a:t>
            </a:r>
            <a:r>
              <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mn-ea"/>
              </a:rPr>
              <a:t>的均质圆柱体，在三棱柱体的斜面滚下而不滑动，如图所示。设三棱柱体的倾角为   ，试求三棱柱体的加速度。</a:t>
            </a:r>
            <a:endParaRPr kumimoji="0" lang="zh-CN" altLang="en-US" sz="1900" b="0" i="0" u="none" strike="noStrike" kern="1200" cap="none" spc="0" normalizeH="0" baseline="0" noProof="1" dirty="0">
              <a:solidFill>
                <a:srgbClr val="000000"/>
              </a:solidFill>
              <a:latin typeface="微软雅黑" panose="020B0503020204020204" pitchFamily="34" charset="-122"/>
              <a:ea typeface="微软雅黑" panose="020B0503020204020204" pitchFamily="34" charset="-122"/>
              <a:cs typeface="+mn-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a:ln>
                <a:noFill/>
              </a:ln>
              <a:solidFill>
                <a:srgbClr val="000000"/>
              </a:solidFill>
              <a:effectLst/>
              <a:uFillTx/>
              <a:latin typeface="+mn-ea"/>
              <a:ea typeface="+mn-ea"/>
              <a:cs typeface="+mj-cs"/>
              <a:sym typeface="Helvetica Light"/>
            </a:endParaRPr>
          </a:p>
        </p:txBody>
      </p:sp>
      <p:sp>
        <p:nvSpPr>
          <p:cNvPr id="9" name="文本框 8"/>
          <p:cNvSpPr txBox="1"/>
          <p:nvPr/>
        </p:nvSpPr>
        <p:spPr>
          <a:xfrm>
            <a:off x="104140" y="2153920"/>
            <a:ext cx="3500120" cy="194818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【问题</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r>
              <a:rPr lang="zh-CN" altLang="en-US" sz="2000" b="1" strike="noStrike" noProof="1" dirty="0" smtClean="0">
                <a:solidFill>
                  <a:srgbClr val="FF0000"/>
                </a:solidFill>
                <a:latin typeface="+mn-lt"/>
                <a:ea typeface="+mn-ea"/>
                <a:cs typeface="+mj-cs"/>
                <a:sym typeface="Helvetica Light"/>
              </a:rPr>
              <a:t>若地面与</a:t>
            </a:r>
            <a:r>
              <a:rPr lang="zh-CN" altLang="en-US" sz="2000" b="1" strike="noStrike" noProof="1" dirty="0">
                <a:solidFill>
                  <a:srgbClr val="FF0000"/>
                </a:solidFill>
                <a:latin typeface="微软雅黑" panose="020B0503020204020204" pitchFamily="34" charset="-122"/>
                <a:ea typeface="微软雅黑" panose="020B0503020204020204" pitchFamily="34" charset="-122"/>
                <a:sym typeface="+mn-ea"/>
              </a:rPr>
              <a:t>三棱柱体</a:t>
            </a:r>
            <a:r>
              <a:rPr lang="zh-CN" altLang="en-US" sz="2000" b="1" strike="noStrike" noProof="1" dirty="0" smtClean="0">
                <a:solidFill>
                  <a:srgbClr val="FF0000"/>
                </a:solidFill>
                <a:latin typeface="+mn-lt"/>
                <a:ea typeface="+mn-ea"/>
                <a:cs typeface="+mj-cs"/>
                <a:sym typeface="Helvetica Light"/>
              </a:rPr>
              <a:t>的滑动摩擦角为</a:t>
            </a:r>
            <a:r>
              <a:rPr lang="en-US" altLang="zh-CN" sz="2000" b="1" strike="noStrike" noProof="1" dirty="0" smtClean="0">
                <a:solidFill>
                  <a:srgbClr val="FF0000"/>
                </a:solidFill>
                <a:latin typeface="+mn-lt"/>
                <a:ea typeface="+mn-ea"/>
                <a:cs typeface="+mj-cs"/>
                <a:sym typeface="Helvetica Light"/>
              </a:rPr>
              <a:t>30</a:t>
            </a:r>
            <a:r>
              <a:rPr lang="zh-CN" altLang="en-US" sz="2000" b="1" strike="noStrike" noProof="1" dirty="0" smtClean="0">
                <a:solidFill>
                  <a:srgbClr val="FF0000"/>
                </a:solidFill>
                <a:latin typeface="+mn-lt"/>
                <a:ea typeface="+mn-ea"/>
                <a:cs typeface="+mj-cs"/>
                <a:sym typeface="Helvetica Light"/>
              </a:rPr>
              <a:t>度，按动静法的分析流程，如何不引入不待求未知力？</a:t>
            </a:r>
            <a:endParaRPr kumimoji="0" lang="zh-CN" altLang="en-US" sz="2000" b="1" i="0" u="none" strike="noStrike" kern="1200" cap="none" spc="0" normalizeH="0" baseline="0" noProof="1" dirty="0" smtClean="0">
              <a:solidFill>
                <a:srgbClr val="FF0000"/>
              </a:solidFill>
              <a:latin typeface="+mn-lt"/>
              <a:ea typeface="+mn-ea"/>
              <a:cs typeface="+mj-cs"/>
              <a:sym typeface="Helvetica Light"/>
            </a:endParaRPr>
          </a:p>
        </p:txBody>
      </p:sp>
      <p:grpSp>
        <p:nvGrpSpPr>
          <p:cNvPr id="89092" name="Group 124"/>
          <p:cNvGrpSpPr/>
          <p:nvPr/>
        </p:nvGrpSpPr>
        <p:grpSpPr>
          <a:xfrm>
            <a:off x="5938838" y="2016125"/>
            <a:ext cx="3016250" cy="2538413"/>
            <a:chOff x="703" y="1298"/>
            <a:chExt cx="1180" cy="950"/>
          </a:xfrm>
        </p:grpSpPr>
        <p:pic>
          <p:nvPicPr>
            <p:cNvPr id="89093" name="Picture 125"/>
            <p:cNvPicPr>
              <a:picLocks noChangeAspect="1"/>
            </p:cNvPicPr>
            <p:nvPr/>
          </p:nvPicPr>
          <p:blipFill>
            <a:blip r:embed="rId1"/>
            <a:stretch>
              <a:fillRect/>
            </a:stretch>
          </p:blipFill>
          <p:spPr>
            <a:xfrm>
              <a:off x="793" y="1298"/>
              <a:ext cx="1061" cy="950"/>
            </a:xfrm>
            <a:prstGeom prst="rect">
              <a:avLst/>
            </a:prstGeom>
            <a:noFill/>
            <a:ln w="9525">
              <a:noFill/>
            </a:ln>
          </p:spPr>
        </p:pic>
        <p:sp>
          <p:nvSpPr>
            <p:cNvPr id="89094" name="Line 126"/>
            <p:cNvSpPr/>
            <p:nvPr/>
          </p:nvSpPr>
          <p:spPr>
            <a:xfrm>
              <a:off x="1338" y="1525"/>
              <a:ext cx="227" cy="136"/>
            </a:xfrm>
            <a:prstGeom prst="line">
              <a:avLst/>
            </a:prstGeom>
            <a:ln w="9525" cap="flat" cmpd="sng">
              <a:solidFill>
                <a:schemeClr val="tx1"/>
              </a:solidFill>
              <a:prstDash val="solid"/>
              <a:round/>
              <a:headEnd type="none" w="med" len="med"/>
              <a:tailEnd type="triangle" w="med" len="med"/>
            </a:ln>
          </p:spPr>
        </p:sp>
        <p:sp>
          <p:nvSpPr>
            <p:cNvPr id="89095" name="Line 127"/>
            <p:cNvSpPr/>
            <p:nvPr/>
          </p:nvSpPr>
          <p:spPr>
            <a:xfrm flipH="1">
              <a:off x="793" y="1842"/>
              <a:ext cx="227" cy="0"/>
            </a:xfrm>
            <a:prstGeom prst="line">
              <a:avLst/>
            </a:prstGeom>
            <a:ln w="9525" cap="flat" cmpd="sng">
              <a:solidFill>
                <a:schemeClr val="tx1"/>
              </a:solidFill>
              <a:prstDash val="solid"/>
              <a:round/>
              <a:headEnd type="none" w="med" len="med"/>
              <a:tailEnd type="triangle" w="med" len="med"/>
            </a:ln>
          </p:spPr>
        </p:sp>
        <p:sp>
          <p:nvSpPr>
            <p:cNvPr id="89096" name="Line 128"/>
            <p:cNvSpPr/>
            <p:nvPr/>
          </p:nvSpPr>
          <p:spPr>
            <a:xfrm flipH="1">
              <a:off x="1247" y="1525"/>
              <a:ext cx="91" cy="136"/>
            </a:xfrm>
            <a:prstGeom prst="line">
              <a:avLst/>
            </a:prstGeom>
            <a:ln w="9525" cap="flat" cmpd="sng">
              <a:solidFill>
                <a:schemeClr val="tx1"/>
              </a:solidFill>
              <a:prstDash val="solid"/>
              <a:round/>
              <a:headEnd type="none" w="med" len="med"/>
              <a:tailEnd type="triangle" w="med" len="med"/>
            </a:ln>
          </p:spPr>
        </p:sp>
        <p:sp>
          <p:nvSpPr>
            <p:cNvPr id="89097" name="Freeform 129"/>
            <p:cNvSpPr/>
            <p:nvPr/>
          </p:nvSpPr>
          <p:spPr>
            <a:xfrm>
              <a:off x="1383" y="1335"/>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graphicFrame>
          <p:nvGraphicFramePr>
            <p:cNvPr id="89098" name="Object 130"/>
            <p:cNvGraphicFramePr>
              <a:graphicFrameLocks noChangeAspect="1"/>
            </p:cNvGraphicFramePr>
            <p:nvPr/>
          </p:nvGraphicFramePr>
          <p:xfrm>
            <a:off x="1565" y="1298"/>
            <a:ext cx="169" cy="155"/>
          </p:xfrm>
          <a:graphic>
            <a:graphicData uri="http://schemas.openxmlformats.org/presentationml/2006/ole">
              <mc:AlternateContent xmlns:mc="http://schemas.openxmlformats.org/markup-compatibility/2006">
                <mc:Choice xmlns:v="urn:schemas-microsoft-com:vml" Requires="v">
                  <p:oleObj spid="_x0000_s3214" name="" r:id="rId2" imgW="152400" imgH="139700" progId="Equation.3">
                    <p:embed/>
                  </p:oleObj>
                </mc:Choice>
                <mc:Fallback>
                  <p:oleObj name="" r:id="rId2" imgW="152400" imgH="139700" progId="Equation.3">
                    <p:embed/>
                    <p:pic>
                      <p:nvPicPr>
                        <p:cNvPr id="0" name="图片 3213"/>
                        <p:cNvPicPr/>
                        <p:nvPr/>
                      </p:nvPicPr>
                      <p:blipFill>
                        <a:blip r:embed="rId3"/>
                        <a:stretch>
                          <a:fillRect/>
                        </a:stretch>
                      </p:blipFill>
                      <p:spPr>
                        <a:xfrm>
                          <a:off x="1565" y="1298"/>
                          <a:ext cx="169" cy="155"/>
                        </a:xfrm>
                        <a:prstGeom prst="rect">
                          <a:avLst/>
                        </a:prstGeom>
                        <a:noFill/>
                        <a:ln w="38100">
                          <a:noFill/>
                          <a:miter/>
                        </a:ln>
                      </p:spPr>
                    </p:pic>
                  </p:oleObj>
                </mc:Fallback>
              </mc:AlternateContent>
            </a:graphicData>
          </a:graphic>
        </p:graphicFrame>
        <p:graphicFrame>
          <p:nvGraphicFramePr>
            <p:cNvPr id="89099" name="Object 131"/>
            <p:cNvGraphicFramePr>
              <a:graphicFrameLocks noChangeAspect="1"/>
            </p:cNvGraphicFramePr>
            <p:nvPr/>
          </p:nvGraphicFramePr>
          <p:xfrm>
            <a:off x="1701" y="1616"/>
            <a:ext cx="182" cy="164"/>
          </p:xfrm>
          <a:graphic>
            <a:graphicData uri="http://schemas.openxmlformats.org/presentationml/2006/ole">
              <mc:AlternateContent xmlns:mc="http://schemas.openxmlformats.org/markup-compatibility/2006">
                <mc:Choice xmlns:v="urn:schemas-microsoft-com:vml" Requires="v">
                  <p:oleObj spid="_x0000_s3213" name="" r:id="rId4" imgW="254000" imgH="228600" progId="Equation.3">
                    <p:embed/>
                  </p:oleObj>
                </mc:Choice>
                <mc:Fallback>
                  <p:oleObj name="" r:id="rId4" imgW="254000" imgH="228600" progId="Equation.3">
                    <p:embed/>
                    <p:pic>
                      <p:nvPicPr>
                        <p:cNvPr id="0" name="图片 3212"/>
                        <p:cNvPicPr/>
                        <p:nvPr/>
                      </p:nvPicPr>
                      <p:blipFill>
                        <a:blip r:embed="rId5"/>
                        <a:stretch>
                          <a:fillRect/>
                        </a:stretch>
                      </p:blipFill>
                      <p:spPr>
                        <a:xfrm>
                          <a:off x="1701" y="1616"/>
                          <a:ext cx="182" cy="164"/>
                        </a:xfrm>
                        <a:prstGeom prst="rect">
                          <a:avLst/>
                        </a:prstGeom>
                        <a:noFill/>
                        <a:ln w="38100">
                          <a:noFill/>
                          <a:miter/>
                        </a:ln>
                      </p:spPr>
                    </p:pic>
                  </p:oleObj>
                </mc:Fallback>
              </mc:AlternateContent>
            </a:graphicData>
          </a:graphic>
        </p:graphicFrame>
        <p:graphicFrame>
          <p:nvGraphicFramePr>
            <p:cNvPr id="89100" name="Object 132"/>
            <p:cNvGraphicFramePr>
              <a:graphicFrameLocks noChangeAspect="1"/>
            </p:cNvGraphicFramePr>
            <p:nvPr/>
          </p:nvGraphicFramePr>
          <p:xfrm>
            <a:off x="1156" y="1452"/>
            <a:ext cx="182" cy="164"/>
          </p:xfrm>
          <a:graphic>
            <a:graphicData uri="http://schemas.openxmlformats.org/presentationml/2006/ole">
              <mc:AlternateContent xmlns:mc="http://schemas.openxmlformats.org/markup-compatibility/2006">
                <mc:Choice xmlns:v="urn:schemas-microsoft-com:vml" Requires="v">
                  <p:oleObj spid="_x0000_s3212" name="" r:id="rId6" imgW="254000" imgH="228600" progId="Equation.3">
                    <p:embed/>
                  </p:oleObj>
                </mc:Choice>
                <mc:Fallback>
                  <p:oleObj name="" r:id="rId6" imgW="254000" imgH="228600" progId="Equation.3">
                    <p:embed/>
                    <p:pic>
                      <p:nvPicPr>
                        <p:cNvPr id="0" name="图片 3211"/>
                        <p:cNvPicPr/>
                        <p:nvPr/>
                      </p:nvPicPr>
                      <p:blipFill>
                        <a:blip r:embed="rId7"/>
                        <a:stretch>
                          <a:fillRect/>
                        </a:stretch>
                      </p:blipFill>
                      <p:spPr>
                        <a:xfrm>
                          <a:off x="1156" y="1452"/>
                          <a:ext cx="182" cy="164"/>
                        </a:xfrm>
                        <a:prstGeom prst="rect">
                          <a:avLst/>
                        </a:prstGeom>
                        <a:noFill/>
                        <a:ln w="38100">
                          <a:noFill/>
                          <a:miter/>
                        </a:ln>
                      </p:spPr>
                    </p:pic>
                  </p:oleObj>
                </mc:Fallback>
              </mc:AlternateContent>
            </a:graphicData>
          </a:graphic>
        </p:graphicFrame>
        <p:graphicFrame>
          <p:nvGraphicFramePr>
            <p:cNvPr id="89101" name="Object 133"/>
            <p:cNvGraphicFramePr>
              <a:graphicFrameLocks noChangeAspect="1"/>
            </p:cNvGraphicFramePr>
            <p:nvPr/>
          </p:nvGraphicFramePr>
          <p:xfrm>
            <a:off x="703" y="1661"/>
            <a:ext cx="137" cy="154"/>
          </p:xfrm>
          <a:graphic>
            <a:graphicData uri="http://schemas.openxmlformats.org/presentationml/2006/ole">
              <mc:AlternateContent xmlns:mc="http://schemas.openxmlformats.org/markup-compatibility/2006">
                <mc:Choice xmlns:v="urn:schemas-microsoft-com:vml" Requires="v">
                  <p:oleObj spid="_x0000_s3215" name="" r:id="rId8" imgW="190500" imgH="215900" progId="Equation.3">
                    <p:embed/>
                  </p:oleObj>
                </mc:Choice>
                <mc:Fallback>
                  <p:oleObj name="" r:id="rId8" imgW="190500" imgH="215900" progId="Equation.3">
                    <p:embed/>
                    <p:pic>
                      <p:nvPicPr>
                        <p:cNvPr id="0" name="图片 3214"/>
                        <p:cNvPicPr/>
                        <p:nvPr/>
                      </p:nvPicPr>
                      <p:blipFill>
                        <a:blip r:embed="rId9"/>
                        <a:stretch>
                          <a:fillRect/>
                        </a:stretch>
                      </p:blipFill>
                      <p:spPr>
                        <a:xfrm>
                          <a:off x="703" y="1661"/>
                          <a:ext cx="137" cy="154"/>
                        </a:xfrm>
                        <a:prstGeom prst="rect">
                          <a:avLst/>
                        </a:prstGeom>
                        <a:noFill/>
                        <a:ln w="38100">
                          <a:noFill/>
                          <a:miter/>
                        </a:ln>
                      </p:spPr>
                    </p:pic>
                  </p:oleObj>
                </mc:Fallback>
              </mc:AlternateContent>
            </a:graphicData>
          </a:graphic>
        </p:graphicFrame>
        <p:sp>
          <p:nvSpPr>
            <p:cNvPr id="89102" name="Line 134"/>
            <p:cNvSpPr/>
            <p:nvPr/>
          </p:nvSpPr>
          <p:spPr>
            <a:xfrm>
              <a:off x="1338" y="1525"/>
              <a:ext cx="363" cy="227"/>
            </a:xfrm>
            <a:prstGeom prst="line">
              <a:avLst/>
            </a:prstGeom>
            <a:ln w="9525" cap="flat" cmpd="sng">
              <a:solidFill>
                <a:schemeClr val="tx1"/>
              </a:solidFill>
              <a:prstDash val="solid"/>
              <a:round/>
              <a:headEnd type="none" w="med" len="med"/>
              <a:tailEnd type="triangle" w="med" len="med"/>
            </a:ln>
          </p:spPr>
        </p:sp>
        <p:graphicFrame>
          <p:nvGraphicFramePr>
            <p:cNvPr id="89103" name="Object 135"/>
            <p:cNvGraphicFramePr>
              <a:graphicFrameLocks noChangeAspect="1"/>
            </p:cNvGraphicFramePr>
            <p:nvPr/>
          </p:nvGraphicFramePr>
          <p:xfrm>
            <a:off x="1565" y="1389"/>
            <a:ext cx="174" cy="227"/>
          </p:xfrm>
          <a:graphic>
            <a:graphicData uri="http://schemas.openxmlformats.org/presentationml/2006/ole">
              <mc:AlternateContent xmlns:mc="http://schemas.openxmlformats.org/markup-compatibility/2006">
                <mc:Choice xmlns:v="urn:schemas-microsoft-com:vml" Requires="v">
                  <p:oleObj spid="_x0000_s3216" name="" r:id="rId10" imgW="165100" imgH="215900" progId="Equation.3">
                    <p:embed/>
                  </p:oleObj>
                </mc:Choice>
                <mc:Fallback>
                  <p:oleObj name="" r:id="rId10" imgW="165100" imgH="215900" progId="Equation.3">
                    <p:embed/>
                    <p:pic>
                      <p:nvPicPr>
                        <p:cNvPr id="0" name="图片 3215"/>
                        <p:cNvPicPr/>
                        <p:nvPr/>
                      </p:nvPicPr>
                      <p:blipFill>
                        <a:blip r:embed="rId11"/>
                        <a:stretch>
                          <a:fillRect/>
                        </a:stretch>
                      </p:blipFill>
                      <p:spPr>
                        <a:xfrm>
                          <a:off x="1565" y="1389"/>
                          <a:ext cx="174" cy="227"/>
                        </a:xfrm>
                        <a:prstGeom prst="rect">
                          <a:avLst/>
                        </a:prstGeom>
                        <a:noFill/>
                        <a:ln w="38100">
                          <a:noFill/>
                          <a:miter/>
                        </a:ln>
                      </p:spPr>
                    </p:pic>
                  </p:oleObj>
                </mc:Fallback>
              </mc:AlternateContent>
            </a:graphicData>
          </a:graphic>
        </p:graphicFrame>
      </p:grpSp>
      <p:graphicFrame>
        <p:nvGraphicFramePr>
          <p:cNvPr id="89104" name="对象 2">
            <a:hlinkClick r:id="" action="ppaction://ole?verb="/>
          </p:cNvPr>
          <p:cNvGraphicFramePr>
            <a:graphicFrameLocks noChangeAspect="1"/>
          </p:cNvGraphicFramePr>
          <p:nvPr/>
        </p:nvGraphicFramePr>
        <p:xfrm>
          <a:off x="4964113" y="1708150"/>
          <a:ext cx="293687" cy="409575"/>
        </p:xfrm>
        <a:graphic>
          <a:graphicData uri="http://schemas.openxmlformats.org/presentationml/2006/ole">
            <mc:AlternateContent xmlns:mc="http://schemas.openxmlformats.org/markup-compatibility/2006">
              <mc:Choice xmlns:v="urn:schemas-microsoft-com:vml" Requires="v">
                <p:oleObj spid="_x0000_s3217" name="" r:id="rId12" imgW="127000" imgH="177165" progId="Equation.KSEE3">
                  <p:embed/>
                </p:oleObj>
              </mc:Choice>
              <mc:Fallback>
                <p:oleObj name="" r:id="rId12" imgW="127000" imgH="177165" progId="Equation.KSEE3">
                  <p:embed/>
                  <p:pic>
                    <p:nvPicPr>
                      <p:cNvPr id="0" name="图片 3216"/>
                      <p:cNvPicPr/>
                      <p:nvPr/>
                    </p:nvPicPr>
                    <p:blipFill>
                      <a:blip r:embed="rId13"/>
                      <a:stretch>
                        <a:fillRect/>
                      </a:stretch>
                    </p:blipFill>
                    <p:spPr>
                      <a:xfrm>
                        <a:off x="4964113" y="1708150"/>
                        <a:ext cx="293687" cy="409575"/>
                      </a:xfrm>
                      <a:prstGeom prst="rect">
                        <a:avLst/>
                      </a:prstGeom>
                      <a:noFill/>
                      <a:ln w="38100">
                        <a:noFill/>
                        <a:miter/>
                      </a:ln>
                    </p:spPr>
                  </p:pic>
                </p:oleObj>
              </mc:Fallback>
            </mc:AlternateContent>
          </a:graphicData>
        </a:graphic>
      </p:graphicFrame>
      <p:sp>
        <p:nvSpPr>
          <p:cNvPr id="49169" name="Text Box 2"/>
          <p:cNvSpPr txBox="1">
            <a:spLocks noGrp="1"/>
          </p:cNvSpPr>
          <p:nvPr/>
        </p:nvSpPr>
        <p:spPr>
          <a:xfrm>
            <a:off x="208280" y="131444"/>
            <a:ext cx="6913562" cy="711200"/>
          </a:xfrm>
          <a:prstGeom prst="rect">
            <a:avLst/>
          </a:prstGeom>
          <a:noFill/>
          <a:ln w="9525">
            <a:noFill/>
          </a:ln>
        </p:spPr>
        <p:txBody>
          <a:bodyPr wrap="square" lIns="50800" tIns="50800" rIns="50800" bIns="50800" anchor="ctr"/>
          <a:p>
            <a:pPr marL="342900" indent="-342900">
              <a:lnSpc>
                <a:spcPct val="120000"/>
              </a:lnSpc>
              <a:buFont typeface="Wingdings" panose="05000000000000000000" charset="0"/>
              <a:buChar char="n"/>
            </a:pPr>
            <a:r>
              <a:rPr lang="zh-CN" altLang="en-US" sz="2400"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多自由度多刚体：</a:t>
            </a:r>
            <a:r>
              <a:rPr lang="zh-CN" altLang="en-US"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动静法与能量法的比较</a:t>
            </a:r>
            <a:r>
              <a:rPr lang="en-US" altLang="zh-CN" sz="2400" b="1" noProof="1">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cs typeface="+mn-cs"/>
                <a:sym typeface="微软雅黑" panose="020B0503020204020204" pitchFamily="34" charset="-122"/>
              </a:rPr>
              <a:t> </a:t>
            </a:r>
            <a:endParaRPr lang="en-US" altLang="zh-CN" sz="2400" b="1" noProof="1" dirty="0">
              <a:ln w="22225">
                <a:solidFill>
                  <a:schemeClr val="accent2"/>
                </a:solidFill>
                <a:prstDash val="solid"/>
              </a:ln>
              <a:solidFill>
                <a:schemeClr val="accent2">
                  <a:lumMod val="40000"/>
                  <a:lumOff val="60000"/>
                </a:schemeClr>
              </a:solidFill>
              <a:latin typeface="Times New Roman" panose="02020603050405020304" pitchFamily="18" charset="0"/>
              <a:ea typeface="微软雅黑" panose="020B0503020204020204" pitchFamily="34" charset="-122"/>
              <a:sym typeface="微软雅黑" panose="020B0503020204020204" pitchFamily="34" charset="-122"/>
            </a:endParaRPr>
          </a:p>
        </p:txBody>
      </p:sp>
      <p:cxnSp>
        <p:nvCxnSpPr>
          <p:cNvPr id="2" name="直接箭头连接符 1"/>
          <p:cNvCxnSpPr/>
          <p:nvPr/>
        </p:nvCxnSpPr>
        <p:spPr>
          <a:xfrm flipH="1" flipV="1">
            <a:off x="6283325" y="2838450"/>
            <a:ext cx="1147763" cy="10318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3" name="直接连接符 2"/>
          <p:cNvCxnSpPr/>
          <p:nvPr/>
        </p:nvCxnSpPr>
        <p:spPr>
          <a:xfrm flipV="1">
            <a:off x="7270750" y="3178175"/>
            <a:ext cx="558800" cy="1152525"/>
          </a:xfrm>
          <a:prstGeom prst="line">
            <a:avLst/>
          </a:prstGeom>
          <a:noFill/>
          <a:ln w="19050" cap="flat">
            <a:solidFill>
              <a:srgbClr val="FF0000"/>
            </a:solidFill>
            <a:prstDash val="sysDash"/>
            <a:miter lim="400000"/>
            <a:headEnd type="triangle" w="med" len="med"/>
            <a:tailEnd type="none" w="med" len="med"/>
          </a:ln>
        </p:spPr>
        <p:style>
          <a:lnRef idx="0">
            <a:scrgbClr r="0" g="0" b="0"/>
          </a:lnRef>
          <a:fillRef idx="0">
            <a:scrgbClr r="0" g="0" b="0"/>
          </a:fillRef>
          <a:effectRef idx="0">
            <a:scrgbClr r="0" g="0" b="0"/>
          </a:effectRef>
          <a:fontRef idx="none"/>
        </p:style>
      </p:cxnSp>
      <p:graphicFrame>
        <p:nvGraphicFramePr>
          <p:cNvPr id="89108" name="Object 133"/>
          <p:cNvGraphicFramePr>
            <a:graphicFrameLocks noChangeAspect="1"/>
          </p:cNvGraphicFramePr>
          <p:nvPr/>
        </p:nvGraphicFramePr>
        <p:xfrm>
          <a:off x="7408863" y="4102100"/>
          <a:ext cx="233362" cy="242888"/>
        </p:xfrm>
        <a:graphic>
          <a:graphicData uri="http://schemas.openxmlformats.org/presentationml/2006/ole">
            <mc:AlternateContent xmlns:mc="http://schemas.openxmlformats.org/markup-compatibility/2006">
              <mc:Choice xmlns:v="urn:schemas-microsoft-com:vml" Requires="v">
                <p:oleObj spid="_x0000_s3218" name="" r:id="rId14" imgW="127000" imgH="127000" progId="Equation.3">
                  <p:embed/>
                </p:oleObj>
              </mc:Choice>
              <mc:Fallback>
                <p:oleObj name="" r:id="rId14" imgW="127000" imgH="127000" progId="Equation.3">
                  <p:embed/>
                  <p:pic>
                    <p:nvPicPr>
                      <p:cNvPr id="0" name="图片 3217"/>
                      <p:cNvPicPr/>
                      <p:nvPr/>
                    </p:nvPicPr>
                    <p:blipFill>
                      <a:blip r:embed="rId15"/>
                      <a:stretch>
                        <a:fillRect/>
                      </a:stretch>
                    </p:blipFill>
                    <p:spPr>
                      <a:xfrm>
                        <a:off x="7408863" y="4102100"/>
                        <a:ext cx="233362" cy="242888"/>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56" name="文本框 55"/>
          <p:cNvSpPr txBox="1"/>
          <p:nvPr/>
        </p:nvSpPr>
        <p:spPr>
          <a:xfrm>
            <a:off x="191135" y="4749165"/>
            <a:ext cx="41325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三）用静力学方法列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9110" name="Picture 3465"/>
          <p:cNvGraphicFramePr>
            <a:graphicFrameLocks noChangeAspect="1"/>
          </p:cNvGraphicFramePr>
          <p:nvPr/>
        </p:nvGraphicFramePr>
        <p:xfrm>
          <a:off x="104775" y="6099175"/>
          <a:ext cx="6689725" cy="452438"/>
        </p:xfrm>
        <a:graphic>
          <a:graphicData uri="http://schemas.openxmlformats.org/presentationml/2006/ole">
            <mc:AlternateContent xmlns:mc="http://schemas.openxmlformats.org/markup-compatibility/2006">
              <mc:Choice xmlns:v="urn:schemas-microsoft-com:vml" Requires="v">
                <p:oleObj spid="_x0000_s3219" name="" r:id="rId16" imgW="3530600" imgH="254000" progId="Equation.3">
                  <p:embed/>
                </p:oleObj>
              </mc:Choice>
              <mc:Fallback>
                <p:oleObj name="" r:id="rId16" imgW="3530600" imgH="254000" progId="Equation.3">
                  <p:embed/>
                  <p:pic>
                    <p:nvPicPr>
                      <p:cNvPr id="0" name="图片 3218"/>
                      <p:cNvPicPr/>
                      <p:nvPr/>
                    </p:nvPicPr>
                    <p:blipFill>
                      <a:blip r:embed="rId17"/>
                      <a:stretch>
                        <a:fillRect/>
                      </a:stretch>
                    </p:blipFill>
                    <p:spPr>
                      <a:xfrm>
                        <a:off x="104775" y="6099175"/>
                        <a:ext cx="6689725" cy="452438"/>
                      </a:xfrm>
                      <a:prstGeom prst="rect">
                        <a:avLst/>
                      </a:prstGeom>
                      <a:noFill/>
                      <a:ln w="38100">
                        <a:noFill/>
                        <a:miter/>
                      </a:ln>
                    </p:spPr>
                  </p:pic>
                </p:oleObj>
              </mc:Fallback>
            </mc:AlternateContent>
          </a:graphicData>
        </a:graphic>
      </p:graphicFrame>
      <p:sp>
        <p:nvSpPr>
          <p:cNvPr id="76" name="文本框 75"/>
          <p:cNvSpPr txBox="1"/>
          <p:nvPr/>
        </p:nvSpPr>
        <p:spPr>
          <a:xfrm>
            <a:off x="2370454" y="559752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rgbClr val="FF0000"/>
                </a:solidFill>
                <a:latin typeface="+mn-lt"/>
                <a:ea typeface="+mn-ea"/>
                <a:cs typeface="+mj-cs"/>
                <a:sym typeface="Helvetica Light"/>
              </a:rPr>
              <a:t>(1)</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
        <p:nvSpPr>
          <p:cNvPr id="111" name="文本框 110"/>
          <p:cNvSpPr txBox="1"/>
          <p:nvPr/>
        </p:nvSpPr>
        <p:spPr>
          <a:xfrm>
            <a:off x="309244" y="5106988"/>
            <a:ext cx="513143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先整体：</a:t>
            </a:r>
            <a:r>
              <a:rPr kumimoji="0" lang="en-US" altLang="zh-CN" sz="2000" b="0" i="0" u="none" strike="noStrike" kern="1200" cap="none" spc="0" normalizeH="0" baseline="0" noProof="1" dirty="0" smtClean="0">
                <a:solidFill>
                  <a:schemeClr val="tx1"/>
                </a:solidFill>
                <a:latin typeface="+mn-lt"/>
                <a:ea typeface="+mn-ea"/>
                <a:cs typeface="+mj-cs"/>
                <a:sym typeface="Helvetica Light"/>
              </a:rPr>
              <a:t>3</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个不待求力（</a:t>
            </a:r>
            <a:r>
              <a:rPr kumimoji="0" lang="en-US" altLang="zh-CN" sz="2000" b="0" i="0" u="none" strike="noStrike" kern="1200" cap="none" spc="0" normalizeH="0" baseline="0" noProof="1" dirty="0" smtClean="0">
                <a:solidFill>
                  <a:schemeClr val="tx1"/>
                </a:solidFill>
                <a:latin typeface="+mn-lt"/>
                <a:ea typeface="+mn-ea"/>
                <a:cs typeface="+mj-cs"/>
                <a:sym typeface="Helvetica Light"/>
              </a:rPr>
              <a:t>F</a:t>
            </a:r>
            <a:r>
              <a:rPr kumimoji="0" lang="en-US" altLang="zh-CN" sz="2000" b="0" i="0" u="none" strike="noStrike" kern="1200" cap="none" spc="0" normalizeH="0" baseline="-25000" noProof="1" dirty="0" smtClean="0">
                <a:solidFill>
                  <a:schemeClr val="tx1"/>
                </a:solidFill>
                <a:latin typeface="+mn-lt"/>
                <a:ea typeface="+mn-ea"/>
                <a:cs typeface="+mj-cs"/>
                <a:sym typeface="Helvetica Light"/>
              </a:rPr>
              <a:t>N</a:t>
            </a:r>
            <a:r>
              <a:rPr kumimoji="0" lang="en-US" altLang="zh-CN" sz="2000" b="0" i="0" u="none" strike="noStrike" kern="1200" cap="none" spc="0" normalizeH="0" baseline="0" noProof="1" dirty="0" smtClean="0">
                <a:solidFill>
                  <a:schemeClr val="tx1"/>
                </a:solidFill>
                <a:latin typeface="+mn-lt"/>
                <a:ea typeface="+mn-ea"/>
                <a:cs typeface="+mj-cs"/>
                <a:sym typeface="Helvetica Light"/>
              </a:rPr>
              <a:t>+M</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r>
              <a:rPr kumimoji="0" lang="en-US" altLang="zh-CN" sz="2000" b="0" i="0" u="none" strike="noStrike" kern="1200" cap="none" spc="0" normalizeH="0" baseline="0" noProof="1" dirty="0" smtClean="0">
                <a:solidFill>
                  <a:schemeClr val="tx1"/>
                </a:solidFill>
                <a:latin typeface="+mn-lt"/>
                <a:ea typeface="+mn-ea"/>
                <a:cs typeface="+mj-cs"/>
                <a:sym typeface="Helvetica Light"/>
              </a:rPr>
              <a:t>=1</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89113" name="Picture 3465"/>
          <p:cNvGraphicFramePr>
            <a:graphicFrameLocks noChangeAspect="1"/>
          </p:cNvGraphicFramePr>
          <p:nvPr/>
        </p:nvGraphicFramePr>
        <p:xfrm>
          <a:off x="427038" y="5670550"/>
          <a:ext cx="1898650" cy="452438"/>
        </p:xfrm>
        <a:graphic>
          <a:graphicData uri="http://schemas.openxmlformats.org/presentationml/2006/ole">
            <mc:AlternateContent xmlns:mc="http://schemas.openxmlformats.org/markup-compatibility/2006">
              <mc:Choice xmlns:v="urn:schemas-microsoft-com:vml" Requires="v">
                <p:oleObj spid="_x0000_s3220" name="" r:id="rId18" imgW="1002665" imgH="254000" progId="Equation.3">
                  <p:embed/>
                </p:oleObj>
              </mc:Choice>
              <mc:Fallback>
                <p:oleObj name="" r:id="rId18" imgW="1002665" imgH="254000" progId="Equation.3">
                  <p:embed/>
                  <p:pic>
                    <p:nvPicPr>
                      <p:cNvPr id="0" name="图片 3219"/>
                      <p:cNvPicPr/>
                      <p:nvPr/>
                    </p:nvPicPr>
                    <p:blipFill>
                      <a:blip r:embed="rId19"/>
                      <a:stretch>
                        <a:fillRect/>
                      </a:stretch>
                    </p:blipFill>
                    <p:spPr>
                      <a:xfrm>
                        <a:off x="427038" y="5670550"/>
                        <a:ext cx="1898650" cy="452438"/>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33" name="文本框 32"/>
          <p:cNvSpPr txBox="1"/>
          <p:nvPr/>
        </p:nvSpPr>
        <p:spPr>
          <a:xfrm>
            <a:off x="6809739" y="598805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rgbClr val="FF0000"/>
                </a:solidFill>
                <a:latin typeface="+mn-lt"/>
                <a:ea typeface="+mn-ea"/>
                <a:cs typeface="+mj-cs"/>
                <a:sym typeface="Helvetica Light"/>
              </a:rPr>
              <a:t>(2)</a:t>
            </a:r>
            <a:endParaRPr kumimoji="0" lang="en-US" sz="2000" b="0" i="0" u="none" strike="noStrike" kern="1200" cap="none" spc="0" normalizeH="0" baseline="0" noProof="1" dirty="0" smtClean="0">
              <a:solidFill>
                <a:srgbClr val="FF0000"/>
              </a:solidFill>
              <a:latin typeface="+mn-lt"/>
              <a:ea typeface="+mn-ea"/>
              <a:cs typeface="+mj-cs"/>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73025" y="986155"/>
            <a:ext cx="295973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【解】一）惯性力简化</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55" name="文本框 54"/>
          <p:cNvSpPr txBox="1"/>
          <p:nvPr/>
        </p:nvSpPr>
        <p:spPr>
          <a:xfrm>
            <a:off x="504825" y="1402080"/>
            <a:ext cx="503491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二）列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K</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个动力学方程</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56" name="文本框 55"/>
          <p:cNvSpPr txBox="1"/>
          <p:nvPr/>
        </p:nvSpPr>
        <p:spPr>
          <a:xfrm>
            <a:off x="191135" y="2332990"/>
            <a:ext cx="41325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三）用静力学方法列</a:t>
            </a:r>
            <a:r>
              <a:rPr kumimoji="0" lang="en-US" altLang="zh-CN" sz="2000" b="0" i="0" u="none" strike="noStrike" kern="1200" cap="none" spc="0" normalizeH="0" baseline="0" noProof="1" dirty="0" smtClean="0">
                <a:solidFill>
                  <a:schemeClr val="tx1"/>
                </a:solidFill>
                <a:latin typeface="+mn-lt"/>
                <a:ea typeface="+mn-ea"/>
                <a:cs typeface="+mj-cs"/>
                <a:sym typeface="Helvetica Light"/>
              </a:rPr>
              <a:t>2</a:t>
            </a:r>
            <a:r>
              <a:rPr kumimoji="0" lang="zh-CN" altLang="en-US" sz="2000" b="0" i="0" u="none" strike="noStrike" kern="1200" cap="none" spc="0" normalizeH="0" baseline="0" noProof="1" dirty="0" smtClean="0">
                <a:solidFill>
                  <a:schemeClr val="tx1"/>
                </a:solidFill>
                <a:latin typeface="+mn-lt"/>
                <a:ea typeface="+mn-ea"/>
                <a:cs typeface="+mj-cs"/>
                <a:sym typeface="Helvetica Light"/>
              </a:rPr>
              <a:t>个方程</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r>
              <a:rPr kumimoji="0" lang="zh-CN" altLang="en-US" sz="2000" b="0" i="0" u="none" strike="noStrike" kern="1200" cap="none" spc="0" normalizeH="0" baseline="0" noProof="1" dirty="0" smtClean="0">
                <a:solidFill>
                  <a:schemeClr val="tx1"/>
                </a:solidFill>
                <a:latin typeface="+mn-lt"/>
                <a:ea typeface="+mn-ea"/>
                <a:cs typeface="+mj-cs"/>
                <a:sym typeface="Helvetica Light"/>
              </a:rPr>
              <a:t>图</a:t>
            </a:r>
            <a:r>
              <a:rPr kumimoji="0" lang="en-US" altLang="zh-CN" sz="2000" b="0" i="0" u="none" strike="noStrike" kern="1200" cap="none" spc="0" normalizeH="0" baseline="0" noProof="1" dirty="0" smtClean="0">
                <a:solidFill>
                  <a:schemeClr val="tx1"/>
                </a:solidFill>
                <a:latin typeface="+mn-lt"/>
                <a:ea typeface="+mn-ea"/>
                <a:cs typeface="+mj-cs"/>
                <a:sym typeface="Helvetica Light"/>
              </a:rPr>
              <a:t>)</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aphicFrame>
        <p:nvGraphicFramePr>
          <p:cNvPr id="90116" name="Picture 3465"/>
          <p:cNvGraphicFramePr>
            <a:graphicFrameLocks noChangeAspect="1"/>
          </p:cNvGraphicFramePr>
          <p:nvPr/>
        </p:nvGraphicFramePr>
        <p:xfrm>
          <a:off x="1108075" y="3803650"/>
          <a:ext cx="5076825" cy="450850"/>
        </p:xfrm>
        <a:graphic>
          <a:graphicData uri="http://schemas.openxmlformats.org/presentationml/2006/ole">
            <mc:AlternateContent xmlns:mc="http://schemas.openxmlformats.org/markup-compatibility/2006">
              <mc:Choice xmlns:v="urn:schemas-microsoft-com:vml" Requires="v">
                <p:oleObj spid="_x0000_s3221" name="" r:id="rId1" imgW="2679700" imgH="254000" progId="Equation.3">
                  <p:embed/>
                </p:oleObj>
              </mc:Choice>
              <mc:Fallback>
                <p:oleObj name="" r:id="rId1" imgW="2679700" imgH="254000" progId="Equation.3">
                  <p:embed/>
                  <p:pic>
                    <p:nvPicPr>
                      <p:cNvPr id="0" name="图片 3220"/>
                      <p:cNvPicPr/>
                      <p:nvPr/>
                    </p:nvPicPr>
                    <p:blipFill>
                      <a:blip r:embed="rId2"/>
                      <a:stretch>
                        <a:fillRect/>
                      </a:stretch>
                    </p:blipFill>
                    <p:spPr>
                      <a:xfrm>
                        <a:off x="1108075" y="3803650"/>
                        <a:ext cx="5076825" cy="450850"/>
                      </a:xfrm>
                      <a:prstGeom prst="rect">
                        <a:avLst/>
                      </a:prstGeom>
                      <a:noFill/>
                      <a:ln w="38100">
                        <a:noFill/>
                        <a:miter/>
                      </a:ln>
                    </p:spPr>
                  </p:pic>
                </p:oleObj>
              </mc:Fallback>
            </mc:AlternateContent>
          </a:graphicData>
        </a:graphic>
      </p:graphicFrame>
      <p:sp>
        <p:nvSpPr>
          <p:cNvPr id="66" name="文本框 65"/>
          <p:cNvSpPr txBox="1"/>
          <p:nvPr/>
        </p:nvSpPr>
        <p:spPr>
          <a:xfrm>
            <a:off x="191135" y="4959985"/>
            <a:ext cx="246634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四）补充运动学方程</a:t>
            </a:r>
            <a:endParaRPr kumimoji="0" lang="en-US" altLang="zh-CN" sz="1400" b="0" i="0" u="none" strike="noStrike" kern="1200" cap="none" spc="0" normalizeH="0" baseline="0" noProof="1" dirty="0" smtClean="0">
              <a:solidFill>
                <a:schemeClr val="tx1"/>
              </a:solidFill>
              <a:latin typeface="+mn-lt"/>
              <a:ea typeface="+mn-ea"/>
              <a:cs typeface="+mj-cs"/>
              <a:sym typeface="Helvetica Light"/>
            </a:endParaRPr>
          </a:p>
        </p:txBody>
      </p:sp>
      <p:sp>
        <p:nvSpPr>
          <p:cNvPr id="67" name="文本框 66"/>
          <p:cNvSpPr txBox="1"/>
          <p:nvPr/>
        </p:nvSpPr>
        <p:spPr>
          <a:xfrm>
            <a:off x="2918460" y="4959668"/>
            <a:ext cx="177800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五）求解</a:t>
            </a:r>
            <a:endParaRPr kumimoji="0" lang="zh-CN" alt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76" name="文本框 75"/>
          <p:cNvSpPr txBox="1"/>
          <p:nvPr/>
        </p:nvSpPr>
        <p:spPr>
          <a:xfrm>
            <a:off x="6184254" y="269113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chemeClr val="tx1"/>
                </a:solidFill>
                <a:latin typeface="+mn-lt"/>
                <a:ea typeface="+mn-ea"/>
                <a:cs typeface="+mj-cs"/>
                <a:sym typeface="Helvetica Light"/>
              </a:rPr>
              <a:t>(1)</a:t>
            </a:r>
            <a:endParaRPr kumimoji="0" 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111" name="文本框 110"/>
          <p:cNvSpPr txBox="1"/>
          <p:nvPr/>
        </p:nvSpPr>
        <p:spPr>
          <a:xfrm>
            <a:off x="309245" y="2691130"/>
            <a:ext cx="112839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【整体】</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grpSp>
        <p:nvGrpSpPr>
          <p:cNvPr id="90121" name="Group 136"/>
          <p:cNvGrpSpPr/>
          <p:nvPr/>
        </p:nvGrpSpPr>
        <p:grpSpPr>
          <a:xfrm>
            <a:off x="7037388" y="2844800"/>
            <a:ext cx="1849437" cy="1628775"/>
            <a:chOff x="2412" y="1389"/>
            <a:chExt cx="1165" cy="1026"/>
          </a:xfrm>
        </p:grpSpPr>
        <p:pic>
          <p:nvPicPr>
            <p:cNvPr id="90122" name="Picture 137"/>
            <p:cNvPicPr>
              <a:picLocks noChangeAspect="1"/>
            </p:cNvPicPr>
            <p:nvPr/>
          </p:nvPicPr>
          <p:blipFill>
            <a:blip r:embed="rId3"/>
            <a:stretch>
              <a:fillRect/>
            </a:stretch>
          </p:blipFill>
          <p:spPr>
            <a:xfrm>
              <a:off x="2516" y="1434"/>
              <a:ext cx="1061" cy="950"/>
            </a:xfrm>
            <a:prstGeom prst="rect">
              <a:avLst/>
            </a:prstGeom>
            <a:noFill/>
            <a:ln w="9525">
              <a:noFill/>
            </a:ln>
          </p:spPr>
        </p:pic>
        <p:sp>
          <p:nvSpPr>
            <p:cNvPr id="90123" name="Line 138"/>
            <p:cNvSpPr/>
            <p:nvPr/>
          </p:nvSpPr>
          <p:spPr>
            <a:xfrm flipH="1">
              <a:off x="2516" y="1978"/>
              <a:ext cx="227" cy="0"/>
            </a:xfrm>
            <a:prstGeom prst="line">
              <a:avLst/>
            </a:prstGeom>
            <a:ln w="9525" cap="flat" cmpd="sng">
              <a:solidFill>
                <a:schemeClr val="tx1"/>
              </a:solidFill>
              <a:prstDash val="solid"/>
              <a:round/>
              <a:headEnd type="triangle" w="med" len="med"/>
              <a:tailEnd type="none" w="med" len="med"/>
            </a:ln>
          </p:spPr>
        </p:sp>
        <p:sp>
          <p:nvSpPr>
            <p:cNvPr id="90124" name="Line 139"/>
            <p:cNvSpPr/>
            <p:nvPr/>
          </p:nvSpPr>
          <p:spPr>
            <a:xfrm flipH="1">
              <a:off x="2970" y="1661"/>
              <a:ext cx="91" cy="136"/>
            </a:xfrm>
            <a:prstGeom prst="line">
              <a:avLst/>
            </a:prstGeom>
            <a:ln w="9525" cap="flat" cmpd="sng">
              <a:solidFill>
                <a:schemeClr val="tx1"/>
              </a:solidFill>
              <a:prstDash val="solid"/>
              <a:round/>
              <a:headEnd type="triangle" w="med" len="med"/>
              <a:tailEnd type="none" w="med" len="med"/>
            </a:ln>
          </p:spPr>
        </p:sp>
        <p:sp>
          <p:nvSpPr>
            <p:cNvPr id="90125" name="Freeform 140"/>
            <p:cNvSpPr/>
            <p:nvPr/>
          </p:nvSpPr>
          <p:spPr>
            <a:xfrm>
              <a:off x="3106" y="1471"/>
              <a:ext cx="143" cy="99"/>
            </a:xfrm>
            <a:custGeom>
              <a:avLst/>
              <a:gdLst/>
              <a:ahLst/>
              <a:cxnLst>
                <a:cxn ang="0">
                  <a:pos x="0" y="8"/>
                </a:cxn>
                <a:cxn ang="0">
                  <a:pos x="91" y="8"/>
                </a:cxn>
                <a:cxn ang="0">
                  <a:pos x="136" y="54"/>
                </a:cxn>
                <a:cxn ang="0">
                  <a:pos x="136" y="99"/>
                </a:cxn>
              </a:cxnLst>
              <a:pathLst>
                <a:path w="143" h="99">
                  <a:moveTo>
                    <a:pt x="0" y="8"/>
                  </a:moveTo>
                  <a:cubicBezTo>
                    <a:pt x="34" y="4"/>
                    <a:pt x="68" y="0"/>
                    <a:pt x="91" y="8"/>
                  </a:cubicBezTo>
                  <a:cubicBezTo>
                    <a:pt x="114" y="16"/>
                    <a:pt x="129" y="39"/>
                    <a:pt x="136" y="54"/>
                  </a:cubicBezTo>
                  <a:cubicBezTo>
                    <a:pt x="143" y="69"/>
                    <a:pt x="136" y="92"/>
                    <a:pt x="136" y="99"/>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90126" name="Object 141"/>
            <p:cNvGraphicFramePr>
              <a:graphicFrameLocks noChangeAspect="1"/>
            </p:cNvGraphicFramePr>
            <p:nvPr/>
          </p:nvGraphicFramePr>
          <p:xfrm>
            <a:off x="3243" y="1389"/>
            <a:ext cx="259" cy="202"/>
          </p:xfrm>
          <a:graphic>
            <a:graphicData uri="http://schemas.openxmlformats.org/presentationml/2006/ole">
              <mc:AlternateContent xmlns:mc="http://schemas.openxmlformats.org/markup-compatibility/2006">
                <mc:Choice xmlns:v="urn:schemas-microsoft-com:vml" Requires="v">
                  <p:oleObj spid="_x0000_s3222" name="" r:id="rId4" imgW="292100" imgH="228600" progId="Equation.3">
                    <p:embed/>
                  </p:oleObj>
                </mc:Choice>
                <mc:Fallback>
                  <p:oleObj name="" r:id="rId4" imgW="292100" imgH="228600" progId="Equation.3">
                    <p:embed/>
                    <p:pic>
                      <p:nvPicPr>
                        <p:cNvPr id="0" name="图片 3221"/>
                        <p:cNvPicPr/>
                        <p:nvPr/>
                      </p:nvPicPr>
                      <p:blipFill>
                        <a:blip r:embed="rId5"/>
                        <a:stretch>
                          <a:fillRect/>
                        </a:stretch>
                      </p:blipFill>
                      <p:spPr>
                        <a:xfrm>
                          <a:off x="3243" y="1389"/>
                          <a:ext cx="259" cy="202"/>
                        </a:xfrm>
                        <a:prstGeom prst="rect">
                          <a:avLst/>
                        </a:prstGeom>
                        <a:noFill/>
                        <a:ln w="38100">
                          <a:noFill/>
                          <a:miter/>
                        </a:ln>
                      </p:spPr>
                    </p:pic>
                  </p:oleObj>
                </mc:Fallback>
              </mc:AlternateContent>
            </a:graphicData>
          </a:graphic>
        </p:graphicFrame>
        <p:graphicFrame>
          <p:nvGraphicFramePr>
            <p:cNvPr id="90127" name="Object 142"/>
            <p:cNvGraphicFramePr>
              <a:graphicFrameLocks noChangeAspect="1"/>
            </p:cNvGraphicFramePr>
            <p:nvPr/>
          </p:nvGraphicFramePr>
          <p:xfrm>
            <a:off x="3243" y="1661"/>
            <a:ext cx="218" cy="164"/>
          </p:xfrm>
          <a:graphic>
            <a:graphicData uri="http://schemas.openxmlformats.org/presentationml/2006/ole">
              <mc:AlternateContent xmlns:mc="http://schemas.openxmlformats.org/markup-compatibility/2006">
                <mc:Choice xmlns:v="urn:schemas-microsoft-com:vml" Requires="v">
                  <p:oleObj spid="_x0000_s3223" name="" r:id="rId6" imgW="304800" imgH="228600" progId="Equation.3">
                    <p:embed/>
                  </p:oleObj>
                </mc:Choice>
                <mc:Fallback>
                  <p:oleObj name="" r:id="rId6" imgW="304800" imgH="228600" progId="Equation.3">
                    <p:embed/>
                    <p:pic>
                      <p:nvPicPr>
                        <p:cNvPr id="0" name="图片 3222"/>
                        <p:cNvPicPr/>
                        <p:nvPr/>
                      </p:nvPicPr>
                      <p:blipFill>
                        <a:blip r:embed="rId7"/>
                        <a:stretch>
                          <a:fillRect/>
                        </a:stretch>
                      </p:blipFill>
                      <p:spPr>
                        <a:xfrm>
                          <a:off x="3243" y="1661"/>
                          <a:ext cx="218" cy="164"/>
                        </a:xfrm>
                        <a:prstGeom prst="rect">
                          <a:avLst/>
                        </a:prstGeom>
                        <a:noFill/>
                        <a:ln w="38100">
                          <a:noFill/>
                          <a:miter/>
                        </a:ln>
                      </p:spPr>
                    </p:pic>
                  </p:oleObj>
                </mc:Fallback>
              </mc:AlternateContent>
            </a:graphicData>
          </a:graphic>
        </p:graphicFrame>
        <p:graphicFrame>
          <p:nvGraphicFramePr>
            <p:cNvPr id="90128" name="Object 143"/>
            <p:cNvGraphicFramePr>
              <a:graphicFrameLocks noChangeAspect="1"/>
            </p:cNvGraphicFramePr>
            <p:nvPr/>
          </p:nvGraphicFramePr>
          <p:xfrm>
            <a:off x="2731" y="1525"/>
            <a:ext cx="209" cy="164"/>
          </p:xfrm>
          <a:graphic>
            <a:graphicData uri="http://schemas.openxmlformats.org/presentationml/2006/ole">
              <mc:AlternateContent xmlns:mc="http://schemas.openxmlformats.org/markup-compatibility/2006">
                <mc:Choice xmlns:v="urn:schemas-microsoft-com:vml" Requires="v">
                  <p:oleObj spid="_x0000_s3224" name="" r:id="rId8" imgW="292100" imgH="228600" progId="Equation.3">
                    <p:embed/>
                  </p:oleObj>
                </mc:Choice>
                <mc:Fallback>
                  <p:oleObj name="" r:id="rId8" imgW="292100" imgH="228600" progId="Equation.3">
                    <p:embed/>
                    <p:pic>
                      <p:nvPicPr>
                        <p:cNvPr id="0" name="图片 3223"/>
                        <p:cNvPicPr/>
                        <p:nvPr/>
                      </p:nvPicPr>
                      <p:blipFill>
                        <a:blip r:embed="rId9"/>
                        <a:stretch>
                          <a:fillRect/>
                        </a:stretch>
                      </p:blipFill>
                      <p:spPr>
                        <a:xfrm>
                          <a:off x="2731" y="1525"/>
                          <a:ext cx="209" cy="164"/>
                        </a:xfrm>
                        <a:prstGeom prst="rect">
                          <a:avLst/>
                        </a:prstGeom>
                        <a:noFill/>
                        <a:ln w="38100">
                          <a:noFill/>
                          <a:miter/>
                        </a:ln>
                      </p:spPr>
                    </p:pic>
                  </p:oleObj>
                </mc:Fallback>
              </mc:AlternateContent>
            </a:graphicData>
          </a:graphic>
        </p:graphicFrame>
        <p:graphicFrame>
          <p:nvGraphicFramePr>
            <p:cNvPr id="90129" name="Object 144"/>
            <p:cNvGraphicFramePr>
              <a:graphicFrameLocks noChangeAspect="1"/>
            </p:cNvGraphicFramePr>
            <p:nvPr/>
          </p:nvGraphicFramePr>
          <p:xfrm>
            <a:off x="2412" y="1797"/>
            <a:ext cx="165" cy="154"/>
          </p:xfrm>
          <a:graphic>
            <a:graphicData uri="http://schemas.openxmlformats.org/presentationml/2006/ole">
              <mc:AlternateContent xmlns:mc="http://schemas.openxmlformats.org/markup-compatibility/2006">
                <mc:Choice xmlns:v="urn:schemas-microsoft-com:vml" Requires="v">
                  <p:oleObj spid="_x0000_s3225" name="" r:id="rId10" imgW="228600" imgH="215900" progId="Equation.3">
                    <p:embed/>
                  </p:oleObj>
                </mc:Choice>
                <mc:Fallback>
                  <p:oleObj name="" r:id="rId10" imgW="228600" imgH="215900" progId="Equation.3">
                    <p:embed/>
                    <p:pic>
                      <p:nvPicPr>
                        <p:cNvPr id="0" name="图片 3224"/>
                        <p:cNvPicPr/>
                        <p:nvPr/>
                      </p:nvPicPr>
                      <p:blipFill>
                        <a:blip r:embed="rId11"/>
                        <a:stretch>
                          <a:fillRect/>
                        </a:stretch>
                      </p:blipFill>
                      <p:spPr>
                        <a:xfrm>
                          <a:off x="2412" y="1797"/>
                          <a:ext cx="165" cy="154"/>
                        </a:xfrm>
                        <a:prstGeom prst="rect">
                          <a:avLst/>
                        </a:prstGeom>
                        <a:noFill/>
                        <a:ln w="38100">
                          <a:noFill/>
                          <a:miter/>
                        </a:ln>
                      </p:spPr>
                    </p:pic>
                  </p:oleObj>
                </mc:Fallback>
              </mc:AlternateContent>
            </a:graphicData>
          </a:graphic>
        </p:graphicFrame>
        <p:sp>
          <p:nvSpPr>
            <p:cNvPr id="90130" name="Line 145"/>
            <p:cNvSpPr/>
            <p:nvPr/>
          </p:nvSpPr>
          <p:spPr>
            <a:xfrm>
              <a:off x="3061" y="1661"/>
              <a:ext cx="227" cy="136"/>
            </a:xfrm>
            <a:prstGeom prst="line">
              <a:avLst/>
            </a:prstGeom>
            <a:ln w="9525" cap="flat" cmpd="sng">
              <a:solidFill>
                <a:schemeClr val="tx1"/>
              </a:solidFill>
              <a:prstDash val="solid"/>
              <a:round/>
              <a:headEnd type="triangle" w="med" len="med"/>
              <a:tailEnd type="none" w="med" len="med"/>
            </a:ln>
          </p:spPr>
        </p:sp>
        <p:sp>
          <p:nvSpPr>
            <p:cNvPr id="90131" name="Line 146"/>
            <p:cNvSpPr/>
            <p:nvPr/>
          </p:nvSpPr>
          <p:spPr>
            <a:xfrm>
              <a:off x="2880" y="1933"/>
              <a:ext cx="0" cy="136"/>
            </a:xfrm>
            <a:prstGeom prst="line">
              <a:avLst/>
            </a:prstGeom>
            <a:ln w="9525" cap="flat" cmpd="sng">
              <a:solidFill>
                <a:schemeClr val="tx1"/>
              </a:solidFill>
              <a:prstDash val="solid"/>
              <a:round/>
              <a:headEnd type="none" w="med" len="med"/>
              <a:tailEnd type="triangle" w="med" len="med"/>
            </a:ln>
          </p:spPr>
        </p:sp>
        <p:sp>
          <p:nvSpPr>
            <p:cNvPr id="90132" name="Line 147"/>
            <p:cNvSpPr/>
            <p:nvPr/>
          </p:nvSpPr>
          <p:spPr>
            <a:xfrm>
              <a:off x="3061" y="1706"/>
              <a:ext cx="0" cy="273"/>
            </a:xfrm>
            <a:prstGeom prst="line">
              <a:avLst/>
            </a:prstGeom>
            <a:ln w="9525" cap="flat" cmpd="sng">
              <a:solidFill>
                <a:schemeClr val="tx1"/>
              </a:solidFill>
              <a:prstDash val="solid"/>
              <a:round/>
              <a:headEnd type="none" w="med" len="med"/>
              <a:tailEnd type="triangle" w="med" len="med"/>
            </a:ln>
          </p:spPr>
        </p:sp>
        <p:sp>
          <p:nvSpPr>
            <p:cNvPr id="90133" name="Line 148"/>
            <p:cNvSpPr/>
            <p:nvPr/>
          </p:nvSpPr>
          <p:spPr>
            <a:xfrm flipV="1">
              <a:off x="3016" y="2160"/>
              <a:ext cx="0" cy="227"/>
            </a:xfrm>
            <a:prstGeom prst="line">
              <a:avLst/>
            </a:prstGeom>
            <a:ln w="9525" cap="flat" cmpd="sng">
              <a:solidFill>
                <a:schemeClr val="tx1"/>
              </a:solidFill>
              <a:prstDash val="solid"/>
              <a:round/>
              <a:headEnd type="none" w="med" len="med"/>
              <a:tailEnd type="triangle" w="med" len="med"/>
            </a:ln>
          </p:spPr>
        </p:sp>
        <p:sp>
          <p:nvSpPr>
            <p:cNvPr id="90134" name="Freeform 149"/>
            <p:cNvSpPr/>
            <p:nvPr/>
          </p:nvSpPr>
          <p:spPr>
            <a:xfrm>
              <a:off x="3107" y="2205"/>
              <a:ext cx="159" cy="136"/>
            </a:xfrm>
            <a:custGeom>
              <a:avLst/>
              <a:gdLst/>
              <a:ahLst/>
              <a:cxnLst>
                <a:cxn ang="0">
                  <a:pos x="0" y="0"/>
                </a:cxn>
                <a:cxn ang="0">
                  <a:pos x="136" y="46"/>
                </a:cxn>
                <a:cxn ang="0">
                  <a:pos x="136" y="136"/>
                </a:cxn>
              </a:cxnLst>
              <a:pathLst>
                <a:path w="159" h="136">
                  <a:moveTo>
                    <a:pt x="0" y="0"/>
                  </a:moveTo>
                  <a:cubicBezTo>
                    <a:pt x="56" y="11"/>
                    <a:pt x="113" y="23"/>
                    <a:pt x="136" y="46"/>
                  </a:cubicBezTo>
                  <a:cubicBezTo>
                    <a:pt x="159" y="69"/>
                    <a:pt x="136" y="121"/>
                    <a:pt x="136" y="136"/>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aphicFrame>
          <p:nvGraphicFramePr>
            <p:cNvPr id="90135" name="Object 150"/>
            <p:cNvGraphicFramePr>
              <a:graphicFrameLocks noChangeAspect="1"/>
            </p:cNvGraphicFramePr>
            <p:nvPr/>
          </p:nvGraphicFramePr>
          <p:xfrm>
            <a:off x="3243" y="2205"/>
            <a:ext cx="136" cy="110"/>
          </p:xfrm>
          <a:graphic>
            <a:graphicData uri="http://schemas.openxmlformats.org/presentationml/2006/ole">
              <mc:AlternateContent xmlns:mc="http://schemas.openxmlformats.org/markup-compatibility/2006">
                <mc:Choice xmlns:v="urn:schemas-microsoft-com:vml" Requires="v">
                  <p:oleObj spid="_x0000_s3226" name="" r:id="rId12" imgW="203200" imgH="165100" progId="Equation.3">
                    <p:embed/>
                  </p:oleObj>
                </mc:Choice>
                <mc:Fallback>
                  <p:oleObj name="" r:id="rId12" imgW="203200" imgH="165100" progId="Equation.3">
                    <p:embed/>
                    <p:pic>
                      <p:nvPicPr>
                        <p:cNvPr id="0" name="图片 3225"/>
                        <p:cNvPicPr/>
                        <p:nvPr/>
                      </p:nvPicPr>
                      <p:blipFill>
                        <a:blip r:embed="rId13"/>
                        <a:stretch>
                          <a:fillRect/>
                        </a:stretch>
                      </p:blipFill>
                      <p:spPr>
                        <a:xfrm>
                          <a:off x="3243" y="2205"/>
                          <a:ext cx="136" cy="110"/>
                        </a:xfrm>
                        <a:prstGeom prst="rect">
                          <a:avLst/>
                        </a:prstGeom>
                        <a:noFill/>
                        <a:ln w="38100">
                          <a:noFill/>
                          <a:miter/>
                        </a:ln>
                      </p:spPr>
                    </p:pic>
                  </p:oleObj>
                </mc:Fallback>
              </mc:AlternateContent>
            </a:graphicData>
          </a:graphic>
        </p:graphicFrame>
        <p:graphicFrame>
          <p:nvGraphicFramePr>
            <p:cNvPr id="90136" name="Object 151"/>
            <p:cNvGraphicFramePr>
              <a:graphicFrameLocks noChangeAspect="1"/>
            </p:cNvGraphicFramePr>
            <p:nvPr/>
          </p:nvGraphicFramePr>
          <p:xfrm>
            <a:off x="3061" y="2251"/>
            <a:ext cx="155" cy="164"/>
          </p:xfrm>
          <a:graphic>
            <a:graphicData uri="http://schemas.openxmlformats.org/presentationml/2006/ole">
              <mc:AlternateContent xmlns:mc="http://schemas.openxmlformats.org/markup-compatibility/2006">
                <mc:Choice xmlns:v="urn:schemas-microsoft-com:vml" Requires="v">
                  <p:oleObj spid="_x0000_s3227" name="" r:id="rId14" imgW="215900" imgH="228600" progId="Equation.3">
                    <p:embed/>
                  </p:oleObj>
                </mc:Choice>
                <mc:Fallback>
                  <p:oleObj name="" r:id="rId14" imgW="215900" imgH="228600" progId="Equation.3">
                    <p:embed/>
                    <p:pic>
                      <p:nvPicPr>
                        <p:cNvPr id="0" name="图片 3226"/>
                        <p:cNvPicPr/>
                        <p:nvPr/>
                      </p:nvPicPr>
                      <p:blipFill>
                        <a:blip r:embed="rId15"/>
                        <a:stretch>
                          <a:fillRect/>
                        </a:stretch>
                      </p:blipFill>
                      <p:spPr>
                        <a:xfrm>
                          <a:off x="3061" y="2251"/>
                          <a:ext cx="155" cy="164"/>
                        </a:xfrm>
                        <a:prstGeom prst="rect">
                          <a:avLst/>
                        </a:prstGeom>
                        <a:noFill/>
                        <a:ln w="38100">
                          <a:noFill/>
                          <a:miter/>
                        </a:ln>
                      </p:spPr>
                    </p:pic>
                  </p:oleObj>
                </mc:Fallback>
              </mc:AlternateContent>
            </a:graphicData>
          </a:graphic>
        </p:graphicFrame>
        <p:sp>
          <p:nvSpPr>
            <p:cNvPr id="90137" name="Text Box 152"/>
            <p:cNvSpPr txBox="1"/>
            <p:nvPr/>
          </p:nvSpPr>
          <p:spPr>
            <a:xfrm>
              <a:off x="2835" y="1933"/>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sp>
          <p:nvSpPr>
            <p:cNvPr id="90138" name="Text Box 153"/>
            <p:cNvSpPr txBox="1"/>
            <p:nvPr/>
          </p:nvSpPr>
          <p:spPr>
            <a:xfrm>
              <a:off x="3016" y="1787"/>
              <a:ext cx="408" cy="192"/>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sz="1400" i="1">
                  <a:latin typeface="Times New Roman" panose="02020603050405020304" pitchFamily="18" charset="0"/>
                  <a:ea typeface="宋体" panose="02010600030101010101" pitchFamily="2" charset="-122"/>
                </a:rPr>
                <a:t>mg</a:t>
              </a:r>
              <a:endParaRPr lang="en-US" altLang="zh-CN" sz="1400" i="1">
                <a:latin typeface="Times New Roman" panose="02020603050405020304" pitchFamily="18" charset="0"/>
                <a:ea typeface="宋体" panose="02010600030101010101" pitchFamily="2" charset="-122"/>
              </a:endParaRPr>
            </a:p>
          </p:txBody>
        </p:sp>
        <p:graphicFrame>
          <p:nvGraphicFramePr>
            <p:cNvPr id="90139" name="Object 154"/>
            <p:cNvGraphicFramePr>
              <a:graphicFrameLocks noChangeAspect="1"/>
            </p:cNvGraphicFramePr>
            <p:nvPr/>
          </p:nvGraphicFramePr>
          <p:xfrm>
            <a:off x="2880" y="1842"/>
            <a:ext cx="90" cy="90"/>
          </p:xfrm>
          <a:graphic>
            <a:graphicData uri="http://schemas.openxmlformats.org/presentationml/2006/ole">
              <mc:AlternateContent xmlns:mc="http://schemas.openxmlformats.org/markup-compatibility/2006">
                <mc:Choice xmlns:v="urn:schemas-microsoft-com:vml" Requires="v">
                  <p:oleObj spid="_x0000_s3228" name="" r:id="rId16" imgW="165100" imgH="165100" progId="Equation.3">
                    <p:embed/>
                  </p:oleObj>
                </mc:Choice>
                <mc:Fallback>
                  <p:oleObj name="" r:id="rId16" imgW="165100" imgH="165100" progId="Equation.3">
                    <p:embed/>
                    <p:pic>
                      <p:nvPicPr>
                        <p:cNvPr id="0" name="图片 3227"/>
                        <p:cNvPicPr/>
                        <p:nvPr/>
                      </p:nvPicPr>
                      <p:blipFill>
                        <a:blip r:embed="rId17"/>
                        <a:stretch>
                          <a:fillRect/>
                        </a:stretch>
                      </p:blipFill>
                      <p:spPr>
                        <a:xfrm>
                          <a:off x="2880" y="1842"/>
                          <a:ext cx="90" cy="90"/>
                        </a:xfrm>
                        <a:prstGeom prst="rect">
                          <a:avLst/>
                        </a:prstGeom>
                        <a:noFill/>
                        <a:ln w="38100">
                          <a:noFill/>
                          <a:miter/>
                        </a:ln>
                      </p:spPr>
                    </p:pic>
                  </p:oleObj>
                </mc:Fallback>
              </mc:AlternateContent>
            </a:graphicData>
          </a:graphic>
        </p:graphicFrame>
      </p:grpSp>
      <p:graphicFrame>
        <p:nvGraphicFramePr>
          <p:cNvPr id="90140" name="Picture 3465"/>
          <p:cNvGraphicFramePr>
            <a:graphicFrameLocks noChangeAspect="1"/>
          </p:cNvGraphicFramePr>
          <p:nvPr/>
        </p:nvGraphicFramePr>
        <p:xfrm>
          <a:off x="1265238" y="2801938"/>
          <a:ext cx="4546600" cy="452437"/>
        </p:xfrm>
        <a:graphic>
          <a:graphicData uri="http://schemas.openxmlformats.org/presentationml/2006/ole">
            <mc:AlternateContent xmlns:mc="http://schemas.openxmlformats.org/markup-compatibility/2006">
              <mc:Choice xmlns:v="urn:schemas-microsoft-com:vml" Requires="v">
                <p:oleObj spid="_x0000_s3229" name="" r:id="rId18" imgW="2400300" imgH="254000" progId="Equation.3">
                  <p:embed/>
                </p:oleObj>
              </mc:Choice>
              <mc:Fallback>
                <p:oleObj name="" r:id="rId18" imgW="2400300" imgH="254000" progId="Equation.3">
                  <p:embed/>
                  <p:pic>
                    <p:nvPicPr>
                      <p:cNvPr id="0" name="图片 3228"/>
                      <p:cNvPicPr/>
                      <p:nvPr/>
                    </p:nvPicPr>
                    <p:blipFill>
                      <a:blip r:embed="rId19"/>
                      <a:stretch>
                        <a:fillRect/>
                      </a:stretch>
                    </p:blipFill>
                    <p:spPr>
                      <a:xfrm>
                        <a:off x="1265238" y="2801938"/>
                        <a:ext cx="4546600" cy="452437"/>
                      </a:xfrm>
                      <a:prstGeom prst="rect">
                        <a:avLst/>
                      </a:prstGeom>
                      <a:noFill/>
                      <a:ln w="38100">
                        <a:noFill/>
                        <a:miter/>
                      </a:ln>
                    </p:spPr>
                  </p:pic>
                </p:oleObj>
              </mc:Fallback>
            </mc:AlternateContent>
          </a:graphicData>
        </a:graphic>
      </p:graphicFrame>
      <p:sp>
        <p:nvSpPr>
          <p:cNvPr id="33" name="文本框 32"/>
          <p:cNvSpPr txBox="1"/>
          <p:nvPr/>
        </p:nvSpPr>
        <p:spPr>
          <a:xfrm>
            <a:off x="6290945" y="359727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0" i="0" u="none" strike="noStrike" kern="1200" cap="none" spc="0" normalizeH="0" baseline="0" noProof="1" dirty="0" smtClean="0">
                <a:solidFill>
                  <a:schemeClr val="tx1"/>
                </a:solidFill>
                <a:latin typeface="+mn-lt"/>
                <a:ea typeface="+mn-ea"/>
                <a:cs typeface="+mj-cs"/>
                <a:sym typeface="Helvetica Light"/>
              </a:rPr>
              <a:t>(2)</a:t>
            </a:r>
            <a:endParaRPr kumimoji="0" lang="en-US" sz="2000" b="0" i="0" u="none" strike="noStrike" kern="1200" cap="none" spc="0" normalizeH="0" baseline="0" noProof="1" dirty="0" smtClean="0">
              <a:solidFill>
                <a:schemeClr val="tx1"/>
              </a:solidFill>
              <a:latin typeface="+mn-lt"/>
              <a:ea typeface="+mn-ea"/>
              <a:cs typeface="+mj-cs"/>
              <a:sym typeface="Helvetica Light"/>
            </a:endParaRPr>
          </a:p>
        </p:txBody>
      </p:sp>
      <p:sp>
        <p:nvSpPr>
          <p:cNvPr id="35" name="文本框 34"/>
          <p:cNvSpPr txBox="1"/>
          <p:nvPr/>
        </p:nvSpPr>
        <p:spPr>
          <a:xfrm>
            <a:off x="20320" y="3691890"/>
            <a:ext cx="112839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0" i="0" u="none" strike="noStrike" kern="1200" cap="none" spc="0" normalizeH="0" baseline="0" noProof="1" dirty="0" smtClean="0">
                <a:solidFill>
                  <a:schemeClr val="tx1"/>
                </a:solidFill>
                <a:latin typeface="+mn-lt"/>
                <a:ea typeface="+mn-ea"/>
                <a:cs typeface="+mj-cs"/>
                <a:sym typeface="Helvetica Light"/>
              </a:rPr>
              <a:t>【轮</a:t>
            </a:r>
            <a:r>
              <a:rPr kumimoji="0" lang="en-US" altLang="zh-CN" sz="2000" b="0" i="0" u="none" strike="noStrike" kern="1200" cap="none" spc="0" normalizeH="0" baseline="0" noProof="1" dirty="0" smtClean="0">
                <a:solidFill>
                  <a:schemeClr val="tx1"/>
                </a:solidFill>
                <a:latin typeface="+mn-lt"/>
                <a:ea typeface="+mn-ea"/>
                <a:cs typeface="+mj-cs"/>
                <a:sym typeface="Helvetica Light"/>
              </a:rPr>
              <a:t>C</a:t>
            </a:r>
            <a:r>
              <a:rPr kumimoji="0" lang="zh-CN" altLang="en-US" sz="2000" b="0" i="0" u="none" strike="noStrike" kern="1200" cap="none" spc="0" normalizeH="0" baseline="0" noProof="1" dirty="0" smtClean="0">
                <a:solidFill>
                  <a:schemeClr val="tx1"/>
                </a:solidFill>
                <a:latin typeface="+mn-lt"/>
                <a:ea typeface="+mn-ea"/>
                <a:cs typeface="+mj-cs"/>
                <a:sym typeface="Helvetica Light"/>
              </a:rPr>
              <a:t>】</a:t>
            </a:r>
            <a:endParaRPr kumimoji="0" lang="en-US" altLang="zh-CN" sz="2000" b="0" i="0" u="none" strike="noStrike" kern="1200" cap="none" spc="0" normalizeH="0" baseline="0" noProof="1" dirty="0" smtClean="0">
              <a:solidFill>
                <a:schemeClr val="tx1"/>
              </a:solidFill>
              <a:latin typeface="+mn-lt"/>
              <a:ea typeface="+mn-ea"/>
              <a:cs typeface="+mj-cs"/>
              <a:sym typeface="Helvetica Light"/>
            </a:endParaRPr>
          </a:p>
        </p:txBody>
      </p:sp>
      <p:sp>
        <p:nvSpPr>
          <p:cNvPr id="36" name="文本框 1"/>
          <p:cNvSpPr txBox="1"/>
          <p:nvPr/>
        </p:nvSpPr>
        <p:spPr>
          <a:xfrm>
            <a:off x="20319" y="5432108"/>
            <a:ext cx="157670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举一反三</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sp>
        <p:nvSpPr>
          <p:cNvPr id="37" name="矩形 36"/>
          <p:cNvSpPr/>
          <p:nvPr/>
        </p:nvSpPr>
        <p:spPr>
          <a:xfrm>
            <a:off x="1943100" y="5595938"/>
            <a:ext cx="5019675"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3" name="矩形 112"/>
          <p:cNvSpPr/>
          <p:nvPr/>
        </p:nvSpPr>
        <p:spPr>
          <a:xfrm>
            <a:off x="1917700" y="6165850"/>
            <a:ext cx="7096125" cy="47148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4" name="文本框 1"/>
          <p:cNvSpPr txBox="1"/>
          <p:nvPr/>
        </p:nvSpPr>
        <p:spPr>
          <a:xfrm>
            <a:off x="1972310" y="6097269"/>
            <a:ext cx="7194550" cy="53975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mn-ea"/>
              </a:rPr>
              <a:t>该题仅求地面地面的支持力和斜面对轮的摩擦力。（</a:t>
            </a:r>
            <a:r>
              <a:rPr kumimoji="0" lang="en-US" altLang="zh-CN" sz="1900" b="1" i="0" u="none" strike="noStrike" kern="1200" cap="none" spc="0" normalizeH="0" baseline="0" noProof="1" dirty="0" smtClean="0">
                <a:solidFill>
                  <a:srgbClr val="C00000"/>
                </a:solidFill>
                <a:latin typeface="+mj-lt"/>
                <a:ea typeface="+mj-ea"/>
                <a:cs typeface="+mj-cs"/>
                <a:sym typeface="+mn-ea"/>
              </a:rPr>
              <a:t>1,2,3,4</a:t>
            </a:r>
            <a:r>
              <a:rPr kumimoji="0" lang="zh-CN" altLang="en-US" sz="1900" b="1" i="0" u="none" strike="noStrike" kern="1200" cap="none" spc="0" normalizeH="0" baseline="0" noProof="1" dirty="0" smtClean="0">
                <a:solidFill>
                  <a:srgbClr val="C00000"/>
                </a:solidFill>
                <a:latin typeface="+mj-lt"/>
                <a:ea typeface="+mj-ea"/>
                <a:cs typeface="+mj-cs"/>
                <a:sym typeface="+mn-ea"/>
              </a:rPr>
              <a:t>）</a:t>
            </a:r>
            <a:endParaRPr kumimoji="0" lang="zh-CN" altLang="en-US" sz="1900" b="1" i="0" u="none" strike="noStrike" kern="1200" cap="none" spc="0" normalizeH="0" baseline="0" noProof="1" dirty="0" smtClean="0">
              <a:solidFill>
                <a:srgbClr val="C00000"/>
              </a:solidFill>
              <a:latin typeface="+mj-lt"/>
              <a:ea typeface="+mj-ea"/>
              <a:cs typeface="+mj-cs"/>
              <a:sym typeface="+mn-ea"/>
            </a:endParaRPr>
          </a:p>
        </p:txBody>
      </p:sp>
      <p:sp>
        <p:nvSpPr>
          <p:cNvPr id="129" name="文本框 1"/>
          <p:cNvSpPr txBox="1"/>
          <p:nvPr/>
        </p:nvSpPr>
        <p:spPr>
          <a:xfrm>
            <a:off x="1944369" y="5473065"/>
            <a:ext cx="5217148" cy="655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zh-CN" altLang="en-US" sz="1900" b="1" i="0" u="none" strike="noStrike" kern="1200" cap="none" spc="0" normalizeH="0" baseline="0" noProof="1" dirty="0" smtClean="0">
                <a:solidFill>
                  <a:schemeClr val="accent1"/>
                </a:solidFill>
                <a:latin typeface="+mj-lt"/>
                <a:ea typeface="+mj-ea"/>
                <a:cs typeface="+mj-cs"/>
                <a:sym typeface="+mn-ea"/>
              </a:rPr>
              <a:t>该题仅求地面地面的支持力</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1,2,   </a:t>
            </a:r>
            <a:r>
              <a:rPr kumimoji="0" lang="en-US" altLang="zh-CN" sz="2400" b="1" i="0" u="none" strike="noStrike" kern="1200" cap="none" spc="0" normalizeH="0" baseline="0" noProof="1" dirty="0" smtClean="0">
                <a:solidFill>
                  <a:srgbClr val="FF0000"/>
                </a:solidFill>
                <a:latin typeface="+mj-lt"/>
                <a:ea typeface="+mj-ea"/>
                <a:cs typeface="+mj-cs"/>
                <a:sym typeface="Helvetica Light"/>
              </a:rPr>
              <a:t> 3 </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   </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graphicFrame>
        <p:nvGraphicFramePr>
          <p:cNvPr id="90148" name="Picture 3465"/>
          <p:cNvGraphicFramePr>
            <a:graphicFrameLocks noChangeAspect="1"/>
          </p:cNvGraphicFramePr>
          <p:nvPr/>
        </p:nvGraphicFramePr>
        <p:xfrm>
          <a:off x="1344613" y="3254375"/>
          <a:ext cx="1035050" cy="452438"/>
        </p:xfrm>
        <a:graphic>
          <a:graphicData uri="http://schemas.openxmlformats.org/presentationml/2006/ole">
            <mc:AlternateContent xmlns:mc="http://schemas.openxmlformats.org/markup-compatibility/2006">
              <mc:Choice xmlns:v="urn:schemas-microsoft-com:vml" Requires="v">
                <p:oleObj spid="_x0000_s3230" name="" r:id="rId20" imgW="545465" imgH="254000" progId="Equation.3">
                  <p:embed/>
                </p:oleObj>
              </mc:Choice>
              <mc:Fallback>
                <p:oleObj name="" r:id="rId20" imgW="545465" imgH="254000" progId="Equation.3">
                  <p:embed/>
                  <p:pic>
                    <p:nvPicPr>
                      <p:cNvPr id="0" name="图片 3229"/>
                      <p:cNvPicPr/>
                      <p:nvPr/>
                    </p:nvPicPr>
                    <p:blipFill>
                      <a:blip r:embed="rId21"/>
                      <a:stretch>
                        <a:fillRect/>
                      </a:stretch>
                    </p:blipFill>
                    <p:spPr>
                      <a:xfrm>
                        <a:off x="1344613" y="3254375"/>
                        <a:ext cx="1035050" cy="452438"/>
                      </a:xfrm>
                      <a:prstGeom prst="rect">
                        <a:avLst/>
                      </a:prstGeom>
                      <a:noFill/>
                      <a:ln w="38100">
                        <a:noFill/>
                        <a:miter/>
                      </a:ln>
                    </p:spPr>
                  </p:pic>
                </p:oleObj>
              </mc:Fallback>
            </mc:AlternateContent>
          </a:graphicData>
        </a:graphic>
      </p:graphicFrame>
      <p:sp>
        <p:nvSpPr>
          <p:cNvPr id="40" name="文本框 39"/>
          <p:cNvSpPr txBox="1"/>
          <p:nvPr/>
        </p:nvSpPr>
        <p:spPr>
          <a:xfrm>
            <a:off x="2657475" y="314769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0432FF"/>
                </a:solidFill>
                <a:latin typeface="+mn-lt"/>
                <a:ea typeface="+mn-ea"/>
                <a:cs typeface="+mj-cs"/>
                <a:sym typeface="Helvetica Light"/>
              </a:rPr>
              <a:t>(3)</a:t>
            </a:r>
            <a:endParaRPr kumimoji="0" lang="en-US" sz="2000" b="1" i="0" u="none" strike="noStrike" kern="1200" cap="none" spc="0" normalizeH="0" baseline="0" noProof="1" dirty="0" smtClean="0">
              <a:solidFill>
                <a:srgbClr val="0432FF"/>
              </a:solidFill>
              <a:latin typeface="+mn-lt"/>
              <a:ea typeface="+mn-ea"/>
              <a:cs typeface="+mj-cs"/>
              <a:sym typeface="Helvetica Light"/>
            </a:endParaRPr>
          </a:p>
        </p:txBody>
      </p:sp>
      <p:sp>
        <p:nvSpPr>
          <p:cNvPr id="41" name="文本框 1"/>
          <p:cNvSpPr txBox="1"/>
          <p:nvPr/>
        </p:nvSpPr>
        <p:spPr>
          <a:xfrm>
            <a:off x="771525" y="1726248"/>
            <a:ext cx="2033270" cy="747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0432FF"/>
                </a:solidFill>
                <a:latin typeface="+mj-lt"/>
                <a:ea typeface="+mj-ea"/>
                <a:cs typeface="+mj-cs"/>
                <a:sym typeface="Helvetica Light"/>
              </a:rPr>
              <a:t>1</a:t>
            </a: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r>
              <a:rPr kumimoji="0" lang="en-US" altLang="zh-CN" sz="1900" b="1" i="0" u="none" strike="noStrike" kern="1200" cap="none" spc="0" normalizeH="0" baseline="0" noProof="1" dirty="0" smtClean="0">
                <a:solidFill>
                  <a:srgbClr val="0432FF"/>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=2-0</a:t>
            </a:r>
            <a:r>
              <a:rPr kumimoji="0" lang="en-US" altLang="zh-CN" sz="2800" b="1" i="0" u="none" strike="noStrike" kern="1200" cap="none" spc="0" normalizeH="0" baseline="0" noProof="1" dirty="0" smtClean="0">
                <a:solidFill>
                  <a:srgbClr val="0432FF"/>
                </a:solidFill>
                <a:latin typeface="+mj-lt"/>
                <a:ea typeface="+mj-ea"/>
                <a:cs typeface="+mj-cs"/>
                <a:sym typeface="Helvetica Light"/>
              </a:rPr>
              <a:t>+1=3</a:t>
            </a:r>
            <a:endParaRPr kumimoji="0" lang="en-US" altLang="zh-CN" sz="2800" b="1" i="0" u="none" strike="noStrike" kern="1200" cap="none" spc="0" normalizeH="0" baseline="0" noProof="1" dirty="0" smtClean="0">
              <a:solidFill>
                <a:srgbClr val="0432FF"/>
              </a:solidFill>
              <a:latin typeface="+mj-lt"/>
              <a:ea typeface="+mj-ea"/>
              <a:cs typeface="+mj-cs"/>
              <a:sym typeface="Helvetica Light"/>
            </a:endParaRPr>
          </a:p>
        </p:txBody>
      </p:sp>
      <p:sp>
        <p:nvSpPr>
          <p:cNvPr id="110" name="矩形 109"/>
          <p:cNvSpPr/>
          <p:nvPr/>
        </p:nvSpPr>
        <p:spPr>
          <a:xfrm>
            <a:off x="742950" y="1928813"/>
            <a:ext cx="2163763"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5" name="文本框 1"/>
          <p:cNvSpPr txBox="1"/>
          <p:nvPr/>
        </p:nvSpPr>
        <p:spPr>
          <a:xfrm>
            <a:off x="3754755" y="1725930"/>
            <a:ext cx="2033270" cy="655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Helvetica Light"/>
              </a:rPr>
              <a:t>）</a:t>
            </a:r>
            <a:r>
              <a:rPr kumimoji="0" lang="en-US" altLang="zh-CN" sz="1900" b="1" i="0" u="none" strike="noStrike" kern="1200" cap="none" spc="0" normalizeH="0" baseline="0" noProof="1" dirty="0" smtClean="0">
                <a:solidFill>
                  <a:srgbClr val="C00000"/>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en-US" altLang="zh-CN" sz="2400" b="1" i="0" u="none" strike="noStrike" kern="1200" cap="none" spc="0" normalizeH="0" baseline="0" noProof="1" dirty="0" smtClean="0">
                <a:solidFill>
                  <a:srgbClr val="C00000"/>
                </a:solidFill>
                <a:latin typeface="+mj-lt"/>
                <a:ea typeface="+mj-ea"/>
                <a:cs typeface="+mj-cs"/>
                <a:sym typeface="Helvetica Light"/>
              </a:rPr>
              <a:t>-0+2=4</a:t>
            </a:r>
            <a:endParaRPr kumimoji="0" lang="en-US" altLang="zh-CN" sz="2400" b="1" i="0" u="none" strike="noStrike" kern="1200" cap="none" spc="0" normalizeH="0" baseline="0" noProof="1" dirty="0" smtClean="0">
              <a:solidFill>
                <a:srgbClr val="C00000"/>
              </a:solidFill>
              <a:latin typeface="+mj-lt"/>
              <a:ea typeface="+mj-ea"/>
              <a:cs typeface="+mj-cs"/>
              <a:sym typeface="Helvetica Light"/>
            </a:endParaRPr>
          </a:p>
        </p:txBody>
      </p:sp>
      <p:sp>
        <p:nvSpPr>
          <p:cNvPr id="116" name="矩形 115"/>
          <p:cNvSpPr/>
          <p:nvPr/>
        </p:nvSpPr>
        <p:spPr>
          <a:xfrm>
            <a:off x="3725863" y="1882775"/>
            <a:ext cx="2206625" cy="4699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2" name="文本框 41"/>
          <p:cNvSpPr txBox="1"/>
          <p:nvPr/>
        </p:nvSpPr>
        <p:spPr>
          <a:xfrm>
            <a:off x="309245" y="4334193"/>
            <a:ext cx="2722880"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2000" b="1" i="0" u="none" strike="noStrike" kern="1200" cap="none" spc="0" normalizeH="0" baseline="0" noProof="1" dirty="0" smtClean="0">
                <a:solidFill>
                  <a:srgbClr val="C00000"/>
                </a:solidFill>
                <a:latin typeface="+mn-lt"/>
                <a:ea typeface="+mn-ea"/>
                <a:cs typeface="+mj-cs"/>
                <a:sym typeface="Helvetica Light"/>
              </a:rPr>
              <a:t>在斜面方向（</a:t>
            </a:r>
            <a:r>
              <a:rPr kumimoji="0" lang="en-US" altLang="zh-CN" sz="2000" b="1" i="0" u="none" strike="noStrike" kern="1200" cap="none" spc="0" normalizeH="0" baseline="0" noProof="1" dirty="0" smtClean="0">
                <a:solidFill>
                  <a:srgbClr val="C00000"/>
                </a:solidFill>
                <a:latin typeface="+mn-lt"/>
                <a:ea typeface="+mn-ea"/>
                <a:cs typeface="+mj-cs"/>
                <a:sym typeface="Helvetica Light"/>
              </a:rPr>
              <a:t>Z</a:t>
            </a:r>
            <a:r>
              <a:rPr kumimoji="0" lang="zh-CN" altLang="en-US" sz="2000" b="1" i="0" u="none" strike="noStrike" kern="1200" cap="none" spc="0" normalizeH="0" baseline="0" noProof="1" dirty="0" smtClean="0">
                <a:solidFill>
                  <a:srgbClr val="C00000"/>
                </a:solidFill>
                <a:latin typeface="+mn-lt"/>
                <a:ea typeface="+mn-ea"/>
                <a:cs typeface="+mj-cs"/>
                <a:sym typeface="Helvetica Light"/>
              </a:rPr>
              <a:t>）：</a:t>
            </a:r>
            <a:endParaRPr kumimoji="0" lang="zh-CN" altLang="en-US" sz="2000" b="1" i="0" u="none" strike="noStrike" kern="1200" cap="none" spc="0" normalizeH="0" baseline="0" noProof="1" dirty="0" smtClean="0">
              <a:solidFill>
                <a:srgbClr val="C00000"/>
              </a:solidFill>
              <a:latin typeface="+mn-lt"/>
              <a:ea typeface="+mn-ea"/>
              <a:cs typeface="+mj-cs"/>
              <a:sym typeface="Helvetica Light"/>
            </a:endParaRPr>
          </a:p>
        </p:txBody>
      </p:sp>
      <p:graphicFrame>
        <p:nvGraphicFramePr>
          <p:cNvPr id="90155" name="Picture 3465"/>
          <p:cNvGraphicFramePr>
            <a:graphicFrameLocks noChangeAspect="1"/>
          </p:cNvGraphicFramePr>
          <p:nvPr/>
        </p:nvGraphicFramePr>
        <p:xfrm>
          <a:off x="2695575" y="4445000"/>
          <a:ext cx="1058863" cy="452438"/>
        </p:xfrm>
        <a:graphic>
          <a:graphicData uri="http://schemas.openxmlformats.org/presentationml/2006/ole">
            <mc:AlternateContent xmlns:mc="http://schemas.openxmlformats.org/markup-compatibility/2006">
              <mc:Choice xmlns:v="urn:schemas-microsoft-com:vml" Requires="v">
                <p:oleObj spid="_x0000_s3231" name="" r:id="rId22" imgW="558800" imgH="254000" progId="Equation.3">
                  <p:embed/>
                </p:oleObj>
              </mc:Choice>
              <mc:Fallback>
                <p:oleObj name="" r:id="rId22" imgW="558800" imgH="254000" progId="Equation.3">
                  <p:embed/>
                  <p:pic>
                    <p:nvPicPr>
                      <p:cNvPr id="0" name="图片 3230"/>
                      <p:cNvPicPr/>
                      <p:nvPr/>
                    </p:nvPicPr>
                    <p:blipFill>
                      <a:blip r:embed="rId23"/>
                      <a:stretch>
                        <a:fillRect/>
                      </a:stretch>
                    </p:blipFill>
                    <p:spPr>
                      <a:xfrm>
                        <a:off x="2695575" y="4445000"/>
                        <a:ext cx="1058863" cy="452438"/>
                      </a:xfrm>
                      <a:prstGeom prst="rect">
                        <a:avLst/>
                      </a:prstGeom>
                      <a:noFill/>
                      <a:ln w="38100">
                        <a:noFill/>
                        <a:miter/>
                      </a:ln>
                    </p:spPr>
                  </p:pic>
                </p:oleObj>
              </mc:Fallback>
            </mc:AlternateContent>
          </a:graphicData>
        </a:graphic>
      </p:graphicFrame>
      <p:sp>
        <p:nvSpPr>
          <p:cNvPr id="45" name="文本框 44"/>
          <p:cNvSpPr txBox="1"/>
          <p:nvPr/>
        </p:nvSpPr>
        <p:spPr>
          <a:xfrm>
            <a:off x="3771254" y="431800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(4)</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sp>
        <p:nvSpPr>
          <p:cNvPr id="46" name="矩形 45"/>
          <p:cNvSpPr/>
          <p:nvPr/>
        </p:nvSpPr>
        <p:spPr>
          <a:xfrm>
            <a:off x="187325" y="4362450"/>
            <a:ext cx="4484688" cy="7366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4"/>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3" name="直接连接符 2"/>
          <p:cNvCxnSpPr/>
          <p:nvPr/>
        </p:nvCxnSpPr>
        <p:spPr>
          <a:xfrm flipV="1">
            <a:off x="73025" y="2449513"/>
            <a:ext cx="9042400" cy="104775"/>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34" name="直接连接符 33"/>
          <p:cNvCxnSpPr/>
          <p:nvPr/>
        </p:nvCxnSpPr>
        <p:spPr>
          <a:xfrm flipV="1">
            <a:off x="-28575" y="5099050"/>
            <a:ext cx="9042400" cy="104775"/>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
        <p:nvSpPr>
          <p:cNvPr id="47" name="文本框 46"/>
          <p:cNvSpPr txBox="1"/>
          <p:nvPr/>
        </p:nvSpPr>
        <p:spPr>
          <a:xfrm>
            <a:off x="4989830" y="4334510"/>
            <a:ext cx="4357370" cy="84010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600" b="0" i="0" u="none" strike="noStrike" kern="1200" cap="none" spc="0" normalizeH="0" baseline="0" noProof="1" dirty="0" smtClean="0">
                <a:solidFill>
                  <a:srgbClr val="FF0000"/>
                </a:solidFill>
                <a:latin typeface="+mn-lt"/>
                <a:ea typeface="+mn-ea"/>
                <a:cs typeface="+mj-cs"/>
                <a:sym typeface="Helvetica Light"/>
              </a:rPr>
              <a:t>【思考】若圆盘上作用已知力偶矩</a:t>
            </a:r>
            <a:r>
              <a:rPr kumimoji="0" lang="en-US" altLang="zh-CN" sz="1600" b="0" i="0" u="none" strike="noStrike" kern="1200" cap="none" spc="0" normalizeH="0" baseline="0" noProof="1" dirty="0" smtClean="0">
                <a:solidFill>
                  <a:srgbClr val="FF0000"/>
                </a:solidFill>
                <a:latin typeface="+mn-lt"/>
                <a:ea typeface="+mn-ea"/>
                <a:cs typeface="+mj-cs"/>
                <a:sym typeface="Helvetica Light"/>
              </a:rPr>
              <a:t>M</a:t>
            </a:r>
            <a:r>
              <a:rPr kumimoji="0" lang="zh-CN" altLang="en-US" sz="1600" b="0" i="0" u="none" strike="noStrike" kern="1200" cap="none" spc="0" normalizeH="0" baseline="0" noProof="1" dirty="0" smtClean="0">
                <a:solidFill>
                  <a:srgbClr val="FF0000"/>
                </a:solidFill>
                <a:latin typeface="+mn-lt"/>
                <a:ea typeface="+mn-ea"/>
                <a:cs typeface="+mj-cs"/>
                <a:sym typeface="Helvetica Light"/>
              </a:rPr>
              <a:t>，采用动能定理方法合适吗？</a:t>
            </a:r>
            <a:endParaRPr kumimoji="0" lang="zh-CN" altLang="en-US" sz="1600" b="0" i="0" u="none" strike="noStrike" kern="1200" cap="none" spc="0" normalizeH="0" baseline="0" noProof="1" dirty="0" smtClean="0">
              <a:solidFill>
                <a:srgbClr val="FF0000"/>
              </a:solidFill>
              <a:latin typeface="+mn-lt"/>
              <a:ea typeface="+mn-ea"/>
              <a:cs typeface="+mj-cs"/>
              <a:sym typeface="Helvetica Light"/>
            </a:endParaRPr>
          </a:p>
        </p:txBody>
      </p:sp>
      <p:graphicFrame>
        <p:nvGraphicFramePr>
          <p:cNvPr id="90161" name="对象 4">
            <a:hlinkClick r:id="" action="ppaction://ole?verb="/>
          </p:cNvPr>
          <p:cNvGraphicFramePr>
            <a:graphicFrameLocks noChangeAspect="1"/>
          </p:cNvGraphicFramePr>
          <p:nvPr/>
        </p:nvGraphicFramePr>
        <p:xfrm>
          <a:off x="8531225" y="295275"/>
          <a:ext cx="531813" cy="404813"/>
        </p:xfrm>
        <a:graphic>
          <a:graphicData uri="http://schemas.openxmlformats.org/presentationml/2006/ole">
            <mc:AlternateContent xmlns:mc="http://schemas.openxmlformats.org/markup-compatibility/2006">
              <mc:Choice xmlns:v="urn:schemas-microsoft-com:vml" Requires="v">
                <p:oleObj spid="_x0000_s3232" name="" r:id="rId25" imgW="393700" imgH="203200" progId="Equation.KSEE3">
                  <p:embed/>
                </p:oleObj>
              </mc:Choice>
              <mc:Fallback>
                <p:oleObj name="" r:id="rId25" imgW="393700" imgH="203200" progId="Equation.KSEE3">
                  <p:embed/>
                  <p:pic>
                    <p:nvPicPr>
                      <p:cNvPr id="0" name="图片 3231"/>
                      <p:cNvPicPr/>
                      <p:nvPr/>
                    </p:nvPicPr>
                    <p:blipFill>
                      <a:blip r:embed="rId26"/>
                      <a:stretch>
                        <a:fillRect/>
                      </a:stretch>
                    </p:blipFill>
                    <p:spPr>
                      <a:xfrm>
                        <a:off x="8531225" y="295275"/>
                        <a:ext cx="531813" cy="404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a:off x="73025" y="295275"/>
            <a:ext cx="6967538" cy="354013"/>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问题】该题即使动量和机械能守恒，为何不建议用守恒微分法？</a:t>
            </a:r>
            <a:endParaRPr kumimoji="0" lang="zh-CN" altLang="en-US" sz="1710" b="1" i="0" u="heavy"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91138"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54275" name="受力和变形"/>
          <p:cNvSpPr>
            <a:spLocks noGrp="1"/>
          </p:cNvSpPr>
          <p:nvPr>
            <p:ph type="body" sz="quarter"/>
          </p:nvPr>
        </p:nvSpPr>
        <p:spPr>
          <a:xfrm>
            <a:off x="460375" y="4846319"/>
            <a:ext cx="8366125" cy="1400175"/>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达朗贝尔原理应用</a:t>
            </a:r>
            <a:endPar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05  </a:t>
            </a:r>
            <a:r>
              <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多刚体单自由度无滑动摩擦的系统，求约束反力</a:t>
            </a: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23</a:t>
            </a:r>
            <a:r>
              <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219" name="Text Box 8"/>
          <p:cNvSpPr txBox="1"/>
          <p:nvPr/>
        </p:nvSpPr>
        <p:spPr>
          <a:xfrm>
            <a:off x="177800" y="47625"/>
            <a:ext cx="8845550" cy="1266825"/>
          </a:xfrm>
          <a:prstGeom prst="rect">
            <a:avLst/>
          </a:prstGeom>
          <a:noFill/>
          <a:ln w="9525">
            <a:noFill/>
          </a:ln>
        </p:spPr>
        <p:txBody>
          <a:bodyPr wrap="square" anchor="t">
            <a:spAutoFit/>
          </a:bodyPr>
          <a:p>
            <a:r>
              <a:rPr lang="en-US" altLang="zh-CN" sz="1800" b="1"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1800" b="1" noProof="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如图曲柄滑块机构在铅垂面内，均质曲柄</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OA</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长度为</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，质量为</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800" b="1" i="1" noProof="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在未知变化的</a:t>
            </a:r>
            <a:r>
              <a:rPr lang="zh-CN" altLang="en-US" sz="1800" b="1"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力偶矩</a:t>
            </a:r>
            <a:r>
              <a:rPr lang="en-US" altLang="zh-CN" sz="18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作用下，以匀角速度          转动；均质连杆</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AB</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长度为</a:t>
            </a:r>
            <a:r>
              <a:rPr lang="en-US" altLang="zh-CN" sz="1800" b="1" noProof="1">
                <a:latin typeface="微软雅黑" panose="020B0503020204020204" pitchFamily="34" charset="-122"/>
                <a:ea typeface="微软雅黑" panose="020B0503020204020204" pitchFamily="34" charset="-122"/>
                <a:cs typeface="微软雅黑" panose="020B0503020204020204" pitchFamily="34" charset="-122"/>
              </a:rPr>
              <a:t>2r</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，质量为</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。已知滑块的工作阻力为</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，不计滑块</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的质量，忽略所有阻碍运动的摩擦。求图示瞬时滑道对滑块</a:t>
            </a:r>
            <a:r>
              <a:rPr lang="en-US" altLang="zh-CN" sz="1800" b="1" i="1" noProof="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800" b="1" noProof="1" dirty="0">
                <a:latin typeface="微软雅黑" panose="020B0503020204020204" pitchFamily="34" charset="-122"/>
                <a:ea typeface="微软雅黑" panose="020B0503020204020204" pitchFamily="34" charset="-122"/>
                <a:cs typeface="微软雅黑" panose="020B0503020204020204" pitchFamily="34" charset="-122"/>
              </a:rPr>
              <a:t>的约束力。</a:t>
            </a:r>
            <a:r>
              <a:rPr lang="zh-CN" altLang="en-US" sz="2250" b="1"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0" name="Rectangle 99"/>
          <p:cNvSpPr/>
          <p:nvPr/>
        </p:nvSpPr>
        <p:spPr>
          <a:xfrm>
            <a:off x="360363" y="1258888"/>
            <a:ext cx="1030288" cy="438150"/>
          </a:xfrm>
          <a:prstGeom prst="rect">
            <a:avLst/>
          </a:prstGeom>
          <a:noFill/>
          <a:ln w="9525">
            <a:noFill/>
          </a:ln>
        </p:spPr>
        <p:txBody>
          <a:bodyPr wrap="none" anchor="ctr">
            <a:spAutoFit/>
          </a:bodyPr>
          <a:p>
            <a:pPr fontAlgn="base"/>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63" name="Rectangle 100"/>
          <p:cNvSpPr/>
          <p:nvPr/>
        </p:nvSpPr>
        <p:spPr>
          <a:xfrm>
            <a:off x="1525588" y="1293813"/>
            <a:ext cx="1763712" cy="368300"/>
          </a:xfrm>
          <a:prstGeom prst="rect">
            <a:avLst/>
          </a:prstGeom>
          <a:noFill/>
          <a:ln w="9525">
            <a:noFill/>
          </a:ln>
        </p:spPr>
        <p:txBody>
          <a:bodyPr wrap="none" anchor="ctr" anchorCtr="0">
            <a:spAutoFit/>
          </a:bodyPr>
          <a:p>
            <a:r>
              <a:rPr lang="en-US" altLang="zh-CN" sz="1800" b="1">
                <a:solidFill>
                  <a:schemeClr val="hlink"/>
                </a:solidFill>
                <a:latin typeface="微软雅黑" panose="020B0503020204020204" pitchFamily="34" charset="-122"/>
                <a:ea typeface="微软雅黑" panose="020B0503020204020204" pitchFamily="34" charset="-122"/>
              </a:rPr>
              <a:t>1</a:t>
            </a:r>
            <a:r>
              <a:rPr lang="zh-CN" altLang="en-US" sz="1800" b="1" dirty="0">
                <a:solidFill>
                  <a:schemeClr val="hlink"/>
                </a:solidFill>
                <a:latin typeface="微软雅黑" panose="020B0503020204020204" pitchFamily="34" charset="-122"/>
                <a:ea typeface="微软雅黑" panose="020B0503020204020204" pitchFamily="34" charset="-122"/>
              </a:rPr>
              <a:t>） 惯性力简化</a:t>
            </a:r>
            <a:endParaRPr lang="zh-CN" altLang="en-US" sz="1800" b="1" dirty="0">
              <a:solidFill>
                <a:schemeClr val="hlink"/>
              </a:solidFill>
              <a:latin typeface="微软雅黑" panose="020B0503020204020204" pitchFamily="34" charset="-122"/>
              <a:ea typeface="微软雅黑" panose="020B0503020204020204" pitchFamily="34" charset="-122"/>
            </a:endParaRPr>
          </a:p>
        </p:txBody>
      </p:sp>
      <p:sp>
        <p:nvSpPr>
          <p:cNvPr id="9222" name="Rectangle 101"/>
          <p:cNvSpPr/>
          <p:nvPr/>
        </p:nvSpPr>
        <p:spPr>
          <a:xfrm>
            <a:off x="457200" y="24780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223" name="Rectangle 103"/>
          <p:cNvSpPr/>
          <p:nvPr/>
        </p:nvSpPr>
        <p:spPr>
          <a:xfrm>
            <a:off x="457200" y="2101850"/>
            <a:ext cx="2365375" cy="438150"/>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）列</a:t>
            </a:r>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个动力学方程</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4" name="Rectangle 104"/>
          <p:cNvSpPr/>
          <p:nvPr/>
        </p:nvSpPr>
        <p:spPr>
          <a:xfrm>
            <a:off x="457200" y="24653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225" name="Rectangle 107"/>
          <p:cNvSpPr/>
          <p:nvPr/>
        </p:nvSpPr>
        <p:spPr>
          <a:xfrm>
            <a:off x="360363" y="3319463"/>
            <a:ext cx="1995488" cy="438150"/>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）补充运动关系</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68" name="Rectangle 110"/>
          <p:cNvSpPr/>
          <p:nvPr/>
        </p:nvSpPr>
        <p:spPr>
          <a:xfrm>
            <a:off x="423863" y="3868738"/>
            <a:ext cx="687387" cy="368300"/>
          </a:xfrm>
          <a:prstGeom prst="rect">
            <a:avLst/>
          </a:prstGeom>
          <a:noFill/>
          <a:ln w="9525">
            <a:noFill/>
          </a:ln>
        </p:spPr>
        <p:txBody>
          <a:bodyPr wrap="none" anchor="t" anchorCtr="0">
            <a:spAutoFit/>
          </a:bodyPr>
          <a:p>
            <a:r>
              <a:rPr lang="en-US" altLang="zh-CN" sz="1800" b="1">
                <a:solidFill>
                  <a:schemeClr val="hlink"/>
                </a:solidFill>
                <a:latin typeface="微软雅黑" panose="020B0503020204020204" pitchFamily="34" charset="-122"/>
                <a:ea typeface="微软雅黑" panose="020B0503020204020204" pitchFamily="34" charset="-122"/>
              </a:rPr>
              <a:t>[CA]</a:t>
            </a:r>
            <a:endParaRPr lang="en-US" altLang="zh-CN" sz="1800" b="1">
              <a:solidFill>
                <a:schemeClr val="hlink"/>
              </a:solidFill>
              <a:latin typeface="微软雅黑" panose="020B0503020204020204" pitchFamily="34" charset="-122"/>
              <a:ea typeface="微软雅黑" panose="020B0503020204020204" pitchFamily="34" charset="-122"/>
            </a:endParaRPr>
          </a:p>
        </p:txBody>
      </p:sp>
      <p:graphicFrame>
        <p:nvGraphicFramePr>
          <p:cNvPr id="92169" name="Object 116"/>
          <p:cNvGraphicFramePr>
            <a:graphicFrameLocks noChangeAspect="1"/>
          </p:cNvGraphicFramePr>
          <p:nvPr/>
        </p:nvGraphicFramePr>
        <p:xfrm>
          <a:off x="3209925" y="2930525"/>
          <a:ext cx="193675" cy="301625"/>
        </p:xfrm>
        <a:graphic>
          <a:graphicData uri="http://schemas.openxmlformats.org/presentationml/2006/ole">
            <mc:AlternateContent xmlns:mc="http://schemas.openxmlformats.org/markup-compatibility/2006">
              <mc:Choice xmlns:v="urn:schemas-microsoft-com:vml" Requires="v">
                <p:oleObj spid="_x0000_s3233" name="" r:id="rId1" imgW="152400" imgH="241300" progId="Equation.3">
                  <p:embed/>
                </p:oleObj>
              </mc:Choice>
              <mc:Fallback>
                <p:oleObj name="" r:id="rId1" imgW="152400" imgH="241300" progId="Equation.3">
                  <p:embed/>
                  <p:pic>
                    <p:nvPicPr>
                      <p:cNvPr id="0" name="图片 3232"/>
                      <p:cNvPicPr/>
                      <p:nvPr/>
                    </p:nvPicPr>
                    <p:blipFill>
                      <a:blip r:embed="rId2">
                        <a:clrChange>
                          <a:clrFrom>
                            <a:srgbClr val="000000"/>
                          </a:clrFrom>
                          <a:clrTo>
                            <a:srgbClr val="000000">
                              <a:alpha val="0"/>
                            </a:srgbClr>
                          </a:clrTo>
                        </a:clrChange>
                      </a:blip>
                      <a:stretch>
                        <a:fillRect/>
                      </a:stretch>
                    </p:blipFill>
                    <p:spPr>
                      <a:xfrm>
                        <a:off x="3209925" y="2930525"/>
                        <a:ext cx="193675" cy="301625"/>
                      </a:xfrm>
                      <a:prstGeom prst="rect">
                        <a:avLst/>
                      </a:prstGeom>
                      <a:noFill/>
                      <a:ln w="38100">
                        <a:noFill/>
                        <a:miter/>
                      </a:ln>
                    </p:spPr>
                  </p:pic>
                </p:oleObj>
              </mc:Fallback>
            </mc:AlternateContent>
          </a:graphicData>
        </a:graphic>
      </p:graphicFrame>
      <p:sp>
        <p:nvSpPr>
          <p:cNvPr id="9230" name="Rectangle 118"/>
          <p:cNvSpPr/>
          <p:nvPr/>
        </p:nvSpPr>
        <p:spPr>
          <a:xfrm>
            <a:off x="423863" y="5084763"/>
            <a:ext cx="4194175" cy="436563"/>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个代数方程，只包含</a:t>
            </a:r>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个未知量，求解</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2171" name="Object 123"/>
          <p:cNvGraphicFramePr>
            <a:graphicFrameLocks noChangeAspect="1"/>
          </p:cNvGraphicFramePr>
          <p:nvPr/>
        </p:nvGraphicFramePr>
        <p:xfrm>
          <a:off x="3833813" y="354013"/>
          <a:ext cx="247650" cy="223837"/>
        </p:xfrm>
        <a:graphic>
          <a:graphicData uri="http://schemas.openxmlformats.org/presentationml/2006/ole">
            <mc:AlternateContent xmlns:mc="http://schemas.openxmlformats.org/markup-compatibility/2006">
              <mc:Choice xmlns:v="urn:schemas-microsoft-com:vml" Requires="v">
                <p:oleObj spid="_x0000_s3234" name="" r:id="rId3" imgW="152400" imgH="139700" progId="Equation.KSEE3">
                  <p:embed/>
                </p:oleObj>
              </mc:Choice>
              <mc:Fallback>
                <p:oleObj name="" r:id="rId3" imgW="152400" imgH="139700" progId="Equation.KSEE3">
                  <p:embed/>
                  <p:pic>
                    <p:nvPicPr>
                      <p:cNvPr id="0" name="图片 3233"/>
                      <p:cNvPicPr/>
                      <p:nvPr/>
                    </p:nvPicPr>
                    <p:blipFill>
                      <a:blip r:embed="rId4"/>
                      <a:stretch>
                        <a:fillRect/>
                      </a:stretch>
                    </p:blipFill>
                    <p:spPr>
                      <a:xfrm>
                        <a:off x="3833813" y="354013"/>
                        <a:ext cx="247650" cy="223837"/>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pSp>
        <p:nvGrpSpPr>
          <p:cNvPr id="92172" name="Group 124"/>
          <p:cNvGrpSpPr>
            <a:grpSpLocks noChangeAspect="1"/>
          </p:cNvGrpSpPr>
          <p:nvPr/>
        </p:nvGrpSpPr>
        <p:grpSpPr>
          <a:xfrm>
            <a:off x="6770688" y="1244600"/>
            <a:ext cx="1819275" cy="1027113"/>
            <a:chOff x="2358" y="3498"/>
            <a:chExt cx="2652" cy="1516"/>
          </a:xfrm>
        </p:grpSpPr>
        <p:sp>
          <p:nvSpPr>
            <p:cNvPr id="9233" name="AutoShape 125"/>
            <p:cNvSpPr>
              <a:spLocks noChangeAspect="1"/>
            </p:cNvSpPr>
            <p:nvPr/>
          </p:nvSpPr>
          <p:spPr>
            <a:xfrm>
              <a:off x="2358" y="3498"/>
              <a:ext cx="2652" cy="1516"/>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2174" name="Picture 126"/>
            <p:cNvPicPr>
              <a:picLocks noChangeAspect="1"/>
            </p:cNvPicPr>
            <p:nvPr/>
          </p:nvPicPr>
          <p:blipFill>
            <a:blip r:embed="rId5"/>
            <a:stretch>
              <a:fillRect/>
            </a:stretch>
          </p:blipFill>
          <p:spPr>
            <a:xfrm>
              <a:off x="2438" y="3498"/>
              <a:ext cx="2439" cy="1516"/>
            </a:xfrm>
            <a:prstGeom prst="rect">
              <a:avLst/>
            </a:prstGeom>
            <a:noFill/>
            <a:ln w="9525">
              <a:noFill/>
            </a:ln>
          </p:spPr>
        </p:pic>
        <p:sp>
          <p:nvSpPr>
            <p:cNvPr id="92175" name="Line 127"/>
            <p:cNvSpPr/>
            <p:nvPr/>
          </p:nvSpPr>
          <p:spPr>
            <a:xfrm>
              <a:off x="2728" y="4093"/>
              <a:ext cx="0" cy="339"/>
            </a:xfrm>
            <a:prstGeom prst="line">
              <a:avLst/>
            </a:prstGeom>
            <a:ln w="9525" cap="flat" cmpd="sng">
              <a:solidFill>
                <a:srgbClr val="000000"/>
              </a:solidFill>
              <a:prstDash val="solid"/>
              <a:round/>
              <a:headEnd type="none" w="med" len="med"/>
              <a:tailEnd type="triangle" w="med" len="med"/>
            </a:ln>
          </p:spPr>
        </p:sp>
        <p:sp>
          <p:nvSpPr>
            <p:cNvPr id="9236" name="Freeform 128"/>
            <p:cNvSpPr/>
            <p:nvPr/>
          </p:nvSpPr>
          <p:spPr>
            <a:xfrm>
              <a:off x="2873" y="3668"/>
              <a:ext cx="330" cy="216"/>
            </a:xfrm>
            <a:custGeom>
              <a:avLst/>
              <a:gdLst/>
              <a:ahLst/>
              <a:cxnLst>
                <a:cxn ang="0">
                  <a:pos x="330" y="31"/>
                </a:cxn>
                <a:cxn ang="0">
                  <a:pos x="47" y="31"/>
                </a:cxn>
                <a:cxn ang="0">
                  <a:pos x="47" y="216"/>
                </a:cxn>
              </a:cxnLst>
              <a:pathLst>
                <a:path w="105" h="106">
                  <a:moveTo>
                    <a:pt x="105" y="15"/>
                  </a:moveTo>
                  <a:cubicBezTo>
                    <a:pt x="67" y="7"/>
                    <a:pt x="30" y="0"/>
                    <a:pt x="15" y="15"/>
                  </a:cubicBezTo>
                  <a:cubicBezTo>
                    <a:pt x="0" y="30"/>
                    <a:pt x="15" y="91"/>
                    <a:pt x="15" y="106"/>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92177" name="Line 129"/>
            <p:cNvSpPr/>
            <p:nvPr/>
          </p:nvSpPr>
          <p:spPr>
            <a:xfrm flipH="1" flipV="1">
              <a:off x="3236" y="3753"/>
              <a:ext cx="330" cy="258"/>
            </a:xfrm>
            <a:prstGeom prst="line">
              <a:avLst/>
            </a:prstGeom>
            <a:ln w="9525" cap="flat" cmpd="sng">
              <a:solidFill>
                <a:srgbClr val="000000"/>
              </a:solidFill>
              <a:prstDash val="solid"/>
              <a:round/>
              <a:headEnd type="none" w="med" len="med"/>
              <a:tailEnd type="triangle" w="med" len="med"/>
            </a:ln>
          </p:spPr>
        </p:sp>
        <p:sp>
          <p:nvSpPr>
            <p:cNvPr id="92178" name="Line 130"/>
            <p:cNvSpPr/>
            <p:nvPr/>
          </p:nvSpPr>
          <p:spPr>
            <a:xfrm flipH="1">
              <a:off x="4471" y="4687"/>
              <a:ext cx="329" cy="0"/>
            </a:xfrm>
            <a:prstGeom prst="line">
              <a:avLst/>
            </a:prstGeom>
            <a:ln w="9525" cap="flat" cmpd="sng">
              <a:solidFill>
                <a:srgbClr val="000000"/>
              </a:solidFill>
              <a:prstDash val="solid"/>
              <a:round/>
              <a:headEnd type="triangle" w="med" len="med"/>
              <a:tailEnd type="none" w="med" len="med"/>
            </a:ln>
          </p:spPr>
        </p:sp>
        <p:graphicFrame>
          <p:nvGraphicFramePr>
            <p:cNvPr id="92179" name="Object 131"/>
            <p:cNvGraphicFramePr>
              <a:graphicFrameLocks noChangeAspect="1"/>
            </p:cNvGraphicFramePr>
            <p:nvPr/>
          </p:nvGraphicFramePr>
          <p:xfrm>
            <a:off x="2946" y="3753"/>
            <a:ext cx="249" cy="286"/>
          </p:xfrm>
          <a:graphic>
            <a:graphicData uri="http://schemas.openxmlformats.org/presentationml/2006/ole">
              <mc:AlternateContent xmlns:mc="http://schemas.openxmlformats.org/markup-compatibility/2006">
                <mc:Choice xmlns:v="urn:schemas-microsoft-com:vml" Requires="v">
                  <p:oleObj spid="_x0000_s3235" name="" r:id="rId6" imgW="190500" imgH="215900" progId="Equation.3">
                    <p:embed/>
                  </p:oleObj>
                </mc:Choice>
                <mc:Fallback>
                  <p:oleObj name="" r:id="rId6" imgW="190500" imgH="215900" progId="Equation.3">
                    <p:embed/>
                    <p:pic>
                      <p:nvPicPr>
                        <p:cNvPr id="0" name="图片 3234"/>
                        <p:cNvPicPr/>
                        <p:nvPr/>
                      </p:nvPicPr>
                      <p:blipFill>
                        <a:blip r:embed="rId7"/>
                        <a:stretch>
                          <a:fillRect/>
                        </a:stretch>
                      </p:blipFill>
                      <p:spPr>
                        <a:xfrm>
                          <a:off x="2946" y="3753"/>
                          <a:ext cx="249" cy="286"/>
                        </a:xfrm>
                        <a:prstGeom prst="rect">
                          <a:avLst/>
                        </a:prstGeom>
                        <a:noFill/>
                        <a:ln w="38100">
                          <a:noFill/>
                          <a:miter/>
                        </a:ln>
                      </p:spPr>
                    </p:pic>
                  </p:oleObj>
                </mc:Fallback>
              </mc:AlternateContent>
            </a:graphicData>
          </a:graphic>
        </p:graphicFrame>
        <p:graphicFrame>
          <p:nvGraphicFramePr>
            <p:cNvPr id="92180" name="Object 132"/>
            <p:cNvGraphicFramePr>
              <a:graphicFrameLocks noChangeAspect="1"/>
            </p:cNvGraphicFramePr>
            <p:nvPr/>
          </p:nvGraphicFramePr>
          <p:xfrm>
            <a:off x="3236" y="3498"/>
            <a:ext cx="329" cy="348"/>
          </p:xfrm>
          <a:graphic>
            <a:graphicData uri="http://schemas.openxmlformats.org/presentationml/2006/ole">
              <mc:AlternateContent xmlns:mc="http://schemas.openxmlformats.org/markup-compatibility/2006">
                <mc:Choice xmlns:v="urn:schemas-microsoft-com:vml" Requires="v">
                  <p:oleObj spid="_x0000_s3236" name="" r:id="rId8" imgW="254000" imgH="228600" progId="Equation.3">
                    <p:embed/>
                  </p:oleObj>
                </mc:Choice>
                <mc:Fallback>
                  <p:oleObj name="" r:id="rId8" imgW="254000" imgH="228600" progId="Equation.3">
                    <p:embed/>
                    <p:pic>
                      <p:nvPicPr>
                        <p:cNvPr id="0" name="图片 3235"/>
                        <p:cNvPicPr/>
                        <p:nvPr/>
                      </p:nvPicPr>
                      <p:blipFill>
                        <a:blip r:embed="rId9"/>
                        <a:stretch>
                          <a:fillRect/>
                        </a:stretch>
                      </p:blipFill>
                      <p:spPr>
                        <a:xfrm>
                          <a:off x="3236" y="3498"/>
                          <a:ext cx="329" cy="348"/>
                        </a:xfrm>
                        <a:prstGeom prst="rect">
                          <a:avLst/>
                        </a:prstGeom>
                        <a:noFill/>
                        <a:ln w="38100">
                          <a:noFill/>
                          <a:miter/>
                        </a:ln>
                      </p:spPr>
                    </p:pic>
                  </p:oleObj>
                </mc:Fallback>
              </mc:AlternateContent>
            </a:graphicData>
          </a:graphic>
        </p:graphicFrame>
        <p:graphicFrame>
          <p:nvGraphicFramePr>
            <p:cNvPr id="92181" name="Object 133"/>
            <p:cNvGraphicFramePr>
              <a:graphicFrameLocks noChangeAspect="1"/>
            </p:cNvGraphicFramePr>
            <p:nvPr/>
          </p:nvGraphicFramePr>
          <p:xfrm>
            <a:off x="3817" y="3753"/>
            <a:ext cx="334" cy="303"/>
          </p:xfrm>
          <a:graphic>
            <a:graphicData uri="http://schemas.openxmlformats.org/presentationml/2006/ole">
              <mc:AlternateContent xmlns:mc="http://schemas.openxmlformats.org/markup-compatibility/2006">
                <mc:Choice xmlns:v="urn:schemas-microsoft-com:vml" Requires="v">
                  <p:oleObj spid="_x0000_s3237" name="" r:id="rId10" imgW="254000" imgH="228600" progId="Equation.3">
                    <p:embed/>
                  </p:oleObj>
                </mc:Choice>
                <mc:Fallback>
                  <p:oleObj name="" r:id="rId10" imgW="254000" imgH="228600" progId="Equation.3">
                    <p:embed/>
                    <p:pic>
                      <p:nvPicPr>
                        <p:cNvPr id="0" name="图片 3236"/>
                        <p:cNvPicPr/>
                        <p:nvPr/>
                      </p:nvPicPr>
                      <p:blipFill>
                        <a:blip r:embed="rId11"/>
                        <a:stretch>
                          <a:fillRect/>
                        </a:stretch>
                      </p:blipFill>
                      <p:spPr>
                        <a:xfrm>
                          <a:off x="3817" y="3753"/>
                          <a:ext cx="334" cy="303"/>
                        </a:xfrm>
                        <a:prstGeom prst="rect">
                          <a:avLst/>
                        </a:prstGeom>
                        <a:noFill/>
                        <a:ln w="38100">
                          <a:noFill/>
                          <a:miter/>
                        </a:ln>
                      </p:spPr>
                    </p:pic>
                  </p:oleObj>
                </mc:Fallback>
              </mc:AlternateContent>
            </a:graphicData>
          </a:graphic>
        </p:graphicFrame>
        <p:graphicFrame>
          <p:nvGraphicFramePr>
            <p:cNvPr id="92182" name="Object 134"/>
            <p:cNvGraphicFramePr>
              <a:graphicFrameLocks noChangeAspect="1"/>
            </p:cNvGraphicFramePr>
            <p:nvPr/>
          </p:nvGraphicFramePr>
          <p:xfrm>
            <a:off x="4760" y="4348"/>
            <a:ext cx="250" cy="303"/>
          </p:xfrm>
          <a:graphic>
            <a:graphicData uri="http://schemas.openxmlformats.org/presentationml/2006/ole">
              <mc:AlternateContent xmlns:mc="http://schemas.openxmlformats.org/markup-compatibility/2006">
                <mc:Choice xmlns:v="urn:schemas-microsoft-com:vml" Requires="v">
                  <p:oleObj spid="_x0000_s3238" name="" r:id="rId12" imgW="190500" imgH="228600" progId="Equation.3">
                    <p:embed/>
                  </p:oleObj>
                </mc:Choice>
                <mc:Fallback>
                  <p:oleObj name="" r:id="rId12" imgW="190500" imgH="228600" progId="Equation.3">
                    <p:embed/>
                    <p:pic>
                      <p:nvPicPr>
                        <p:cNvPr id="0" name="图片 3237"/>
                        <p:cNvPicPr/>
                        <p:nvPr/>
                      </p:nvPicPr>
                      <p:blipFill>
                        <a:blip r:embed="rId13"/>
                        <a:stretch>
                          <a:fillRect/>
                        </a:stretch>
                      </p:blipFill>
                      <p:spPr>
                        <a:xfrm>
                          <a:off x="4760" y="4348"/>
                          <a:ext cx="250" cy="303"/>
                        </a:xfrm>
                        <a:prstGeom prst="rect">
                          <a:avLst/>
                        </a:prstGeom>
                        <a:noFill/>
                        <a:ln w="38100">
                          <a:noFill/>
                          <a:miter/>
                        </a:ln>
                      </p:spPr>
                    </p:pic>
                  </p:oleObj>
                </mc:Fallback>
              </mc:AlternateContent>
            </a:graphicData>
          </a:graphic>
        </p:graphicFrame>
        <p:graphicFrame>
          <p:nvGraphicFramePr>
            <p:cNvPr id="92183" name="Object 135"/>
            <p:cNvGraphicFramePr>
              <a:graphicFrameLocks noChangeAspect="1"/>
            </p:cNvGraphicFramePr>
            <p:nvPr/>
          </p:nvGraphicFramePr>
          <p:xfrm>
            <a:off x="2358" y="4093"/>
            <a:ext cx="275" cy="367"/>
          </p:xfrm>
          <a:graphic>
            <a:graphicData uri="http://schemas.openxmlformats.org/presentationml/2006/ole">
              <mc:AlternateContent xmlns:mc="http://schemas.openxmlformats.org/markup-compatibility/2006">
                <mc:Choice xmlns:v="urn:schemas-microsoft-com:vml" Requires="v">
                  <p:oleObj spid="_x0000_s3239" name="" r:id="rId14" imgW="203200" imgH="228600" progId="Equation.3">
                    <p:embed/>
                  </p:oleObj>
                </mc:Choice>
                <mc:Fallback>
                  <p:oleObj name="" r:id="rId14" imgW="203200" imgH="228600" progId="Equation.3">
                    <p:embed/>
                    <p:pic>
                      <p:nvPicPr>
                        <p:cNvPr id="0" name="图片 3238"/>
                        <p:cNvPicPr/>
                        <p:nvPr/>
                      </p:nvPicPr>
                      <p:blipFill>
                        <a:blip r:embed="rId15"/>
                        <a:stretch>
                          <a:fillRect/>
                        </a:stretch>
                      </p:blipFill>
                      <p:spPr>
                        <a:xfrm>
                          <a:off x="2358" y="4093"/>
                          <a:ext cx="275" cy="367"/>
                        </a:xfrm>
                        <a:prstGeom prst="rect">
                          <a:avLst/>
                        </a:prstGeom>
                        <a:noFill/>
                        <a:ln w="38100">
                          <a:noFill/>
                          <a:miter/>
                        </a:ln>
                      </p:spPr>
                    </p:pic>
                  </p:oleObj>
                </mc:Fallback>
              </mc:AlternateContent>
            </a:graphicData>
          </a:graphic>
        </p:graphicFrame>
        <p:sp>
          <p:nvSpPr>
            <p:cNvPr id="92184" name="Line 136"/>
            <p:cNvSpPr/>
            <p:nvPr/>
          </p:nvSpPr>
          <p:spPr>
            <a:xfrm flipV="1">
              <a:off x="3600" y="3556"/>
              <a:ext cx="274" cy="451"/>
            </a:xfrm>
            <a:prstGeom prst="line">
              <a:avLst/>
            </a:prstGeom>
            <a:ln w="9525" cap="flat" cmpd="sng">
              <a:solidFill>
                <a:srgbClr val="000000"/>
              </a:solidFill>
              <a:prstDash val="solid"/>
              <a:round/>
              <a:headEnd type="none" w="med" len="med"/>
              <a:tailEnd type="triangle" w="med" len="med"/>
            </a:ln>
          </p:spPr>
        </p:sp>
      </p:grpSp>
      <p:grpSp>
        <p:nvGrpSpPr>
          <p:cNvPr id="92185" name="Group 137"/>
          <p:cNvGrpSpPr>
            <a:grpSpLocks noChangeAspect="1"/>
          </p:cNvGrpSpPr>
          <p:nvPr/>
        </p:nvGrpSpPr>
        <p:grpSpPr>
          <a:xfrm>
            <a:off x="6554788" y="2346325"/>
            <a:ext cx="2132012" cy="1641475"/>
            <a:chOff x="2358" y="2466"/>
            <a:chExt cx="3108" cy="2424"/>
          </a:xfrm>
        </p:grpSpPr>
        <p:sp>
          <p:nvSpPr>
            <p:cNvPr id="9246" name="AutoShape 138"/>
            <p:cNvSpPr>
              <a:spLocks noChangeAspect="1"/>
            </p:cNvSpPr>
            <p:nvPr/>
          </p:nvSpPr>
          <p:spPr>
            <a:xfrm>
              <a:off x="2358" y="2466"/>
              <a:ext cx="3108" cy="2424"/>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2187" name="Picture 139"/>
            <p:cNvPicPr>
              <a:picLocks noChangeAspect="1"/>
            </p:cNvPicPr>
            <p:nvPr/>
          </p:nvPicPr>
          <p:blipFill>
            <a:blip r:embed="rId5"/>
            <a:stretch>
              <a:fillRect/>
            </a:stretch>
          </p:blipFill>
          <p:spPr>
            <a:xfrm>
              <a:off x="2366" y="2702"/>
              <a:ext cx="2819" cy="1960"/>
            </a:xfrm>
            <a:prstGeom prst="rect">
              <a:avLst/>
            </a:prstGeom>
            <a:noFill/>
            <a:ln w="9525">
              <a:noFill/>
            </a:ln>
          </p:spPr>
        </p:pic>
        <p:graphicFrame>
          <p:nvGraphicFramePr>
            <p:cNvPr id="92188" name="Object 140"/>
            <p:cNvGraphicFramePr>
              <a:graphicFrameLocks noChangeAspect="1"/>
            </p:cNvGraphicFramePr>
            <p:nvPr/>
          </p:nvGraphicFramePr>
          <p:xfrm>
            <a:off x="2819" y="3903"/>
            <a:ext cx="316" cy="219"/>
          </p:xfrm>
          <a:graphic>
            <a:graphicData uri="http://schemas.openxmlformats.org/presentationml/2006/ole">
              <mc:AlternateContent xmlns:mc="http://schemas.openxmlformats.org/markup-compatibility/2006">
                <mc:Choice xmlns:v="urn:schemas-microsoft-com:vml" Requires="v">
                  <p:oleObj spid="_x0000_s3240" name="" r:id="rId16" imgW="241300" imgH="165100" progId="Equation.3">
                    <p:embed/>
                  </p:oleObj>
                </mc:Choice>
                <mc:Fallback>
                  <p:oleObj name="" r:id="rId16" imgW="241300" imgH="165100" progId="Equation.3">
                    <p:embed/>
                    <p:pic>
                      <p:nvPicPr>
                        <p:cNvPr id="0" name="图片 3239"/>
                        <p:cNvPicPr/>
                        <p:nvPr/>
                      </p:nvPicPr>
                      <p:blipFill>
                        <a:blip r:embed="rId17"/>
                        <a:stretch>
                          <a:fillRect/>
                        </a:stretch>
                      </p:blipFill>
                      <p:spPr>
                        <a:xfrm>
                          <a:off x="2819" y="3903"/>
                          <a:ext cx="316" cy="219"/>
                        </a:xfrm>
                        <a:prstGeom prst="rect">
                          <a:avLst/>
                        </a:prstGeom>
                        <a:noFill/>
                        <a:ln w="38100">
                          <a:noFill/>
                          <a:miter/>
                        </a:ln>
                      </p:spPr>
                    </p:pic>
                  </p:oleObj>
                </mc:Fallback>
              </mc:AlternateContent>
            </a:graphicData>
          </a:graphic>
        </p:graphicFrame>
        <p:sp>
          <p:nvSpPr>
            <p:cNvPr id="92189" name="Line 141"/>
            <p:cNvSpPr/>
            <p:nvPr/>
          </p:nvSpPr>
          <p:spPr>
            <a:xfrm>
              <a:off x="2744" y="4434"/>
              <a:ext cx="0" cy="439"/>
            </a:xfrm>
            <a:prstGeom prst="line">
              <a:avLst/>
            </a:prstGeom>
            <a:ln w="9525" cap="flat" cmpd="sng">
              <a:solidFill>
                <a:srgbClr val="000000"/>
              </a:solidFill>
              <a:prstDash val="solid"/>
              <a:round/>
              <a:headEnd type="triangle" w="med" len="med"/>
              <a:tailEnd type="none" w="med" len="med"/>
            </a:ln>
          </p:spPr>
        </p:sp>
        <p:sp>
          <p:nvSpPr>
            <p:cNvPr id="9250" name="Freeform 142"/>
            <p:cNvSpPr/>
            <p:nvPr/>
          </p:nvSpPr>
          <p:spPr>
            <a:xfrm>
              <a:off x="2869" y="2924"/>
              <a:ext cx="381" cy="279"/>
            </a:xfrm>
            <a:custGeom>
              <a:avLst/>
              <a:gdLst/>
              <a:ahLst/>
              <a:cxnLst>
                <a:cxn ang="0">
                  <a:pos x="381" y="39"/>
                </a:cxn>
                <a:cxn ang="0">
                  <a:pos x="54" y="39"/>
                </a:cxn>
                <a:cxn ang="0">
                  <a:pos x="54" y="279"/>
                </a:cxn>
              </a:cxnLst>
              <a:pathLst>
                <a:path w="105" h="106">
                  <a:moveTo>
                    <a:pt x="105" y="15"/>
                  </a:moveTo>
                  <a:cubicBezTo>
                    <a:pt x="67" y="7"/>
                    <a:pt x="30" y="0"/>
                    <a:pt x="15" y="15"/>
                  </a:cubicBezTo>
                  <a:cubicBezTo>
                    <a:pt x="0" y="30"/>
                    <a:pt x="15" y="91"/>
                    <a:pt x="15" y="106"/>
                  </a:cubicBezTo>
                </a:path>
              </a:pathLst>
            </a:custGeom>
            <a:noFill/>
            <a:ln w="9525" cap="flat" cmpd="sng">
              <a:solidFill>
                <a:srgbClr val="000000"/>
              </a:solidFill>
              <a:prstDash val="solid"/>
              <a:round/>
              <a:headEnd type="triangle" w="med" len="med"/>
              <a:tailEnd type="non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92191" name="Line 143"/>
            <p:cNvSpPr/>
            <p:nvPr/>
          </p:nvSpPr>
          <p:spPr>
            <a:xfrm flipH="1" flipV="1">
              <a:off x="3290" y="3031"/>
              <a:ext cx="380" cy="334"/>
            </a:xfrm>
            <a:prstGeom prst="line">
              <a:avLst/>
            </a:prstGeom>
            <a:ln w="9525" cap="flat" cmpd="sng">
              <a:solidFill>
                <a:srgbClr val="000000"/>
              </a:solidFill>
              <a:prstDash val="solid"/>
              <a:round/>
              <a:headEnd type="triangle" w="med" len="med"/>
              <a:tailEnd type="none" w="med" len="med"/>
            </a:ln>
          </p:spPr>
        </p:sp>
        <p:sp>
          <p:nvSpPr>
            <p:cNvPr id="92192" name="Line 144"/>
            <p:cNvSpPr/>
            <p:nvPr/>
          </p:nvSpPr>
          <p:spPr>
            <a:xfrm flipH="1">
              <a:off x="4714" y="4240"/>
              <a:ext cx="381" cy="0"/>
            </a:xfrm>
            <a:prstGeom prst="line">
              <a:avLst/>
            </a:prstGeom>
            <a:ln w="9525" cap="flat" cmpd="sng">
              <a:solidFill>
                <a:srgbClr val="000000"/>
              </a:solidFill>
              <a:prstDash val="solid"/>
              <a:round/>
              <a:headEnd type="none" w="med" len="med"/>
              <a:tailEnd type="triangle" w="med" len="med"/>
            </a:ln>
          </p:spPr>
        </p:sp>
        <p:graphicFrame>
          <p:nvGraphicFramePr>
            <p:cNvPr id="92193" name="Object 145"/>
            <p:cNvGraphicFramePr>
              <a:graphicFrameLocks noChangeAspect="1"/>
            </p:cNvGraphicFramePr>
            <p:nvPr/>
          </p:nvGraphicFramePr>
          <p:xfrm>
            <a:off x="3329" y="2825"/>
            <a:ext cx="400" cy="303"/>
          </p:xfrm>
          <a:graphic>
            <a:graphicData uri="http://schemas.openxmlformats.org/presentationml/2006/ole">
              <mc:AlternateContent xmlns:mc="http://schemas.openxmlformats.org/markup-compatibility/2006">
                <mc:Choice xmlns:v="urn:schemas-microsoft-com:vml" Requires="v">
                  <p:oleObj spid="_x0000_s3241" name="" r:id="rId18" imgW="304800" imgH="228600" progId="Equation.3">
                    <p:embed/>
                  </p:oleObj>
                </mc:Choice>
                <mc:Fallback>
                  <p:oleObj name="" r:id="rId18" imgW="304800" imgH="228600" progId="Equation.3">
                    <p:embed/>
                    <p:pic>
                      <p:nvPicPr>
                        <p:cNvPr id="0" name="图片 3240"/>
                        <p:cNvPicPr/>
                        <p:nvPr/>
                      </p:nvPicPr>
                      <p:blipFill>
                        <a:blip r:embed="rId19"/>
                        <a:stretch>
                          <a:fillRect/>
                        </a:stretch>
                      </p:blipFill>
                      <p:spPr>
                        <a:xfrm>
                          <a:off x="3329" y="2825"/>
                          <a:ext cx="400" cy="303"/>
                        </a:xfrm>
                        <a:prstGeom prst="rect">
                          <a:avLst/>
                        </a:prstGeom>
                        <a:noFill/>
                        <a:ln w="38100">
                          <a:noFill/>
                          <a:miter/>
                        </a:ln>
                      </p:spPr>
                    </p:pic>
                  </p:oleObj>
                </mc:Fallback>
              </mc:AlternateContent>
            </a:graphicData>
          </a:graphic>
        </p:graphicFrame>
        <p:graphicFrame>
          <p:nvGraphicFramePr>
            <p:cNvPr id="92194" name="Object 146"/>
            <p:cNvGraphicFramePr>
              <a:graphicFrameLocks noChangeAspect="1"/>
            </p:cNvGraphicFramePr>
            <p:nvPr/>
          </p:nvGraphicFramePr>
          <p:xfrm>
            <a:off x="3890" y="3145"/>
            <a:ext cx="383" cy="304"/>
          </p:xfrm>
          <a:graphic>
            <a:graphicData uri="http://schemas.openxmlformats.org/presentationml/2006/ole">
              <mc:AlternateContent xmlns:mc="http://schemas.openxmlformats.org/markup-compatibility/2006">
                <mc:Choice xmlns:v="urn:schemas-microsoft-com:vml" Requires="v">
                  <p:oleObj spid="_x0000_s3242" name="" r:id="rId20" imgW="292100" imgH="228600" progId="Equation.3">
                    <p:embed/>
                  </p:oleObj>
                </mc:Choice>
                <mc:Fallback>
                  <p:oleObj name="" r:id="rId20" imgW="292100" imgH="228600" progId="Equation.3">
                    <p:embed/>
                    <p:pic>
                      <p:nvPicPr>
                        <p:cNvPr id="0" name="图片 3241"/>
                        <p:cNvPicPr/>
                        <p:nvPr/>
                      </p:nvPicPr>
                      <p:blipFill>
                        <a:blip r:embed="rId21"/>
                        <a:stretch>
                          <a:fillRect/>
                        </a:stretch>
                      </p:blipFill>
                      <p:spPr>
                        <a:xfrm>
                          <a:off x="3890" y="3145"/>
                          <a:ext cx="383" cy="304"/>
                        </a:xfrm>
                        <a:prstGeom prst="rect">
                          <a:avLst/>
                        </a:prstGeom>
                        <a:noFill/>
                        <a:ln w="38100">
                          <a:noFill/>
                          <a:miter/>
                        </a:ln>
                      </p:spPr>
                    </p:pic>
                  </p:oleObj>
                </mc:Fallback>
              </mc:AlternateContent>
            </a:graphicData>
          </a:graphic>
        </p:graphicFrame>
        <p:graphicFrame>
          <p:nvGraphicFramePr>
            <p:cNvPr id="92195" name="Object 147"/>
            <p:cNvGraphicFramePr>
              <a:graphicFrameLocks noChangeAspect="1"/>
            </p:cNvGraphicFramePr>
            <p:nvPr/>
          </p:nvGraphicFramePr>
          <p:xfrm>
            <a:off x="2420" y="4510"/>
            <a:ext cx="317" cy="304"/>
          </p:xfrm>
          <a:graphic>
            <a:graphicData uri="http://schemas.openxmlformats.org/presentationml/2006/ole">
              <mc:AlternateContent xmlns:mc="http://schemas.openxmlformats.org/markup-compatibility/2006">
                <mc:Choice xmlns:v="urn:schemas-microsoft-com:vml" Requires="v">
                  <p:oleObj spid="_x0000_s3243" name="" r:id="rId22" imgW="241300" imgH="228600" progId="Equation.3">
                    <p:embed/>
                  </p:oleObj>
                </mc:Choice>
                <mc:Fallback>
                  <p:oleObj name="" r:id="rId22" imgW="241300" imgH="228600" progId="Equation.3">
                    <p:embed/>
                    <p:pic>
                      <p:nvPicPr>
                        <p:cNvPr id="0" name="图片 3242"/>
                        <p:cNvPicPr/>
                        <p:nvPr/>
                      </p:nvPicPr>
                      <p:blipFill>
                        <a:blip r:embed="rId23"/>
                        <a:stretch>
                          <a:fillRect/>
                        </a:stretch>
                      </p:blipFill>
                      <p:spPr>
                        <a:xfrm>
                          <a:off x="2420" y="4510"/>
                          <a:ext cx="317" cy="304"/>
                        </a:xfrm>
                        <a:prstGeom prst="rect">
                          <a:avLst/>
                        </a:prstGeom>
                        <a:noFill/>
                        <a:ln w="38100">
                          <a:noFill/>
                          <a:miter/>
                        </a:ln>
                      </p:spPr>
                    </p:pic>
                  </p:oleObj>
                </mc:Fallback>
              </mc:AlternateContent>
            </a:graphicData>
          </a:graphic>
        </p:graphicFrame>
        <p:sp>
          <p:nvSpPr>
            <p:cNvPr id="92196" name="Line 148"/>
            <p:cNvSpPr/>
            <p:nvPr/>
          </p:nvSpPr>
          <p:spPr>
            <a:xfrm flipV="1">
              <a:off x="3710" y="3069"/>
              <a:ext cx="256" cy="294"/>
            </a:xfrm>
            <a:prstGeom prst="line">
              <a:avLst/>
            </a:prstGeom>
            <a:ln w="9525" cap="flat" cmpd="sng">
              <a:solidFill>
                <a:srgbClr val="000000"/>
              </a:solidFill>
              <a:prstDash val="solid"/>
              <a:round/>
              <a:headEnd type="triangle" w="med" len="med"/>
              <a:tailEnd type="none" w="med" len="med"/>
            </a:ln>
          </p:spPr>
        </p:sp>
        <p:sp>
          <p:nvSpPr>
            <p:cNvPr id="92197" name="Line 149"/>
            <p:cNvSpPr/>
            <p:nvPr/>
          </p:nvSpPr>
          <p:spPr>
            <a:xfrm flipV="1">
              <a:off x="4579" y="4434"/>
              <a:ext cx="0" cy="456"/>
            </a:xfrm>
            <a:prstGeom prst="line">
              <a:avLst/>
            </a:prstGeom>
            <a:ln w="9525" cap="flat" cmpd="sng">
              <a:solidFill>
                <a:srgbClr val="000000"/>
              </a:solidFill>
              <a:prstDash val="solid"/>
              <a:round/>
              <a:headEnd type="none" w="med" len="med"/>
              <a:tailEnd type="triangle" w="med" len="med"/>
            </a:ln>
          </p:spPr>
        </p:sp>
        <p:sp>
          <p:nvSpPr>
            <p:cNvPr id="92198" name="Line 150"/>
            <p:cNvSpPr/>
            <p:nvPr/>
          </p:nvSpPr>
          <p:spPr>
            <a:xfrm>
              <a:off x="3660" y="3523"/>
              <a:ext cx="0" cy="457"/>
            </a:xfrm>
            <a:prstGeom prst="line">
              <a:avLst/>
            </a:prstGeom>
            <a:ln w="9525" cap="flat" cmpd="sng">
              <a:solidFill>
                <a:srgbClr val="000000"/>
              </a:solidFill>
              <a:prstDash val="solid"/>
              <a:round/>
              <a:headEnd type="none" w="med" len="med"/>
              <a:tailEnd type="triangle" w="med" len="med"/>
            </a:ln>
          </p:spPr>
        </p:sp>
        <p:sp>
          <p:nvSpPr>
            <p:cNvPr id="92199" name="Line 151"/>
            <p:cNvSpPr/>
            <p:nvPr/>
          </p:nvSpPr>
          <p:spPr>
            <a:xfrm>
              <a:off x="2895" y="3523"/>
              <a:ext cx="0" cy="380"/>
            </a:xfrm>
            <a:prstGeom prst="line">
              <a:avLst/>
            </a:prstGeom>
            <a:ln w="9525" cap="flat" cmpd="sng">
              <a:solidFill>
                <a:srgbClr val="000000"/>
              </a:solidFill>
              <a:prstDash val="solid"/>
              <a:round/>
              <a:headEnd type="none" w="med" len="med"/>
              <a:tailEnd type="triangle" w="med" len="med"/>
            </a:ln>
          </p:spPr>
        </p:sp>
        <p:graphicFrame>
          <p:nvGraphicFramePr>
            <p:cNvPr id="92200" name="Object 152"/>
            <p:cNvGraphicFramePr>
              <a:graphicFrameLocks noChangeAspect="1"/>
            </p:cNvGraphicFramePr>
            <p:nvPr/>
          </p:nvGraphicFramePr>
          <p:xfrm>
            <a:off x="3431" y="3751"/>
            <a:ext cx="317" cy="219"/>
          </p:xfrm>
          <a:graphic>
            <a:graphicData uri="http://schemas.openxmlformats.org/presentationml/2006/ole">
              <mc:AlternateContent xmlns:mc="http://schemas.openxmlformats.org/markup-compatibility/2006">
                <mc:Choice xmlns:v="urn:schemas-microsoft-com:vml" Requires="v">
                  <p:oleObj spid="_x0000_s3244" name="" r:id="rId24" imgW="241300" imgH="165100" progId="Equation.3">
                    <p:embed/>
                  </p:oleObj>
                </mc:Choice>
                <mc:Fallback>
                  <p:oleObj name="" r:id="rId24" imgW="241300" imgH="165100" progId="Equation.3">
                    <p:embed/>
                    <p:pic>
                      <p:nvPicPr>
                        <p:cNvPr id="0" name="图片 3243"/>
                        <p:cNvPicPr/>
                        <p:nvPr/>
                      </p:nvPicPr>
                      <p:blipFill>
                        <a:blip r:embed="rId25"/>
                        <a:stretch>
                          <a:fillRect/>
                        </a:stretch>
                      </p:blipFill>
                      <p:spPr>
                        <a:xfrm>
                          <a:off x="3431" y="3751"/>
                          <a:ext cx="317" cy="219"/>
                        </a:xfrm>
                        <a:prstGeom prst="rect">
                          <a:avLst/>
                        </a:prstGeom>
                        <a:noFill/>
                        <a:ln w="38100">
                          <a:noFill/>
                          <a:miter/>
                        </a:ln>
                      </p:spPr>
                    </p:pic>
                  </p:oleObj>
                </mc:Fallback>
              </mc:AlternateContent>
            </a:graphicData>
          </a:graphic>
        </p:graphicFrame>
        <p:graphicFrame>
          <p:nvGraphicFramePr>
            <p:cNvPr id="92201" name="Object 153"/>
            <p:cNvGraphicFramePr>
              <a:graphicFrameLocks noChangeAspect="1"/>
            </p:cNvGraphicFramePr>
            <p:nvPr/>
          </p:nvGraphicFramePr>
          <p:xfrm>
            <a:off x="2973" y="2690"/>
            <a:ext cx="383" cy="303"/>
          </p:xfrm>
          <a:graphic>
            <a:graphicData uri="http://schemas.openxmlformats.org/presentationml/2006/ole">
              <mc:AlternateContent xmlns:mc="http://schemas.openxmlformats.org/markup-compatibility/2006">
                <mc:Choice xmlns:v="urn:schemas-microsoft-com:vml" Requires="v">
                  <p:oleObj spid="_x0000_s3245" name="" r:id="rId26" imgW="292100" imgH="228600" progId="Equation.3">
                    <p:embed/>
                  </p:oleObj>
                </mc:Choice>
                <mc:Fallback>
                  <p:oleObj name="" r:id="rId26" imgW="292100" imgH="228600" progId="Equation.3">
                    <p:embed/>
                    <p:pic>
                      <p:nvPicPr>
                        <p:cNvPr id="0" name="图片 3244"/>
                        <p:cNvPicPr/>
                        <p:nvPr/>
                      </p:nvPicPr>
                      <p:blipFill>
                        <a:blip r:embed="rId27"/>
                        <a:stretch>
                          <a:fillRect/>
                        </a:stretch>
                      </p:blipFill>
                      <p:spPr>
                        <a:xfrm>
                          <a:off x="2973" y="2690"/>
                          <a:ext cx="383" cy="303"/>
                        </a:xfrm>
                        <a:prstGeom prst="rect">
                          <a:avLst/>
                        </a:prstGeom>
                        <a:noFill/>
                        <a:ln w="38100">
                          <a:noFill/>
                          <a:miter/>
                        </a:ln>
                      </p:spPr>
                    </p:pic>
                  </p:oleObj>
                </mc:Fallback>
              </mc:AlternateContent>
            </a:graphicData>
          </a:graphic>
        </p:graphicFrame>
        <p:graphicFrame>
          <p:nvGraphicFramePr>
            <p:cNvPr id="92202" name="Object 154"/>
            <p:cNvGraphicFramePr>
              <a:graphicFrameLocks noChangeAspect="1"/>
            </p:cNvGraphicFramePr>
            <p:nvPr/>
          </p:nvGraphicFramePr>
          <p:xfrm>
            <a:off x="5037" y="3903"/>
            <a:ext cx="300" cy="287"/>
          </p:xfrm>
          <a:graphic>
            <a:graphicData uri="http://schemas.openxmlformats.org/presentationml/2006/ole">
              <mc:AlternateContent xmlns:mc="http://schemas.openxmlformats.org/markup-compatibility/2006">
                <mc:Choice xmlns:v="urn:schemas-microsoft-com:vml" Requires="v">
                  <p:oleObj spid="_x0000_s3246" name="" r:id="rId28" imgW="228600" imgH="215900" progId="Equation.3">
                    <p:embed/>
                  </p:oleObj>
                </mc:Choice>
                <mc:Fallback>
                  <p:oleObj name="" r:id="rId28" imgW="228600" imgH="215900" progId="Equation.3">
                    <p:embed/>
                    <p:pic>
                      <p:nvPicPr>
                        <p:cNvPr id="0" name="图片 3245"/>
                        <p:cNvPicPr/>
                        <p:nvPr/>
                      </p:nvPicPr>
                      <p:blipFill>
                        <a:blip r:embed="rId29"/>
                        <a:stretch>
                          <a:fillRect/>
                        </a:stretch>
                      </p:blipFill>
                      <p:spPr>
                        <a:xfrm>
                          <a:off x="5037" y="3903"/>
                          <a:ext cx="300" cy="287"/>
                        </a:xfrm>
                        <a:prstGeom prst="rect">
                          <a:avLst/>
                        </a:prstGeom>
                        <a:noFill/>
                        <a:ln w="38100">
                          <a:noFill/>
                          <a:miter/>
                        </a:ln>
                      </p:spPr>
                    </p:pic>
                  </p:oleObj>
                </mc:Fallback>
              </mc:AlternateContent>
            </a:graphicData>
          </a:graphic>
        </p:graphicFrame>
        <p:graphicFrame>
          <p:nvGraphicFramePr>
            <p:cNvPr id="92203" name="Object 155"/>
            <p:cNvGraphicFramePr>
              <a:graphicFrameLocks noChangeAspect="1"/>
            </p:cNvGraphicFramePr>
            <p:nvPr/>
          </p:nvGraphicFramePr>
          <p:xfrm>
            <a:off x="4195" y="4510"/>
            <a:ext cx="267" cy="287"/>
          </p:xfrm>
          <a:graphic>
            <a:graphicData uri="http://schemas.openxmlformats.org/presentationml/2006/ole">
              <mc:AlternateContent xmlns:mc="http://schemas.openxmlformats.org/markup-compatibility/2006">
                <mc:Choice xmlns:v="urn:schemas-microsoft-com:vml" Requires="v">
                  <p:oleObj spid="_x0000_s3247" name="" r:id="rId30" imgW="203200" imgH="215900" progId="Equation.3">
                    <p:embed/>
                  </p:oleObj>
                </mc:Choice>
                <mc:Fallback>
                  <p:oleObj name="" r:id="rId30" imgW="203200" imgH="215900" progId="Equation.3">
                    <p:embed/>
                    <p:pic>
                      <p:nvPicPr>
                        <p:cNvPr id="0" name="图片 3246"/>
                        <p:cNvPicPr/>
                        <p:nvPr/>
                      </p:nvPicPr>
                      <p:blipFill>
                        <a:blip r:embed="rId31"/>
                        <a:stretch>
                          <a:fillRect/>
                        </a:stretch>
                      </p:blipFill>
                      <p:spPr>
                        <a:xfrm>
                          <a:off x="4195" y="4510"/>
                          <a:ext cx="267" cy="287"/>
                        </a:xfrm>
                        <a:prstGeom prst="rect">
                          <a:avLst/>
                        </a:prstGeom>
                        <a:noFill/>
                        <a:ln w="38100">
                          <a:noFill/>
                          <a:miter/>
                        </a:ln>
                      </p:spPr>
                    </p:pic>
                  </p:oleObj>
                </mc:Fallback>
              </mc:AlternateContent>
            </a:graphicData>
          </a:graphic>
        </p:graphicFrame>
        <p:sp>
          <p:nvSpPr>
            <p:cNvPr id="9264" name="Freeform 156"/>
            <p:cNvSpPr/>
            <p:nvPr/>
          </p:nvSpPr>
          <p:spPr>
            <a:xfrm>
              <a:off x="2735" y="2466"/>
              <a:ext cx="2252" cy="1753"/>
            </a:xfrm>
            <a:custGeom>
              <a:avLst/>
              <a:gdLst/>
              <a:ahLst/>
              <a:cxnLst>
                <a:cxn ang="0">
                  <a:pos x="1890" y="1753"/>
                </a:cxn>
                <a:cxn ang="0">
                  <a:pos x="2173" y="1371"/>
                </a:cxn>
                <a:cxn ang="0">
                  <a:pos x="1419" y="605"/>
                </a:cxn>
                <a:cxn ang="0">
                  <a:pos x="283" y="32"/>
                </a:cxn>
                <a:cxn ang="0">
                  <a:pos x="0" y="413"/>
                </a:cxn>
              </a:cxnLst>
              <a:pathLst>
                <a:path w="1081" h="831">
                  <a:moveTo>
                    <a:pt x="907" y="831"/>
                  </a:moveTo>
                  <a:cubicBezTo>
                    <a:pt x="994" y="786"/>
                    <a:pt x="1081" y="741"/>
                    <a:pt x="1043" y="650"/>
                  </a:cubicBezTo>
                  <a:cubicBezTo>
                    <a:pt x="1005" y="559"/>
                    <a:pt x="832" y="393"/>
                    <a:pt x="681" y="287"/>
                  </a:cubicBezTo>
                  <a:cubicBezTo>
                    <a:pt x="530" y="181"/>
                    <a:pt x="249" y="30"/>
                    <a:pt x="136" y="15"/>
                  </a:cubicBezTo>
                  <a:cubicBezTo>
                    <a:pt x="23" y="0"/>
                    <a:pt x="23" y="166"/>
                    <a:pt x="0" y="196"/>
                  </a:cubicBezTo>
                </a:path>
              </a:pathLst>
            </a:custGeom>
            <a:noFill/>
            <a:ln w="9525" cap="flat" cmpd="sng">
              <a:solidFill>
                <a:srgbClr val="000000"/>
              </a:solidFill>
              <a:prstDash val="lgDashDotDot"/>
              <a:round/>
              <a:headEnd type="none" w="med" len="med"/>
              <a:tailEnd type="non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92205" name="Line 157"/>
            <p:cNvSpPr/>
            <p:nvPr/>
          </p:nvSpPr>
          <p:spPr>
            <a:xfrm flipH="1">
              <a:off x="4720" y="4316"/>
              <a:ext cx="567" cy="0"/>
            </a:xfrm>
            <a:prstGeom prst="line">
              <a:avLst/>
            </a:prstGeom>
            <a:ln w="9525" cap="flat" cmpd="sng">
              <a:solidFill>
                <a:srgbClr val="000000"/>
              </a:solidFill>
              <a:prstDash val="solid"/>
              <a:round/>
              <a:headEnd type="none" w="med" len="med"/>
              <a:tailEnd type="triangle" w="med" len="med"/>
            </a:ln>
          </p:spPr>
        </p:sp>
        <p:graphicFrame>
          <p:nvGraphicFramePr>
            <p:cNvPr id="92206" name="Object 158"/>
            <p:cNvGraphicFramePr>
              <a:graphicFrameLocks noChangeAspect="1"/>
            </p:cNvGraphicFramePr>
            <p:nvPr/>
          </p:nvGraphicFramePr>
          <p:xfrm>
            <a:off x="5287" y="4219"/>
            <a:ext cx="179" cy="236"/>
          </p:xfrm>
          <a:graphic>
            <a:graphicData uri="http://schemas.openxmlformats.org/presentationml/2006/ole">
              <mc:AlternateContent xmlns:mc="http://schemas.openxmlformats.org/markup-compatibility/2006">
                <mc:Choice xmlns:v="urn:schemas-microsoft-com:vml" Requires="v">
                  <p:oleObj spid="_x0000_s3248" name="" r:id="rId32" imgW="165100" imgH="165100" progId="Equation.3">
                    <p:embed/>
                  </p:oleObj>
                </mc:Choice>
                <mc:Fallback>
                  <p:oleObj name="" r:id="rId32" imgW="165100" imgH="165100" progId="Equation.3">
                    <p:embed/>
                    <p:pic>
                      <p:nvPicPr>
                        <p:cNvPr id="0" name="图片 3247"/>
                        <p:cNvPicPr/>
                        <p:nvPr/>
                      </p:nvPicPr>
                      <p:blipFill>
                        <a:blip r:embed="rId33"/>
                        <a:stretch>
                          <a:fillRect/>
                        </a:stretch>
                      </p:blipFill>
                      <p:spPr>
                        <a:xfrm>
                          <a:off x="5287" y="4219"/>
                          <a:ext cx="179" cy="236"/>
                        </a:xfrm>
                        <a:prstGeom prst="rect">
                          <a:avLst/>
                        </a:prstGeom>
                        <a:noFill/>
                        <a:ln w="38100">
                          <a:noFill/>
                          <a:miter/>
                        </a:ln>
                      </p:spPr>
                    </p:pic>
                  </p:oleObj>
                </mc:Fallback>
              </mc:AlternateContent>
            </a:graphicData>
          </a:graphic>
        </p:graphicFrame>
        <p:sp>
          <p:nvSpPr>
            <p:cNvPr id="9267" name="Freeform 159"/>
            <p:cNvSpPr/>
            <p:nvPr/>
          </p:nvSpPr>
          <p:spPr>
            <a:xfrm>
              <a:off x="2545" y="3249"/>
              <a:ext cx="474" cy="110"/>
            </a:xfrm>
            <a:custGeom>
              <a:avLst/>
              <a:gdLst/>
              <a:ahLst/>
              <a:cxnLst>
                <a:cxn ang="0">
                  <a:pos x="0" y="110"/>
                </a:cxn>
                <a:cxn ang="0">
                  <a:pos x="96" y="15"/>
                </a:cxn>
                <a:cxn ang="0">
                  <a:pos x="380" y="15"/>
                </a:cxn>
                <a:cxn ang="0">
                  <a:pos x="474" y="110"/>
                </a:cxn>
              </a:cxnLst>
              <a:pathLst>
                <a:path w="227" h="52">
                  <a:moveTo>
                    <a:pt x="0" y="52"/>
                  </a:moveTo>
                  <a:cubicBezTo>
                    <a:pt x="8" y="33"/>
                    <a:pt x="16" y="14"/>
                    <a:pt x="46" y="7"/>
                  </a:cubicBezTo>
                  <a:cubicBezTo>
                    <a:pt x="76" y="0"/>
                    <a:pt x="152" y="0"/>
                    <a:pt x="182" y="7"/>
                  </a:cubicBezTo>
                  <a:cubicBezTo>
                    <a:pt x="212" y="14"/>
                    <a:pt x="220" y="45"/>
                    <a:pt x="227" y="5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2208" name="Object 160"/>
            <p:cNvGraphicFramePr>
              <a:graphicFrameLocks noChangeAspect="1"/>
            </p:cNvGraphicFramePr>
            <p:nvPr/>
          </p:nvGraphicFramePr>
          <p:xfrm>
            <a:off x="2358" y="3072"/>
            <a:ext cx="221" cy="236"/>
          </p:xfrm>
          <a:graphic>
            <a:graphicData uri="http://schemas.openxmlformats.org/presentationml/2006/ole">
              <mc:AlternateContent xmlns:mc="http://schemas.openxmlformats.org/markup-compatibility/2006">
                <mc:Choice xmlns:v="urn:schemas-microsoft-com:vml" Requires="v">
                  <p:oleObj spid="_x0000_s3249" name="" r:id="rId34" imgW="203200" imgH="165100" progId="Equation.3">
                    <p:embed/>
                  </p:oleObj>
                </mc:Choice>
                <mc:Fallback>
                  <p:oleObj name="" r:id="rId34" imgW="203200" imgH="165100" progId="Equation.3">
                    <p:embed/>
                    <p:pic>
                      <p:nvPicPr>
                        <p:cNvPr id="0" name="图片 3248"/>
                        <p:cNvPicPr/>
                        <p:nvPr/>
                      </p:nvPicPr>
                      <p:blipFill>
                        <a:blip r:embed="rId35"/>
                        <a:stretch>
                          <a:fillRect/>
                        </a:stretch>
                      </p:blipFill>
                      <p:spPr>
                        <a:xfrm>
                          <a:off x="2358" y="3072"/>
                          <a:ext cx="221" cy="236"/>
                        </a:xfrm>
                        <a:prstGeom prst="rect">
                          <a:avLst/>
                        </a:prstGeom>
                        <a:noFill/>
                        <a:ln w="38100">
                          <a:noFill/>
                          <a:miter/>
                        </a:ln>
                      </p:spPr>
                    </p:pic>
                  </p:oleObj>
                </mc:Fallback>
              </mc:AlternateContent>
            </a:graphicData>
          </a:graphic>
        </p:graphicFrame>
      </p:grpSp>
      <p:grpSp>
        <p:nvGrpSpPr>
          <p:cNvPr id="92209" name="Group 161"/>
          <p:cNvGrpSpPr>
            <a:grpSpLocks noChangeAspect="1"/>
          </p:cNvGrpSpPr>
          <p:nvPr/>
        </p:nvGrpSpPr>
        <p:grpSpPr>
          <a:xfrm>
            <a:off x="6443663" y="4454525"/>
            <a:ext cx="2276475" cy="1131888"/>
            <a:chOff x="2358" y="3498"/>
            <a:chExt cx="3319" cy="1670"/>
          </a:xfrm>
        </p:grpSpPr>
        <p:sp>
          <p:nvSpPr>
            <p:cNvPr id="9270" name="AutoShape 162"/>
            <p:cNvSpPr>
              <a:spLocks noChangeAspect="1"/>
            </p:cNvSpPr>
            <p:nvPr/>
          </p:nvSpPr>
          <p:spPr>
            <a:xfrm>
              <a:off x="2358" y="3498"/>
              <a:ext cx="3319" cy="1670"/>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2211" name="Line 163"/>
            <p:cNvSpPr/>
            <p:nvPr/>
          </p:nvSpPr>
          <p:spPr>
            <a:xfrm>
              <a:off x="2715" y="3789"/>
              <a:ext cx="2284" cy="1379"/>
            </a:xfrm>
            <a:prstGeom prst="line">
              <a:avLst/>
            </a:prstGeom>
            <a:ln w="57150" cap="flat" cmpd="sng">
              <a:solidFill>
                <a:srgbClr val="000000"/>
              </a:solidFill>
              <a:prstDash val="solid"/>
              <a:round/>
              <a:headEnd type="none" w="med" len="med"/>
              <a:tailEnd type="none" w="med" len="med"/>
            </a:ln>
          </p:spPr>
        </p:sp>
        <p:sp>
          <p:nvSpPr>
            <p:cNvPr id="9272" name="Freeform 164"/>
            <p:cNvSpPr/>
            <p:nvPr/>
          </p:nvSpPr>
          <p:spPr>
            <a:xfrm>
              <a:off x="2857" y="3861"/>
              <a:ext cx="428" cy="242"/>
            </a:xfrm>
            <a:custGeom>
              <a:avLst/>
              <a:gdLst/>
              <a:ahLst/>
              <a:cxnLst>
                <a:cxn ang="0">
                  <a:pos x="428" y="34"/>
                </a:cxn>
                <a:cxn ang="0">
                  <a:pos x="61" y="34"/>
                </a:cxn>
                <a:cxn ang="0">
                  <a:pos x="61" y="242"/>
                </a:cxn>
              </a:cxnLst>
              <a:pathLst>
                <a:path w="105" h="106">
                  <a:moveTo>
                    <a:pt x="105" y="15"/>
                  </a:moveTo>
                  <a:cubicBezTo>
                    <a:pt x="67" y="7"/>
                    <a:pt x="30" y="0"/>
                    <a:pt x="15" y="15"/>
                  </a:cubicBezTo>
                  <a:cubicBezTo>
                    <a:pt x="0" y="30"/>
                    <a:pt x="15" y="91"/>
                    <a:pt x="15" y="106"/>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92213" name="Line 165"/>
            <p:cNvSpPr/>
            <p:nvPr/>
          </p:nvSpPr>
          <p:spPr>
            <a:xfrm flipH="1" flipV="1">
              <a:off x="3500" y="4150"/>
              <a:ext cx="429" cy="291"/>
            </a:xfrm>
            <a:prstGeom prst="line">
              <a:avLst/>
            </a:prstGeom>
            <a:ln w="9525" cap="flat" cmpd="sng">
              <a:solidFill>
                <a:srgbClr val="000000"/>
              </a:solidFill>
              <a:prstDash val="solid"/>
              <a:round/>
              <a:headEnd type="none" w="med" len="med"/>
              <a:tailEnd type="triangle" w="med" len="med"/>
            </a:ln>
          </p:spPr>
        </p:sp>
        <p:sp>
          <p:nvSpPr>
            <p:cNvPr id="92214" name="Line 166"/>
            <p:cNvSpPr/>
            <p:nvPr/>
          </p:nvSpPr>
          <p:spPr>
            <a:xfrm flipV="1">
              <a:off x="3856" y="4079"/>
              <a:ext cx="285" cy="362"/>
            </a:xfrm>
            <a:prstGeom prst="line">
              <a:avLst/>
            </a:prstGeom>
            <a:ln w="9525" cap="flat" cmpd="sng">
              <a:solidFill>
                <a:srgbClr val="000000"/>
              </a:solidFill>
              <a:prstDash val="solid"/>
              <a:round/>
              <a:headEnd type="none" w="med" len="med"/>
              <a:tailEnd type="triangle" w="med" len="med"/>
            </a:ln>
          </p:spPr>
        </p:sp>
        <p:sp>
          <p:nvSpPr>
            <p:cNvPr id="92215" name="Line 167"/>
            <p:cNvSpPr/>
            <p:nvPr/>
          </p:nvSpPr>
          <p:spPr>
            <a:xfrm flipH="1">
              <a:off x="4999" y="5139"/>
              <a:ext cx="428" cy="0"/>
            </a:xfrm>
            <a:prstGeom prst="line">
              <a:avLst/>
            </a:prstGeom>
            <a:ln w="9525" cap="flat" cmpd="sng">
              <a:solidFill>
                <a:srgbClr val="000000"/>
              </a:solidFill>
              <a:prstDash val="solid"/>
              <a:round/>
              <a:headEnd type="triangle" w="med" len="med"/>
              <a:tailEnd type="none" w="med" len="med"/>
            </a:ln>
          </p:spPr>
        </p:sp>
        <p:graphicFrame>
          <p:nvGraphicFramePr>
            <p:cNvPr id="92216" name="Object 168"/>
            <p:cNvGraphicFramePr>
              <a:graphicFrameLocks noChangeAspect="1"/>
            </p:cNvGraphicFramePr>
            <p:nvPr/>
          </p:nvGraphicFramePr>
          <p:xfrm>
            <a:off x="2715" y="4007"/>
            <a:ext cx="250" cy="286"/>
          </p:xfrm>
          <a:graphic>
            <a:graphicData uri="http://schemas.openxmlformats.org/presentationml/2006/ole">
              <mc:AlternateContent xmlns:mc="http://schemas.openxmlformats.org/markup-compatibility/2006">
                <mc:Choice xmlns:v="urn:schemas-microsoft-com:vml" Requires="v">
                  <p:oleObj spid="_x0000_s3250" name="" r:id="rId36" imgW="190500" imgH="215900" progId="Equation.3">
                    <p:embed/>
                  </p:oleObj>
                </mc:Choice>
                <mc:Fallback>
                  <p:oleObj name="" r:id="rId36" imgW="190500" imgH="215900" progId="Equation.3">
                    <p:embed/>
                    <p:pic>
                      <p:nvPicPr>
                        <p:cNvPr id="0" name="图片 3249"/>
                        <p:cNvPicPr/>
                        <p:nvPr/>
                      </p:nvPicPr>
                      <p:blipFill>
                        <a:blip r:embed="rId37"/>
                        <a:stretch>
                          <a:fillRect/>
                        </a:stretch>
                      </p:blipFill>
                      <p:spPr>
                        <a:xfrm>
                          <a:off x="2715" y="4007"/>
                          <a:ext cx="250" cy="286"/>
                        </a:xfrm>
                        <a:prstGeom prst="rect">
                          <a:avLst/>
                        </a:prstGeom>
                        <a:noFill/>
                        <a:ln w="38100">
                          <a:noFill/>
                          <a:miter/>
                        </a:ln>
                      </p:spPr>
                    </p:pic>
                  </p:oleObj>
                </mc:Fallback>
              </mc:AlternateContent>
            </a:graphicData>
          </a:graphic>
        </p:graphicFrame>
        <p:graphicFrame>
          <p:nvGraphicFramePr>
            <p:cNvPr id="92217" name="Object 169"/>
            <p:cNvGraphicFramePr>
              <a:graphicFrameLocks noChangeAspect="1"/>
            </p:cNvGraphicFramePr>
            <p:nvPr/>
          </p:nvGraphicFramePr>
          <p:xfrm>
            <a:off x="3357" y="3789"/>
            <a:ext cx="334" cy="304"/>
          </p:xfrm>
          <a:graphic>
            <a:graphicData uri="http://schemas.openxmlformats.org/presentationml/2006/ole">
              <mc:AlternateContent xmlns:mc="http://schemas.openxmlformats.org/markup-compatibility/2006">
                <mc:Choice xmlns:v="urn:schemas-microsoft-com:vml" Requires="v">
                  <p:oleObj spid="_x0000_s3251" name="" r:id="rId38" imgW="254000" imgH="228600" progId="Equation.3">
                    <p:embed/>
                  </p:oleObj>
                </mc:Choice>
                <mc:Fallback>
                  <p:oleObj name="" r:id="rId38" imgW="254000" imgH="228600" progId="Equation.3">
                    <p:embed/>
                    <p:pic>
                      <p:nvPicPr>
                        <p:cNvPr id="0" name="图片 3250"/>
                        <p:cNvPicPr/>
                        <p:nvPr/>
                      </p:nvPicPr>
                      <p:blipFill>
                        <a:blip r:embed="rId39"/>
                        <a:stretch>
                          <a:fillRect/>
                        </a:stretch>
                      </p:blipFill>
                      <p:spPr>
                        <a:xfrm>
                          <a:off x="3357" y="3789"/>
                          <a:ext cx="334" cy="304"/>
                        </a:xfrm>
                        <a:prstGeom prst="rect">
                          <a:avLst/>
                        </a:prstGeom>
                        <a:noFill/>
                        <a:ln w="38100">
                          <a:noFill/>
                          <a:miter/>
                        </a:ln>
                      </p:spPr>
                    </p:pic>
                  </p:oleObj>
                </mc:Fallback>
              </mc:AlternateContent>
            </a:graphicData>
          </a:graphic>
        </p:graphicFrame>
        <p:graphicFrame>
          <p:nvGraphicFramePr>
            <p:cNvPr id="92218" name="Object 170"/>
            <p:cNvGraphicFramePr>
              <a:graphicFrameLocks noChangeAspect="1"/>
            </p:cNvGraphicFramePr>
            <p:nvPr/>
          </p:nvGraphicFramePr>
          <p:xfrm>
            <a:off x="4000" y="4079"/>
            <a:ext cx="333" cy="303"/>
          </p:xfrm>
          <a:graphic>
            <a:graphicData uri="http://schemas.openxmlformats.org/presentationml/2006/ole">
              <mc:AlternateContent xmlns:mc="http://schemas.openxmlformats.org/markup-compatibility/2006">
                <mc:Choice xmlns:v="urn:schemas-microsoft-com:vml" Requires="v">
                  <p:oleObj spid="_x0000_s3252" name="" r:id="rId40" imgW="254000" imgH="228600" progId="Equation.3">
                    <p:embed/>
                  </p:oleObj>
                </mc:Choice>
                <mc:Fallback>
                  <p:oleObj name="" r:id="rId40" imgW="254000" imgH="228600" progId="Equation.3">
                    <p:embed/>
                    <p:pic>
                      <p:nvPicPr>
                        <p:cNvPr id="0" name="图片 3251"/>
                        <p:cNvPicPr/>
                        <p:nvPr/>
                      </p:nvPicPr>
                      <p:blipFill>
                        <a:blip r:embed="rId41"/>
                        <a:stretch>
                          <a:fillRect/>
                        </a:stretch>
                      </p:blipFill>
                      <p:spPr>
                        <a:xfrm>
                          <a:off x="4000" y="4079"/>
                          <a:ext cx="333" cy="303"/>
                        </a:xfrm>
                        <a:prstGeom prst="rect">
                          <a:avLst/>
                        </a:prstGeom>
                        <a:noFill/>
                        <a:ln w="38100">
                          <a:noFill/>
                          <a:miter/>
                        </a:ln>
                      </p:spPr>
                    </p:pic>
                  </p:oleObj>
                </mc:Fallback>
              </mc:AlternateContent>
            </a:graphicData>
          </a:graphic>
        </p:graphicFrame>
        <p:graphicFrame>
          <p:nvGraphicFramePr>
            <p:cNvPr id="92219" name="Object 171"/>
            <p:cNvGraphicFramePr>
              <a:graphicFrameLocks noChangeAspect="1"/>
            </p:cNvGraphicFramePr>
            <p:nvPr/>
          </p:nvGraphicFramePr>
          <p:xfrm>
            <a:off x="5427" y="4776"/>
            <a:ext cx="250" cy="304"/>
          </p:xfrm>
          <a:graphic>
            <a:graphicData uri="http://schemas.openxmlformats.org/presentationml/2006/ole">
              <mc:AlternateContent xmlns:mc="http://schemas.openxmlformats.org/markup-compatibility/2006">
                <mc:Choice xmlns:v="urn:schemas-microsoft-com:vml" Requires="v">
                  <p:oleObj spid="_x0000_s3253" name="" r:id="rId42" imgW="190500" imgH="228600" progId="Equation.3">
                    <p:embed/>
                  </p:oleObj>
                </mc:Choice>
                <mc:Fallback>
                  <p:oleObj name="" r:id="rId42" imgW="190500" imgH="228600" progId="Equation.3">
                    <p:embed/>
                    <p:pic>
                      <p:nvPicPr>
                        <p:cNvPr id="0" name="图片 3252"/>
                        <p:cNvPicPr/>
                        <p:nvPr/>
                      </p:nvPicPr>
                      <p:blipFill>
                        <a:blip r:embed="rId43"/>
                        <a:stretch>
                          <a:fillRect/>
                        </a:stretch>
                      </p:blipFill>
                      <p:spPr>
                        <a:xfrm>
                          <a:off x="5427" y="4776"/>
                          <a:ext cx="250" cy="304"/>
                        </a:xfrm>
                        <a:prstGeom prst="rect">
                          <a:avLst/>
                        </a:prstGeom>
                        <a:noFill/>
                        <a:ln w="38100">
                          <a:noFill/>
                          <a:miter/>
                        </a:ln>
                      </p:spPr>
                    </p:pic>
                  </p:oleObj>
                </mc:Fallback>
              </mc:AlternateContent>
            </a:graphicData>
          </a:graphic>
        </p:graphicFrame>
        <p:graphicFrame>
          <p:nvGraphicFramePr>
            <p:cNvPr id="92220" name="Object 172"/>
            <p:cNvGraphicFramePr>
              <a:graphicFrameLocks noChangeAspect="1"/>
            </p:cNvGraphicFramePr>
            <p:nvPr/>
          </p:nvGraphicFramePr>
          <p:xfrm>
            <a:off x="2358" y="3861"/>
            <a:ext cx="338" cy="414"/>
          </p:xfrm>
          <a:graphic>
            <a:graphicData uri="http://schemas.openxmlformats.org/presentationml/2006/ole">
              <mc:AlternateContent xmlns:mc="http://schemas.openxmlformats.org/markup-compatibility/2006">
                <mc:Choice xmlns:v="urn:schemas-microsoft-com:vml" Requires="v">
                  <p:oleObj spid="_x0000_s3254" name="" r:id="rId44" imgW="190500" imgH="228600" progId="Equation.3">
                    <p:embed/>
                  </p:oleObj>
                </mc:Choice>
                <mc:Fallback>
                  <p:oleObj name="" r:id="rId44" imgW="190500" imgH="228600" progId="Equation.3">
                    <p:embed/>
                    <p:pic>
                      <p:nvPicPr>
                        <p:cNvPr id="0" name="图片 3253"/>
                        <p:cNvPicPr/>
                        <p:nvPr/>
                      </p:nvPicPr>
                      <p:blipFill>
                        <a:blip r:embed="rId45"/>
                        <a:stretch>
                          <a:fillRect/>
                        </a:stretch>
                      </p:blipFill>
                      <p:spPr>
                        <a:xfrm>
                          <a:off x="2358" y="3861"/>
                          <a:ext cx="338" cy="414"/>
                        </a:xfrm>
                        <a:prstGeom prst="rect">
                          <a:avLst/>
                        </a:prstGeom>
                        <a:noFill/>
                        <a:ln w="38100">
                          <a:noFill/>
                          <a:miter/>
                        </a:ln>
                      </p:spPr>
                    </p:pic>
                  </p:oleObj>
                </mc:Fallback>
              </mc:AlternateContent>
            </a:graphicData>
          </a:graphic>
        </p:graphicFrame>
        <p:graphicFrame>
          <p:nvGraphicFramePr>
            <p:cNvPr id="92221" name="Object 173"/>
            <p:cNvGraphicFramePr>
              <a:graphicFrameLocks noChangeAspect="1"/>
            </p:cNvGraphicFramePr>
            <p:nvPr/>
          </p:nvGraphicFramePr>
          <p:xfrm>
            <a:off x="2643" y="3498"/>
            <a:ext cx="316" cy="349"/>
          </p:xfrm>
          <a:graphic>
            <a:graphicData uri="http://schemas.openxmlformats.org/presentationml/2006/ole">
              <mc:AlternateContent xmlns:mc="http://schemas.openxmlformats.org/markup-compatibility/2006">
                <mc:Choice xmlns:v="urn:schemas-microsoft-com:vml" Requires="v">
                  <p:oleObj spid="_x0000_s3255" name="" r:id="rId46" imgW="152400" imgH="165100" progId="Equation.3">
                    <p:embed/>
                  </p:oleObj>
                </mc:Choice>
                <mc:Fallback>
                  <p:oleObj name="" r:id="rId46" imgW="152400" imgH="165100" progId="Equation.3">
                    <p:embed/>
                    <p:pic>
                      <p:nvPicPr>
                        <p:cNvPr id="0" name="图片 3254"/>
                        <p:cNvPicPr/>
                        <p:nvPr/>
                      </p:nvPicPr>
                      <p:blipFill>
                        <a:blip r:embed="rId47"/>
                        <a:stretch>
                          <a:fillRect/>
                        </a:stretch>
                      </p:blipFill>
                      <p:spPr>
                        <a:xfrm>
                          <a:off x="2643" y="3498"/>
                          <a:ext cx="316" cy="349"/>
                        </a:xfrm>
                        <a:prstGeom prst="rect">
                          <a:avLst/>
                        </a:prstGeom>
                        <a:noFill/>
                        <a:ln w="38100">
                          <a:noFill/>
                          <a:miter/>
                        </a:ln>
                      </p:spPr>
                    </p:pic>
                  </p:oleObj>
                </mc:Fallback>
              </mc:AlternateContent>
            </a:graphicData>
          </a:graphic>
        </p:graphicFrame>
        <p:graphicFrame>
          <p:nvGraphicFramePr>
            <p:cNvPr id="92222" name="Object 174"/>
            <p:cNvGraphicFramePr>
              <a:graphicFrameLocks noChangeAspect="1"/>
            </p:cNvGraphicFramePr>
            <p:nvPr/>
          </p:nvGraphicFramePr>
          <p:xfrm>
            <a:off x="4855" y="4805"/>
            <a:ext cx="200" cy="219"/>
          </p:xfrm>
          <a:graphic>
            <a:graphicData uri="http://schemas.openxmlformats.org/presentationml/2006/ole">
              <mc:AlternateContent xmlns:mc="http://schemas.openxmlformats.org/markup-compatibility/2006">
                <mc:Choice xmlns:v="urn:schemas-microsoft-com:vml" Requires="v">
                  <p:oleObj spid="_x0000_s3256" name="" r:id="rId48" imgW="152400" imgH="165100" progId="Equation.3">
                    <p:embed/>
                  </p:oleObj>
                </mc:Choice>
                <mc:Fallback>
                  <p:oleObj name="" r:id="rId48" imgW="152400" imgH="165100" progId="Equation.3">
                    <p:embed/>
                    <p:pic>
                      <p:nvPicPr>
                        <p:cNvPr id="0" name="图片 3255"/>
                        <p:cNvPicPr/>
                        <p:nvPr/>
                      </p:nvPicPr>
                      <p:blipFill>
                        <a:blip r:embed="rId49"/>
                        <a:stretch>
                          <a:fillRect/>
                        </a:stretch>
                      </p:blipFill>
                      <p:spPr>
                        <a:xfrm>
                          <a:off x="4855" y="4805"/>
                          <a:ext cx="200" cy="219"/>
                        </a:xfrm>
                        <a:prstGeom prst="rect">
                          <a:avLst/>
                        </a:prstGeom>
                        <a:noFill/>
                        <a:ln w="38100">
                          <a:noFill/>
                          <a:miter/>
                        </a:ln>
                      </p:spPr>
                    </p:pic>
                  </p:oleObj>
                </mc:Fallback>
              </mc:AlternateContent>
            </a:graphicData>
          </a:graphic>
        </p:graphicFrame>
        <p:graphicFrame>
          <p:nvGraphicFramePr>
            <p:cNvPr id="92223" name="Object 175"/>
            <p:cNvGraphicFramePr>
              <a:graphicFrameLocks noChangeAspect="1"/>
            </p:cNvGraphicFramePr>
            <p:nvPr/>
          </p:nvGraphicFramePr>
          <p:xfrm>
            <a:off x="4000" y="4370"/>
            <a:ext cx="200" cy="235"/>
          </p:xfrm>
          <a:graphic>
            <a:graphicData uri="http://schemas.openxmlformats.org/presentationml/2006/ole">
              <mc:AlternateContent xmlns:mc="http://schemas.openxmlformats.org/markup-compatibility/2006">
                <mc:Choice xmlns:v="urn:schemas-microsoft-com:vml" Requires="v">
                  <p:oleObj spid="_x0000_s3257" name="" r:id="rId50" imgW="152400" imgH="177800" progId="Equation.3">
                    <p:embed/>
                  </p:oleObj>
                </mc:Choice>
                <mc:Fallback>
                  <p:oleObj name="" r:id="rId50" imgW="152400" imgH="177800" progId="Equation.3">
                    <p:embed/>
                    <p:pic>
                      <p:nvPicPr>
                        <p:cNvPr id="0" name="图片 3256"/>
                        <p:cNvPicPr/>
                        <p:nvPr/>
                      </p:nvPicPr>
                      <p:blipFill>
                        <a:blip r:embed="rId51"/>
                        <a:stretch>
                          <a:fillRect/>
                        </a:stretch>
                      </p:blipFill>
                      <p:spPr>
                        <a:xfrm>
                          <a:off x="4000" y="4370"/>
                          <a:ext cx="200" cy="235"/>
                        </a:xfrm>
                        <a:prstGeom prst="rect">
                          <a:avLst/>
                        </a:prstGeom>
                        <a:noFill/>
                        <a:ln w="38100">
                          <a:noFill/>
                          <a:miter/>
                        </a:ln>
                      </p:spPr>
                    </p:pic>
                  </p:oleObj>
                </mc:Fallback>
              </mc:AlternateContent>
            </a:graphicData>
          </a:graphic>
        </p:graphicFrame>
        <p:sp>
          <p:nvSpPr>
            <p:cNvPr id="92224" name="Line 176"/>
            <p:cNvSpPr/>
            <p:nvPr/>
          </p:nvSpPr>
          <p:spPr>
            <a:xfrm flipV="1">
              <a:off x="3856" y="3861"/>
              <a:ext cx="358" cy="509"/>
            </a:xfrm>
            <a:prstGeom prst="line">
              <a:avLst/>
            </a:prstGeom>
            <a:ln w="9525" cap="flat" cmpd="sng">
              <a:solidFill>
                <a:srgbClr val="000000"/>
              </a:solidFill>
              <a:prstDash val="solid"/>
              <a:round/>
              <a:headEnd type="none" w="med" len="med"/>
              <a:tailEnd type="triangle" w="med" len="med"/>
            </a:ln>
          </p:spPr>
        </p:sp>
        <p:sp>
          <p:nvSpPr>
            <p:cNvPr id="92225" name="Line 177"/>
            <p:cNvSpPr/>
            <p:nvPr/>
          </p:nvSpPr>
          <p:spPr>
            <a:xfrm flipV="1">
              <a:off x="4999" y="4659"/>
              <a:ext cx="357" cy="509"/>
            </a:xfrm>
            <a:prstGeom prst="line">
              <a:avLst/>
            </a:prstGeom>
            <a:ln w="9525" cap="flat" cmpd="sng">
              <a:solidFill>
                <a:srgbClr val="000000"/>
              </a:solidFill>
              <a:prstDash val="solid"/>
              <a:round/>
              <a:headEnd type="none" w="med" len="med"/>
              <a:tailEnd type="triangle" w="med" len="med"/>
            </a:ln>
          </p:spPr>
        </p:sp>
        <p:graphicFrame>
          <p:nvGraphicFramePr>
            <p:cNvPr id="92226" name="Object 178"/>
            <p:cNvGraphicFramePr>
              <a:graphicFrameLocks noChangeAspect="1"/>
            </p:cNvGraphicFramePr>
            <p:nvPr/>
          </p:nvGraphicFramePr>
          <p:xfrm>
            <a:off x="4999" y="4514"/>
            <a:ext cx="316" cy="304"/>
          </p:xfrm>
          <a:graphic>
            <a:graphicData uri="http://schemas.openxmlformats.org/presentationml/2006/ole">
              <mc:AlternateContent xmlns:mc="http://schemas.openxmlformats.org/markup-compatibility/2006">
                <mc:Choice xmlns:v="urn:schemas-microsoft-com:vml" Requires="v">
                  <p:oleObj spid="_x0000_s3258" name="" r:id="rId52" imgW="241300" imgH="228600" progId="Equation.3">
                    <p:embed/>
                  </p:oleObj>
                </mc:Choice>
                <mc:Fallback>
                  <p:oleObj name="" r:id="rId52" imgW="241300" imgH="228600" progId="Equation.3">
                    <p:embed/>
                    <p:pic>
                      <p:nvPicPr>
                        <p:cNvPr id="0" name="图片 3257"/>
                        <p:cNvPicPr/>
                        <p:nvPr/>
                      </p:nvPicPr>
                      <p:blipFill>
                        <a:blip r:embed="rId53"/>
                        <a:stretch>
                          <a:fillRect/>
                        </a:stretch>
                      </p:blipFill>
                      <p:spPr>
                        <a:xfrm>
                          <a:off x="4999" y="4514"/>
                          <a:ext cx="316" cy="304"/>
                        </a:xfrm>
                        <a:prstGeom prst="rect">
                          <a:avLst/>
                        </a:prstGeom>
                        <a:noFill/>
                        <a:ln w="38100">
                          <a:noFill/>
                          <a:miter/>
                        </a:ln>
                      </p:spPr>
                    </p:pic>
                  </p:oleObj>
                </mc:Fallback>
              </mc:AlternateContent>
            </a:graphicData>
          </a:graphic>
        </p:graphicFrame>
        <p:graphicFrame>
          <p:nvGraphicFramePr>
            <p:cNvPr id="92227" name="Object 179"/>
            <p:cNvGraphicFramePr>
              <a:graphicFrameLocks noChangeAspect="1"/>
            </p:cNvGraphicFramePr>
            <p:nvPr/>
          </p:nvGraphicFramePr>
          <p:xfrm>
            <a:off x="3856" y="3498"/>
            <a:ext cx="422" cy="430"/>
          </p:xfrm>
          <a:graphic>
            <a:graphicData uri="http://schemas.openxmlformats.org/presentationml/2006/ole">
              <mc:AlternateContent xmlns:mc="http://schemas.openxmlformats.org/markup-compatibility/2006">
                <mc:Choice xmlns:v="urn:schemas-microsoft-com:vml" Requires="v">
                  <p:oleObj spid="_x0000_s3259" name="" r:id="rId54" imgW="241300" imgH="241300" progId="Equation.3">
                    <p:embed/>
                  </p:oleObj>
                </mc:Choice>
                <mc:Fallback>
                  <p:oleObj name="" r:id="rId54" imgW="241300" imgH="241300" progId="Equation.3">
                    <p:embed/>
                    <p:pic>
                      <p:nvPicPr>
                        <p:cNvPr id="0" name="图片 3258"/>
                        <p:cNvPicPr/>
                        <p:nvPr/>
                      </p:nvPicPr>
                      <p:blipFill>
                        <a:blip r:embed="rId55"/>
                        <a:stretch>
                          <a:fillRect/>
                        </a:stretch>
                      </p:blipFill>
                      <p:spPr>
                        <a:xfrm>
                          <a:off x="3856" y="3498"/>
                          <a:ext cx="422" cy="430"/>
                        </a:xfrm>
                        <a:prstGeom prst="rect">
                          <a:avLst/>
                        </a:prstGeom>
                        <a:noFill/>
                        <a:ln w="38100">
                          <a:noFill/>
                          <a:miter/>
                        </a:ln>
                      </p:spPr>
                    </p:pic>
                  </p:oleObj>
                </mc:Fallback>
              </mc:AlternateContent>
            </a:graphicData>
          </a:graphic>
        </p:graphicFrame>
        <p:sp>
          <p:nvSpPr>
            <p:cNvPr id="92228" name="Line 180"/>
            <p:cNvSpPr/>
            <p:nvPr/>
          </p:nvSpPr>
          <p:spPr>
            <a:xfrm>
              <a:off x="2715" y="3789"/>
              <a:ext cx="0" cy="290"/>
            </a:xfrm>
            <a:prstGeom prst="line">
              <a:avLst/>
            </a:prstGeom>
            <a:ln w="9525" cap="flat" cmpd="sng">
              <a:solidFill>
                <a:srgbClr val="000000"/>
              </a:solidFill>
              <a:prstDash val="solid"/>
              <a:round/>
              <a:headEnd type="none" w="med" len="med"/>
              <a:tailEnd type="triangle" w="med" len="med"/>
            </a:ln>
          </p:spPr>
        </p:sp>
      </p:grpSp>
      <p:sp>
        <p:nvSpPr>
          <p:cNvPr id="9289" name="Rectangle 182"/>
          <p:cNvSpPr/>
          <p:nvPr/>
        </p:nvSpPr>
        <p:spPr>
          <a:xfrm>
            <a:off x="457200" y="24780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30" name="Object 181"/>
          <p:cNvGraphicFramePr>
            <a:graphicFrameLocks noChangeAspect="1"/>
          </p:cNvGraphicFramePr>
          <p:nvPr/>
        </p:nvGraphicFramePr>
        <p:xfrm>
          <a:off x="3276600" y="1309688"/>
          <a:ext cx="1651000" cy="371475"/>
        </p:xfrm>
        <a:graphic>
          <a:graphicData uri="http://schemas.openxmlformats.org/presentationml/2006/ole">
            <mc:AlternateContent xmlns:mc="http://schemas.openxmlformats.org/markup-compatibility/2006">
              <mc:Choice xmlns:v="urn:schemas-microsoft-com:vml" Requires="v">
                <p:oleObj spid="_x0000_s3260" name="" r:id="rId56" imgW="1016000" imgH="228600" progId="Equation.3">
                  <p:embed/>
                </p:oleObj>
              </mc:Choice>
              <mc:Fallback>
                <p:oleObj name="" r:id="rId56" imgW="1016000" imgH="228600" progId="Equation.3">
                  <p:embed/>
                  <p:pic>
                    <p:nvPicPr>
                      <p:cNvPr id="0" name="图片 3259"/>
                      <p:cNvPicPr/>
                      <p:nvPr/>
                    </p:nvPicPr>
                    <p:blipFill>
                      <a:blip r:embed="rId57"/>
                      <a:stretch>
                        <a:fillRect/>
                      </a:stretch>
                    </p:blipFill>
                    <p:spPr>
                      <a:xfrm>
                        <a:off x="3276600" y="1309688"/>
                        <a:ext cx="1651000" cy="371475"/>
                      </a:xfrm>
                      <a:prstGeom prst="rect">
                        <a:avLst/>
                      </a:prstGeom>
                      <a:noFill/>
                      <a:ln w="38100">
                        <a:noFill/>
                        <a:miter/>
                      </a:ln>
                    </p:spPr>
                  </p:pic>
                </p:oleObj>
              </mc:Fallback>
            </mc:AlternateContent>
          </a:graphicData>
        </a:graphic>
      </p:graphicFrame>
      <p:sp>
        <p:nvSpPr>
          <p:cNvPr id="9291" name="Rectangle 184"/>
          <p:cNvSpPr/>
          <p:nvPr/>
        </p:nvSpPr>
        <p:spPr>
          <a:xfrm>
            <a:off x="457200" y="24780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32" name="Object 183"/>
          <p:cNvGraphicFramePr>
            <a:graphicFrameLocks noChangeAspect="1"/>
          </p:cNvGraphicFramePr>
          <p:nvPr/>
        </p:nvGraphicFramePr>
        <p:xfrm>
          <a:off x="5154613" y="1244600"/>
          <a:ext cx="1168400" cy="393700"/>
        </p:xfrm>
        <a:graphic>
          <a:graphicData uri="http://schemas.openxmlformats.org/presentationml/2006/ole">
            <mc:AlternateContent xmlns:mc="http://schemas.openxmlformats.org/markup-compatibility/2006">
              <mc:Choice xmlns:v="urn:schemas-microsoft-com:vml" Requires="v">
                <p:oleObj spid="_x0000_s3261" name="" r:id="rId58" imgW="673100" imgH="228600" progId="Equation.KSEE3">
                  <p:embed/>
                </p:oleObj>
              </mc:Choice>
              <mc:Fallback>
                <p:oleObj name="" r:id="rId58" imgW="673100" imgH="228600" progId="Equation.KSEE3">
                  <p:embed/>
                  <p:pic>
                    <p:nvPicPr>
                      <p:cNvPr id="0" name="图片 3260"/>
                      <p:cNvPicPr/>
                      <p:nvPr/>
                    </p:nvPicPr>
                    <p:blipFill>
                      <a:blip r:embed="rId59"/>
                      <a:stretch>
                        <a:fillRect/>
                      </a:stretch>
                    </p:blipFill>
                    <p:spPr>
                      <a:xfrm>
                        <a:off x="5154613" y="1244600"/>
                        <a:ext cx="1168400" cy="393700"/>
                      </a:xfrm>
                      <a:prstGeom prst="rect">
                        <a:avLst/>
                      </a:prstGeom>
                      <a:noFill/>
                      <a:ln w="38100">
                        <a:noFill/>
                        <a:miter/>
                      </a:ln>
                    </p:spPr>
                  </p:pic>
                </p:oleObj>
              </mc:Fallback>
            </mc:AlternateContent>
          </a:graphicData>
        </a:graphic>
      </p:graphicFrame>
      <p:sp>
        <p:nvSpPr>
          <p:cNvPr id="9293" name="Rectangle 186"/>
          <p:cNvSpPr/>
          <p:nvPr/>
        </p:nvSpPr>
        <p:spPr>
          <a:xfrm>
            <a:off x="457200" y="24780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34" name="Object 185"/>
          <p:cNvGraphicFramePr>
            <a:graphicFrameLocks noChangeAspect="1"/>
          </p:cNvGraphicFramePr>
          <p:nvPr/>
        </p:nvGraphicFramePr>
        <p:xfrm>
          <a:off x="457200" y="1698625"/>
          <a:ext cx="1231900" cy="417513"/>
        </p:xfrm>
        <a:graphic>
          <a:graphicData uri="http://schemas.openxmlformats.org/presentationml/2006/ole">
            <mc:AlternateContent xmlns:mc="http://schemas.openxmlformats.org/markup-compatibility/2006">
              <mc:Choice xmlns:v="urn:schemas-microsoft-com:vml" Requires="v">
                <p:oleObj spid="_x0000_s3262" name="" r:id="rId60" imgW="673100" imgH="228600" progId="Equation.KSEE3">
                  <p:embed/>
                </p:oleObj>
              </mc:Choice>
              <mc:Fallback>
                <p:oleObj name="" r:id="rId60" imgW="673100" imgH="228600" progId="Equation.KSEE3">
                  <p:embed/>
                  <p:pic>
                    <p:nvPicPr>
                      <p:cNvPr id="0" name="图片 3261"/>
                      <p:cNvPicPr/>
                      <p:nvPr/>
                    </p:nvPicPr>
                    <p:blipFill>
                      <a:blip r:embed="rId61"/>
                      <a:stretch>
                        <a:fillRect/>
                      </a:stretch>
                    </p:blipFill>
                    <p:spPr>
                      <a:xfrm>
                        <a:off x="457200" y="1698625"/>
                        <a:ext cx="1231900" cy="417513"/>
                      </a:xfrm>
                      <a:prstGeom prst="rect">
                        <a:avLst/>
                      </a:prstGeom>
                      <a:noFill/>
                      <a:ln w="38100">
                        <a:noFill/>
                        <a:miter/>
                      </a:ln>
                    </p:spPr>
                  </p:pic>
                </p:oleObj>
              </mc:Fallback>
            </mc:AlternateContent>
          </a:graphicData>
        </a:graphic>
      </p:graphicFrame>
      <p:sp>
        <p:nvSpPr>
          <p:cNvPr id="9295" name="Rectangle 188"/>
          <p:cNvSpPr/>
          <p:nvPr/>
        </p:nvSpPr>
        <p:spPr>
          <a:xfrm>
            <a:off x="457200" y="24780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36" name="Object 187"/>
          <p:cNvGraphicFramePr>
            <a:graphicFrameLocks noChangeAspect="1"/>
          </p:cNvGraphicFramePr>
          <p:nvPr/>
        </p:nvGraphicFramePr>
        <p:xfrm>
          <a:off x="1979613" y="1763713"/>
          <a:ext cx="1038225" cy="306387"/>
        </p:xfrm>
        <a:graphic>
          <a:graphicData uri="http://schemas.openxmlformats.org/presentationml/2006/ole">
            <mc:AlternateContent xmlns:mc="http://schemas.openxmlformats.org/markup-compatibility/2006">
              <mc:Choice xmlns:v="urn:schemas-microsoft-com:vml" Requires="v">
                <p:oleObj spid="_x0000_s3263" name="" r:id="rId62" imgW="774065" imgH="228600" progId="Equation.3">
                  <p:embed/>
                </p:oleObj>
              </mc:Choice>
              <mc:Fallback>
                <p:oleObj name="" r:id="rId62" imgW="774065" imgH="228600" progId="Equation.3">
                  <p:embed/>
                  <p:pic>
                    <p:nvPicPr>
                      <p:cNvPr id="0" name="图片 3262"/>
                      <p:cNvPicPr/>
                      <p:nvPr/>
                    </p:nvPicPr>
                    <p:blipFill>
                      <a:blip r:embed="rId63"/>
                      <a:stretch>
                        <a:fillRect/>
                      </a:stretch>
                    </p:blipFill>
                    <p:spPr>
                      <a:xfrm>
                        <a:off x="1979613" y="1763713"/>
                        <a:ext cx="1038225" cy="306387"/>
                      </a:xfrm>
                      <a:prstGeom prst="rect">
                        <a:avLst/>
                      </a:prstGeom>
                      <a:noFill/>
                      <a:ln w="38100">
                        <a:noFill/>
                        <a:miter/>
                      </a:ln>
                    </p:spPr>
                  </p:pic>
                </p:oleObj>
              </mc:Fallback>
            </mc:AlternateContent>
          </a:graphicData>
        </a:graphic>
      </p:graphicFrame>
      <p:sp>
        <p:nvSpPr>
          <p:cNvPr id="9297" name="Rectangle 190"/>
          <p:cNvSpPr/>
          <p:nvPr/>
        </p:nvSpPr>
        <p:spPr>
          <a:xfrm>
            <a:off x="457200" y="247491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38" name="Object 189"/>
          <p:cNvGraphicFramePr>
            <a:graphicFrameLocks noChangeAspect="1"/>
          </p:cNvGraphicFramePr>
          <p:nvPr/>
        </p:nvGraphicFramePr>
        <p:xfrm>
          <a:off x="3276600" y="1763713"/>
          <a:ext cx="1360488" cy="404812"/>
        </p:xfrm>
        <a:graphic>
          <a:graphicData uri="http://schemas.openxmlformats.org/presentationml/2006/ole">
            <mc:AlternateContent xmlns:mc="http://schemas.openxmlformats.org/markup-compatibility/2006">
              <mc:Choice xmlns:v="urn:schemas-microsoft-com:vml" Requires="v">
                <p:oleObj spid="_x0000_s3264" name="" r:id="rId64" imgW="799465" imgH="241300" progId="Equation.KSEE3">
                  <p:embed/>
                </p:oleObj>
              </mc:Choice>
              <mc:Fallback>
                <p:oleObj name="" r:id="rId64" imgW="799465" imgH="241300" progId="Equation.KSEE3">
                  <p:embed/>
                  <p:pic>
                    <p:nvPicPr>
                      <p:cNvPr id="0" name="图片 3263"/>
                      <p:cNvPicPr/>
                      <p:nvPr/>
                    </p:nvPicPr>
                    <p:blipFill>
                      <a:blip r:embed="rId65"/>
                      <a:stretch>
                        <a:fillRect/>
                      </a:stretch>
                    </p:blipFill>
                    <p:spPr>
                      <a:xfrm>
                        <a:off x="3276600" y="1763713"/>
                        <a:ext cx="1360488" cy="404812"/>
                      </a:xfrm>
                      <a:prstGeom prst="rect">
                        <a:avLst/>
                      </a:prstGeom>
                      <a:noFill/>
                      <a:ln w="38100">
                        <a:noFill/>
                        <a:miter/>
                      </a:ln>
                    </p:spPr>
                  </p:pic>
                </p:oleObj>
              </mc:Fallback>
            </mc:AlternateContent>
          </a:graphicData>
        </a:graphic>
      </p:graphicFrame>
      <p:sp>
        <p:nvSpPr>
          <p:cNvPr id="9299" name="Rectangle 192"/>
          <p:cNvSpPr/>
          <p:nvPr/>
        </p:nvSpPr>
        <p:spPr>
          <a:xfrm>
            <a:off x="457200" y="247491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40" name="Object 191"/>
          <p:cNvGraphicFramePr>
            <a:graphicFrameLocks noChangeAspect="1"/>
          </p:cNvGraphicFramePr>
          <p:nvPr/>
        </p:nvGraphicFramePr>
        <p:xfrm>
          <a:off x="4830763" y="1698625"/>
          <a:ext cx="1425575" cy="439738"/>
        </p:xfrm>
        <a:graphic>
          <a:graphicData uri="http://schemas.openxmlformats.org/presentationml/2006/ole">
            <mc:AlternateContent xmlns:mc="http://schemas.openxmlformats.org/markup-compatibility/2006">
              <mc:Choice xmlns:v="urn:schemas-microsoft-com:vml" Requires="v">
                <p:oleObj spid="_x0000_s3265" name="" r:id="rId66" imgW="774065" imgH="241300" progId="Equation.KSEE3">
                  <p:embed/>
                </p:oleObj>
              </mc:Choice>
              <mc:Fallback>
                <p:oleObj name="" r:id="rId66" imgW="774065" imgH="241300" progId="Equation.KSEE3">
                  <p:embed/>
                  <p:pic>
                    <p:nvPicPr>
                      <p:cNvPr id="0" name="图片 3264"/>
                      <p:cNvPicPr/>
                      <p:nvPr/>
                    </p:nvPicPr>
                    <p:blipFill>
                      <a:blip r:embed="rId67"/>
                      <a:stretch>
                        <a:fillRect/>
                      </a:stretch>
                    </p:blipFill>
                    <p:spPr>
                      <a:xfrm>
                        <a:off x="4830763" y="1698625"/>
                        <a:ext cx="1425575" cy="439738"/>
                      </a:xfrm>
                      <a:prstGeom prst="rect">
                        <a:avLst/>
                      </a:prstGeom>
                      <a:noFill/>
                      <a:ln w="38100">
                        <a:noFill/>
                        <a:miter/>
                      </a:ln>
                    </p:spPr>
                  </p:pic>
                </p:oleObj>
              </mc:Fallback>
            </mc:AlternateContent>
          </a:graphicData>
        </a:graphic>
      </p:graphicFrame>
      <p:sp>
        <p:nvSpPr>
          <p:cNvPr id="9301" name="Rectangle 193"/>
          <p:cNvSpPr/>
          <p:nvPr/>
        </p:nvSpPr>
        <p:spPr>
          <a:xfrm>
            <a:off x="293688" y="2490788"/>
            <a:ext cx="958850" cy="438150"/>
          </a:xfrm>
          <a:prstGeom prst="rect">
            <a:avLst/>
          </a:prstGeom>
          <a:noFill/>
          <a:ln w="9525">
            <a:noFill/>
          </a:ln>
        </p:spPr>
        <p:txBody>
          <a:bodyPr wrap="none" anchor="ctr">
            <a:spAutoFit/>
          </a:bodyPr>
          <a:p>
            <a:pPr fontAlgn="base"/>
            <a:r>
              <a:rPr lang="en-US" altLang="zh-CN" sz="1800" b="1" strike="noStrike" noProof="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strike="noStrike" noProof="1" dirty="0">
                <a:latin typeface="微软雅黑" panose="020B0503020204020204" pitchFamily="34" charset="-122"/>
                <a:ea typeface="微软雅黑" panose="020B0503020204020204" pitchFamily="34" charset="-122"/>
                <a:cs typeface="微软雅黑" panose="020B0503020204020204" pitchFamily="34" charset="-122"/>
              </a:rPr>
              <a:t>整体</a:t>
            </a:r>
            <a:r>
              <a:rPr lang="en-US" altLang="zh-CN" sz="180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302" name="Rectangle 194"/>
          <p:cNvSpPr/>
          <p:nvPr/>
        </p:nvSpPr>
        <p:spPr>
          <a:xfrm>
            <a:off x="1462088" y="2555875"/>
            <a:ext cx="803275" cy="438150"/>
          </a:xfrm>
          <a:prstGeom prst="rect">
            <a:avLst/>
          </a:prstGeom>
          <a:noFill/>
          <a:ln w="9525">
            <a:noFill/>
          </a:ln>
        </p:spPr>
        <p:txBody>
          <a:bodyPr wrap="none" anchor="ctr">
            <a:spAutoFit/>
          </a:bodyPr>
          <a:p>
            <a:pPr fontAlgn="base"/>
            <a:r>
              <a:rPr lang="en-US" altLang="zh-CN" sz="1800" b="1" strike="noStrike" noProof="1">
                <a:solidFill>
                  <a:srgbClr val="FF3300"/>
                </a:solidFill>
                <a:latin typeface="微软雅黑" panose="020B0503020204020204" pitchFamily="34" charset="-122"/>
                <a:ea typeface="微软雅黑" panose="020B0503020204020204" pitchFamily="34" charset="-122"/>
                <a:cs typeface="+mn-cs"/>
              </a:rPr>
              <a:t>3-3=0</a:t>
            </a:r>
            <a:r>
              <a:rPr lang="en-US" altLang="zh-CN" sz="2250" b="1" strike="noStrike" noProof="1">
                <a:latin typeface="微软雅黑" panose="020B0503020204020204" pitchFamily="34" charset="-122"/>
                <a:ea typeface="微软雅黑" panose="020B0503020204020204" pitchFamily="34" charset="-122"/>
                <a:cs typeface="+mn-cs"/>
              </a:rPr>
              <a:t> </a:t>
            </a:r>
            <a:endParaRPr lang="en-US" altLang="zh-CN" sz="2250" b="1" strike="noStrike" noProof="1">
              <a:latin typeface="微软雅黑" panose="020B0503020204020204" pitchFamily="34" charset="-122"/>
              <a:ea typeface="微软雅黑" panose="020B0503020204020204" pitchFamily="34" charset="-122"/>
            </a:endParaRPr>
          </a:p>
        </p:txBody>
      </p:sp>
      <p:sp>
        <p:nvSpPr>
          <p:cNvPr id="9303" name="Rectangle 196"/>
          <p:cNvSpPr/>
          <p:nvPr/>
        </p:nvSpPr>
        <p:spPr>
          <a:xfrm>
            <a:off x="457200" y="246538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44" name="Object 195"/>
          <p:cNvGraphicFramePr>
            <a:graphicFrameLocks noChangeAspect="1"/>
          </p:cNvGraphicFramePr>
          <p:nvPr/>
        </p:nvGraphicFramePr>
        <p:xfrm>
          <a:off x="1008063" y="3059113"/>
          <a:ext cx="1295400" cy="411162"/>
        </p:xfrm>
        <a:graphic>
          <a:graphicData uri="http://schemas.openxmlformats.org/presentationml/2006/ole">
            <mc:AlternateContent xmlns:mc="http://schemas.openxmlformats.org/markup-compatibility/2006">
              <mc:Choice xmlns:v="urn:schemas-microsoft-com:vml" Requires="v">
                <p:oleObj spid="_x0000_s3266" name="" r:id="rId68" imgW="812165" imgH="254000" progId="Equation.3">
                  <p:embed/>
                </p:oleObj>
              </mc:Choice>
              <mc:Fallback>
                <p:oleObj name="" r:id="rId68" imgW="812165" imgH="254000" progId="Equation.3">
                  <p:embed/>
                  <p:pic>
                    <p:nvPicPr>
                      <p:cNvPr id="0" name="图片 3265"/>
                      <p:cNvPicPr/>
                      <p:nvPr/>
                    </p:nvPicPr>
                    <p:blipFill>
                      <a:blip r:embed="rId69"/>
                      <a:stretch>
                        <a:fillRect/>
                      </a:stretch>
                    </p:blipFill>
                    <p:spPr>
                      <a:xfrm>
                        <a:off x="1008063" y="3059113"/>
                        <a:ext cx="1295400" cy="411162"/>
                      </a:xfrm>
                      <a:prstGeom prst="rect">
                        <a:avLst/>
                      </a:prstGeom>
                      <a:noFill/>
                      <a:ln w="38100">
                        <a:noFill/>
                        <a:miter/>
                      </a:ln>
                    </p:spPr>
                  </p:pic>
                </p:oleObj>
              </mc:Fallback>
            </mc:AlternateContent>
          </a:graphicData>
        </a:graphic>
      </p:graphicFrame>
      <p:sp>
        <p:nvSpPr>
          <p:cNvPr id="92245" name="Rectangle 197"/>
          <p:cNvSpPr/>
          <p:nvPr/>
        </p:nvSpPr>
        <p:spPr>
          <a:xfrm>
            <a:off x="423863" y="3059113"/>
            <a:ext cx="688975" cy="368300"/>
          </a:xfrm>
          <a:prstGeom prst="rect">
            <a:avLst/>
          </a:prstGeom>
          <a:noFill/>
          <a:ln w="9525">
            <a:noFill/>
          </a:ln>
        </p:spPr>
        <p:txBody>
          <a:bodyPr wrap="none" anchor="t" anchorCtr="0">
            <a:spAutoFit/>
          </a:bodyPr>
          <a:p>
            <a:r>
              <a:rPr lang="en-US" altLang="zh-CN" sz="1800" b="1">
                <a:solidFill>
                  <a:schemeClr val="hlink"/>
                </a:solidFill>
                <a:latin typeface="微软雅黑" panose="020B0503020204020204" pitchFamily="34" charset="-122"/>
                <a:ea typeface="微软雅黑" panose="020B0503020204020204" pitchFamily="34" charset="-122"/>
              </a:rPr>
              <a:t>[BA]</a:t>
            </a:r>
            <a:endParaRPr lang="en-US" altLang="zh-CN" sz="1800" b="1">
              <a:solidFill>
                <a:schemeClr val="hlink"/>
              </a:solidFill>
              <a:latin typeface="微软雅黑" panose="020B0503020204020204" pitchFamily="34" charset="-122"/>
              <a:ea typeface="微软雅黑" panose="020B0503020204020204" pitchFamily="34" charset="-122"/>
            </a:endParaRPr>
          </a:p>
        </p:txBody>
      </p:sp>
      <p:sp>
        <p:nvSpPr>
          <p:cNvPr id="9306" name="Rectangle 199"/>
          <p:cNvSpPr/>
          <p:nvPr/>
        </p:nvSpPr>
        <p:spPr>
          <a:xfrm>
            <a:off x="457200" y="2406650"/>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47" name="Object 198"/>
          <p:cNvGraphicFramePr>
            <a:graphicFrameLocks noChangeAspect="1"/>
          </p:cNvGraphicFramePr>
          <p:nvPr/>
        </p:nvGraphicFramePr>
        <p:xfrm>
          <a:off x="2303463" y="2930525"/>
          <a:ext cx="4276725" cy="620713"/>
        </p:xfrm>
        <a:graphic>
          <a:graphicData uri="http://schemas.openxmlformats.org/presentationml/2006/ole">
            <mc:AlternateContent xmlns:mc="http://schemas.openxmlformats.org/markup-compatibility/2006">
              <mc:Choice xmlns:v="urn:schemas-microsoft-com:vml" Requires="v">
                <p:oleObj spid="_x0000_s3267" name="" r:id="rId70" imgW="3390900" imgH="393700" progId="Equation.KSEE3">
                  <p:embed/>
                </p:oleObj>
              </mc:Choice>
              <mc:Fallback>
                <p:oleObj name="" r:id="rId70" imgW="3390900" imgH="393700" progId="Equation.KSEE3">
                  <p:embed/>
                  <p:pic>
                    <p:nvPicPr>
                      <p:cNvPr id="0" name="图片 3266"/>
                      <p:cNvPicPr/>
                      <p:nvPr/>
                    </p:nvPicPr>
                    <p:blipFill>
                      <a:blip r:embed="rId71"/>
                      <a:stretch>
                        <a:fillRect/>
                      </a:stretch>
                    </p:blipFill>
                    <p:spPr>
                      <a:xfrm>
                        <a:off x="2303463" y="2930525"/>
                        <a:ext cx="4276725" cy="620713"/>
                      </a:xfrm>
                      <a:prstGeom prst="rect">
                        <a:avLst/>
                      </a:prstGeom>
                      <a:noFill/>
                      <a:ln w="38100">
                        <a:noFill/>
                        <a:miter/>
                      </a:ln>
                    </p:spPr>
                  </p:pic>
                </p:oleObj>
              </mc:Fallback>
            </mc:AlternateContent>
          </a:graphicData>
        </a:graphic>
      </p:graphicFrame>
      <p:sp>
        <p:nvSpPr>
          <p:cNvPr id="9308" name="Rectangle 201"/>
          <p:cNvSpPr/>
          <p:nvPr/>
        </p:nvSpPr>
        <p:spPr>
          <a:xfrm>
            <a:off x="457200" y="-219075"/>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49" name="Object 200"/>
          <p:cNvGraphicFramePr>
            <a:graphicFrameLocks noChangeAspect="1"/>
          </p:cNvGraphicFramePr>
          <p:nvPr/>
        </p:nvGraphicFramePr>
        <p:xfrm>
          <a:off x="1136650" y="3771900"/>
          <a:ext cx="2428875" cy="461963"/>
        </p:xfrm>
        <a:graphic>
          <a:graphicData uri="http://schemas.openxmlformats.org/presentationml/2006/ole">
            <mc:AlternateContent xmlns:mc="http://schemas.openxmlformats.org/markup-compatibility/2006">
              <mc:Choice xmlns:v="urn:schemas-microsoft-com:vml" Requires="v">
                <p:oleObj spid="_x0000_s3268" name="" r:id="rId72" imgW="1257300" imgH="241300" progId="Equation.KSEE3">
                  <p:embed/>
                </p:oleObj>
              </mc:Choice>
              <mc:Fallback>
                <p:oleObj name="" r:id="rId72" imgW="1257300" imgH="241300" progId="Equation.KSEE3">
                  <p:embed/>
                  <p:pic>
                    <p:nvPicPr>
                      <p:cNvPr id="0" name="图片 3267"/>
                      <p:cNvPicPr/>
                      <p:nvPr/>
                    </p:nvPicPr>
                    <p:blipFill>
                      <a:blip r:embed="rId73"/>
                      <a:stretch>
                        <a:fillRect/>
                      </a:stretch>
                    </p:blipFill>
                    <p:spPr>
                      <a:xfrm>
                        <a:off x="1136650" y="3771900"/>
                        <a:ext cx="2428875" cy="461963"/>
                      </a:xfrm>
                      <a:prstGeom prst="rect">
                        <a:avLst/>
                      </a:prstGeom>
                      <a:noFill/>
                      <a:ln w="38100">
                        <a:noFill/>
                        <a:miter/>
                      </a:ln>
                    </p:spPr>
                  </p:pic>
                </p:oleObj>
              </mc:Fallback>
            </mc:AlternateContent>
          </a:graphicData>
        </a:graphic>
      </p:graphicFrame>
      <p:sp>
        <p:nvSpPr>
          <p:cNvPr id="92250" name="Rectangle 202"/>
          <p:cNvSpPr/>
          <p:nvPr/>
        </p:nvSpPr>
        <p:spPr>
          <a:xfrm>
            <a:off x="423863" y="4322763"/>
            <a:ext cx="688975" cy="368300"/>
          </a:xfrm>
          <a:prstGeom prst="rect">
            <a:avLst/>
          </a:prstGeom>
          <a:noFill/>
          <a:ln w="9525">
            <a:noFill/>
          </a:ln>
        </p:spPr>
        <p:txBody>
          <a:bodyPr wrap="none" anchor="t" anchorCtr="0">
            <a:spAutoFit/>
          </a:bodyPr>
          <a:p>
            <a:r>
              <a:rPr lang="en-US" altLang="zh-CN" sz="1800" b="1">
                <a:solidFill>
                  <a:schemeClr val="hlink"/>
                </a:solidFill>
                <a:latin typeface="微软雅黑" panose="020B0503020204020204" pitchFamily="34" charset="-122"/>
                <a:ea typeface="微软雅黑" panose="020B0503020204020204" pitchFamily="34" charset="-122"/>
              </a:rPr>
              <a:t>[BA]</a:t>
            </a:r>
            <a:endParaRPr lang="en-US" altLang="zh-CN" sz="1800" b="1">
              <a:solidFill>
                <a:schemeClr val="hlink"/>
              </a:solidFill>
              <a:latin typeface="微软雅黑" panose="020B0503020204020204" pitchFamily="34" charset="-122"/>
              <a:ea typeface="微软雅黑" panose="020B0503020204020204" pitchFamily="34" charset="-122"/>
            </a:endParaRPr>
          </a:p>
        </p:txBody>
      </p:sp>
      <p:graphicFrame>
        <p:nvGraphicFramePr>
          <p:cNvPr id="92251" name="Object 203"/>
          <p:cNvGraphicFramePr>
            <a:graphicFrameLocks noChangeAspect="1"/>
          </p:cNvGraphicFramePr>
          <p:nvPr/>
        </p:nvGraphicFramePr>
        <p:xfrm>
          <a:off x="1136650" y="4225925"/>
          <a:ext cx="1620838" cy="427038"/>
        </p:xfrm>
        <a:graphic>
          <a:graphicData uri="http://schemas.openxmlformats.org/presentationml/2006/ole">
            <mc:AlternateContent xmlns:mc="http://schemas.openxmlformats.org/markup-compatibility/2006">
              <mc:Choice xmlns:v="urn:schemas-microsoft-com:vml" Requires="v">
                <p:oleObj spid="_x0000_s3269" name="" r:id="rId74" imgW="862965" imgH="228600" progId="Equation.KSEE3">
                  <p:embed/>
                </p:oleObj>
              </mc:Choice>
              <mc:Fallback>
                <p:oleObj name="" r:id="rId74" imgW="862965" imgH="228600" progId="Equation.KSEE3">
                  <p:embed/>
                  <p:pic>
                    <p:nvPicPr>
                      <p:cNvPr id="0" name="图片 3268"/>
                      <p:cNvPicPr/>
                      <p:nvPr/>
                    </p:nvPicPr>
                    <p:blipFill>
                      <a:blip r:embed="rId75"/>
                      <a:stretch>
                        <a:fillRect/>
                      </a:stretch>
                    </p:blipFill>
                    <p:spPr>
                      <a:xfrm>
                        <a:off x="1136650" y="4225925"/>
                        <a:ext cx="1620838" cy="427038"/>
                      </a:xfrm>
                      <a:prstGeom prst="rect">
                        <a:avLst/>
                      </a:prstGeom>
                      <a:noFill/>
                      <a:ln w="38100">
                        <a:noFill/>
                        <a:miter/>
                      </a:ln>
                    </p:spPr>
                  </p:pic>
                </p:oleObj>
              </mc:Fallback>
            </mc:AlternateContent>
          </a:graphicData>
        </a:graphic>
      </p:graphicFrame>
      <p:graphicFrame>
        <p:nvGraphicFramePr>
          <p:cNvPr id="92252" name="Object 205"/>
          <p:cNvGraphicFramePr>
            <a:graphicFrameLocks noChangeAspect="1"/>
          </p:cNvGraphicFramePr>
          <p:nvPr/>
        </p:nvGraphicFramePr>
        <p:xfrm>
          <a:off x="488950" y="4679950"/>
          <a:ext cx="4860925" cy="484188"/>
        </p:xfrm>
        <a:graphic>
          <a:graphicData uri="http://schemas.openxmlformats.org/presentationml/2006/ole">
            <mc:AlternateContent xmlns:mc="http://schemas.openxmlformats.org/markup-compatibility/2006">
              <mc:Choice xmlns:v="urn:schemas-microsoft-com:vml" Requires="v">
                <p:oleObj spid="_x0000_s3270" name="" r:id="rId76" imgW="2578100" imgH="254000" progId="Equation.KSEE3">
                  <p:embed/>
                </p:oleObj>
              </mc:Choice>
              <mc:Fallback>
                <p:oleObj name="" r:id="rId76" imgW="2578100" imgH="254000" progId="Equation.KSEE3">
                  <p:embed/>
                  <p:pic>
                    <p:nvPicPr>
                      <p:cNvPr id="0" name="图片 3269"/>
                      <p:cNvPicPr/>
                      <p:nvPr/>
                    </p:nvPicPr>
                    <p:blipFill>
                      <a:blip r:embed="rId77"/>
                      <a:stretch>
                        <a:fillRect/>
                      </a:stretch>
                    </p:blipFill>
                    <p:spPr>
                      <a:xfrm>
                        <a:off x="488950" y="4679950"/>
                        <a:ext cx="4860925" cy="484188"/>
                      </a:xfrm>
                      <a:prstGeom prst="rect">
                        <a:avLst/>
                      </a:prstGeom>
                      <a:noFill/>
                      <a:ln w="38100">
                        <a:noFill/>
                        <a:miter/>
                      </a:ln>
                    </p:spPr>
                  </p:pic>
                </p:oleObj>
              </mc:Fallback>
            </mc:AlternateContent>
          </a:graphicData>
        </a:graphic>
      </p:graphicFrame>
      <p:sp>
        <p:nvSpPr>
          <p:cNvPr id="9313" name="Rectangle 208"/>
          <p:cNvSpPr/>
          <p:nvPr/>
        </p:nvSpPr>
        <p:spPr>
          <a:xfrm>
            <a:off x="1525588" y="6046788"/>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2254" name="Object 209"/>
          <p:cNvGraphicFramePr>
            <a:graphicFrameLocks noChangeAspect="1"/>
          </p:cNvGraphicFramePr>
          <p:nvPr/>
        </p:nvGraphicFramePr>
        <p:xfrm>
          <a:off x="1217613" y="3708400"/>
          <a:ext cx="192087" cy="300038"/>
        </p:xfrm>
        <a:graphic>
          <a:graphicData uri="http://schemas.openxmlformats.org/presentationml/2006/ole">
            <mc:AlternateContent xmlns:mc="http://schemas.openxmlformats.org/markup-compatibility/2006">
              <mc:Choice xmlns:v="urn:schemas-microsoft-com:vml" Requires="v">
                <p:oleObj spid="_x0000_s3271" name="" r:id="rId78" imgW="152400" imgH="241300" progId="Equation.3">
                  <p:embed/>
                </p:oleObj>
              </mc:Choice>
              <mc:Fallback>
                <p:oleObj name="" r:id="rId78" imgW="152400" imgH="241300" progId="Equation.3">
                  <p:embed/>
                  <p:pic>
                    <p:nvPicPr>
                      <p:cNvPr id="0" name="图片 3270"/>
                      <p:cNvPicPr/>
                      <p:nvPr/>
                    </p:nvPicPr>
                    <p:blipFill>
                      <a:blip r:embed="rId79">
                        <a:clrChange>
                          <a:clrFrom>
                            <a:srgbClr val="000000"/>
                          </a:clrFrom>
                          <a:clrTo>
                            <a:srgbClr val="000000">
                              <a:alpha val="0"/>
                            </a:srgbClr>
                          </a:clrTo>
                        </a:clrChange>
                      </a:blip>
                      <a:stretch>
                        <a:fillRect/>
                      </a:stretch>
                    </p:blipFill>
                    <p:spPr>
                      <a:xfrm>
                        <a:off x="1217613" y="3708400"/>
                        <a:ext cx="192087" cy="300038"/>
                      </a:xfrm>
                      <a:prstGeom prst="rect">
                        <a:avLst/>
                      </a:prstGeom>
                      <a:noFill/>
                      <a:ln w="38100">
                        <a:noFill/>
                        <a:miter/>
                      </a:ln>
                    </p:spPr>
                  </p:pic>
                </p:oleObj>
              </mc:Fallback>
            </mc:AlternateContent>
          </a:graphicData>
        </a:graphic>
      </p:graphicFrame>
      <p:graphicFrame>
        <p:nvGraphicFramePr>
          <p:cNvPr id="92255" name="Object 210"/>
          <p:cNvGraphicFramePr>
            <a:graphicFrameLocks noChangeAspect="1"/>
          </p:cNvGraphicFramePr>
          <p:nvPr/>
        </p:nvGraphicFramePr>
        <p:xfrm>
          <a:off x="5026025" y="2994025"/>
          <a:ext cx="193675" cy="301625"/>
        </p:xfrm>
        <a:graphic>
          <a:graphicData uri="http://schemas.openxmlformats.org/presentationml/2006/ole">
            <mc:AlternateContent xmlns:mc="http://schemas.openxmlformats.org/markup-compatibility/2006">
              <mc:Choice xmlns:v="urn:schemas-microsoft-com:vml" Requires="v">
                <p:oleObj spid="_x0000_s3272" name="" r:id="rId80" imgW="152400" imgH="241300" progId="Equation.3">
                  <p:embed/>
                </p:oleObj>
              </mc:Choice>
              <mc:Fallback>
                <p:oleObj name="" r:id="rId80" imgW="152400" imgH="241300" progId="Equation.3">
                  <p:embed/>
                  <p:pic>
                    <p:nvPicPr>
                      <p:cNvPr id="0" name="图片 3271"/>
                      <p:cNvPicPr/>
                      <p:nvPr/>
                    </p:nvPicPr>
                    <p:blipFill>
                      <a:blip r:embed="rId81">
                        <a:clrChange>
                          <a:clrFrom>
                            <a:srgbClr val="000000"/>
                          </a:clrFrom>
                          <a:clrTo>
                            <a:srgbClr val="000000">
                              <a:alpha val="0"/>
                            </a:srgbClr>
                          </a:clrTo>
                        </a:clrChange>
                      </a:blip>
                      <a:stretch>
                        <a:fillRect/>
                      </a:stretch>
                    </p:blipFill>
                    <p:spPr>
                      <a:xfrm>
                        <a:off x="5026025" y="2994025"/>
                        <a:ext cx="193675" cy="301625"/>
                      </a:xfrm>
                      <a:prstGeom prst="rect">
                        <a:avLst/>
                      </a:prstGeom>
                      <a:noFill/>
                      <a:ln w="38100">
                        <a:noFill/>
                        <a:miter/>
                      </a:ln>
                    </p:spPr>
                  </p:pic>
                </p:oleObj>
              </mc:Fallback>
            </mc:AlternateContent>
          </a:graphicData>
        </a:graphic>
      </p:graphicFrame>
      <p:graphicFrame>
        <p:nvGraphicFramePr>
          <p:cNvPr id="92256" name="Object 211"/>
          <p:cNvGraphicFramePr>
            <a:graphicFrameLocks noChangeAspect="1"/>
          </p:cNvGraphicFramePr>
          <p:nvPr/>
        </p:nvGraphicFramePr>
        <p:xfrm>
          <a:off x="1250950" y="4291013"/>
          <a:ext cx="192088" cy="301625"/>
        </p:xfrm>
        <a:graphic>
          <a:graphicData uri="http://schemas.openxmlformats.org/presentationml/2006/ole">
            <mc:AlternateContent xmlns:mc="http://schemas.openxmlformats.org/markup-compatibility/2006">
              <mc:Choice xmlns:v="urn:schemas-microsoft-com:vml" Requires="v">
                <p:oleObj spid="_x0000_s3273" name="" r:id="rId82" imgW="152400" imgH="241300" progId="Equation.3">
                  <p:embed/>
                </p:oleObj>
              </mc:Choice>
              <mc:Fallback>
                <p:oleObj name="" r:id="rId82" imgW="152400" imgH="241300" progId="Equation.3">
                  <p:embed/>
                  <p:pic>
                    <p:nvPicPr>
                      <p:cNvPr id="0" name="图片 3272"/>
                      <p:cNvPicPr/>
                      <p:nvPr/>
                    </p:nvPicPr>
                    <p:blipFill>
                      <a:blip r:embed="rId83">
                        <a:clrChange>
                          <a:clrFrom>
                            <a:srgbClr val="000000"/>
                          </a:clrFrom>
                          <a:clrTo>
                            <a:srgbClr val="000000">
                              <a:alpha val="0"/>
                            </a:srgbClr>
                          </a:clrTo>
                        </a:clrChange>
                      </a:blip>
                      <a:stretch>
                        <a:fillRect/>
                      </a:stretch>
                    </p:blipFill>
                    <p:spPr>
                      <a:xfrm>
                        <a:off x="1250950" y="4291013"/>
                        <a:ext cx="192088" cy="301625"/>
                      </a:xfrm>
                      <a:prstGeom prst="rect">
                        <a:avLst/>
                      </a:prstGeom>
                      <a:noFill/>
                      <a:ln w="38100">
                        <a:noFill/>
                        <a:miter/>
                      </a:ln>
                    </p:spPr>
                  </p:pic>
                </p:oleObj>
              </mc:Fallback>
            </mc:AlternateContent>
          </a:graphicData>
        </a:graphic>
      </p:graphicFrame>
      <p:graphicFrame>
        <p:nvGraphicFramePr>
          <p:cNvPr id="92257" name="Object 213"/>
          <p:cNvGraphicFramePr>
            <a:graphicFrameLocks noChangeAspect="1"/>
          </p:cNvGraphicFramePr>
          <p:nvPr/>
        </p:nvGraphicFramePr>
        <p:xfrm>
          <a:off x="2433638" y="2930525"/>
          <a:ext cx="192087" cy="301625"/>
        </p:xfrm>
        <a:graphic>
          <a:graphicData uri="http://schemas.openxmlformats.org/presentationml/2006/ole">
            <mc:AlternateContent xmlns:mc="http://schemas.openxmlformats.org/markup-compatibility/2006">
              <mc:Choice xmlns:v="urn:schemas-microsoft-com:vml" Requires="v">
                <p:oleObj spid="_x0000_s3274" name="" r:id="rId84" imgW="152400" imgH="241300" progId="Equation.3">
                  <p:embed/>
                </p:oleObj>
              </mc:Choice>
              <mc:Fallback>
                <p:oleObj name="" r:id="rId84" imgW="152400" imgH="241300" progId="Equation.3">
                  <p:embed/>
                  <p:pic>
                    <p:nvPicPr>
                      <p:cNvPr id="0" name="图片 3273"/>
                      <p:cNvPicPr/>
                      <p:nvPr/>
                    </p:nvPicPr>
                    <p:blipFill>
                      <a:blip r:embed="rId85">
                        <a:clrChange>
                          <a:clrFrom>
                            <a:srgbClr val="000000"/>
                          </a:clrFrom>
                          <a:clrTo>
                            <a:srgbClr val="000000">
                              <a:alpha val="0"/>
                            </a:srgbClr>
                          </a:clrTo>
                        </a:clrChange>
                      </a:blip>
                      <a:stretch>
                        <a:fillRect/>
                      </a:stretch>
                    </p:blipFill>
                    <p:spPr>
                      <a:xfrm>
                        <a:off x="2433638" y="2930525"/>
                        <a:ext cx="192087" cy="301625"/>
                      </a:xfrm>
                      <a:prstGeom prst="rect">
                        <a:avLst/>
                      </a:prstGeom>
                      <a:noFill/>
                      <a:ln w="38100">
                        <a:noFill/>
                        <a:miter/>
                      </a:ln>
                    </p:spPr>
                  </p:pic>
                </p:oleObj>
              </mc:Fallback>
            </mc:AlternateContent>
          </a:graphicData>
        </a:graphic>
      </p:graphicFrame>
      <p:graphicFrame>
        <p:nvGraphicFramePr>
          <p:cNvPr id="92258" name="对象 25710"/>
          <p:cNvGraphicFramePr/>
          <p:nvPr/>
        </p:nvGraphicFramePr>
        <p:xfrm>
          <a:off x="457200" y="5538788"/>
          <a:ext cx="2882900" cy="690562"/>
        </p:xfrm>
        <a:graphic>
          <a:graphicData uri="http://schemas.openxmlformats.org/presentationml/2006/ole">
            <mc:AlternateContent xmlns:mc="http://schemas.openxmlformats.org/markup-compatibility/2006">
              <mc:Choice xmlns:v="urn:schemas-microsoft-com:vml" Requires="v">
                <p:oleObj spid="_x0000_s3275" name="" r:id="rId86" imgW="1802765" imgH="431800" progId="Equation.KSEE3">
                  <p:embed/>
                </p:oleObj>
              </mc:Choice>
              <mc:Fallback>
                <p:oleObj name="" r:id="rId86" imgW="1802765" imgH="431800" progId="Equation.KSEE3">
                  <p:embed/>
                  <p:pic>
                    <p:nvPicPr>
                      <p:cNvPr id="0" name="图片 3274"/>
                      <p:cNvPicPr/>
                      <p:nvPr/>
                    </p:nvPicPr>
                    <p:blipFill>
                      <a:blip r:embed="rId87"/>
                      <a:stretch>
                        <a:fillRect/>
                      </a:stretch>
                    </p:blipFill>
                    <p:spPr>
                      <a:xfrm>
                        <a:off x="457200" y="5538788"/>
                        <a:ext cx="2882900" cy="690562"/>
                      </a:xfrm>
                      <a:prstGeom prst="rect">
                        <a:avLst/>
                      </a:prstGeom>
                      <a:noFill/>
                      <a:ln w="38100">
                        <a:noFill/>
                        <a:miter/>
                      </a:ln>
                    </p:spPr>
                  </p:pic>
                </p:oleObj>
              </mc:Fallback>
            </mc:AlternateContent>
          </a:graphicData>
        </a:graphic>
      </p:graphicFrame>
      <p:sp>
        <p:nvSpPr>
          <p:cNvPr id="2" name="Rectangle 118"/>
          <p:cNvSpPr/>
          <p:nvPr/>
        </p:nvSpPr>
        <p:spPr>
          <a:xfrm>
            <a:off x="4029075" y="3598863"/>
            <a:ext cx="2414588" cy="922338"/>
          </a:xfrm>
          <a:prstGeom prst="rect">
            <a:avLst/>
          </a:prstGeom>
          <a:noFill/>
          <a:ln w="9525">
            <a:noFill/>
          </a:ln>
        </p:spPr>
        <p:txBody>
          <a:bodyPr wrap="square" anchor="ctr">
            <a:spAutoFit/>
          </a:bodyPr>
          <a:p>
            <a:pPr fontAlgn="base"/>
            <a:r>
              <a:rPr lang="zh-CN" altLang="en-US"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若</a:t>
            </a:r>
            <a:r>
              <a:rPr lang="en-US" altLang="zh-CN" sz="1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AB</a:t>
            </a:r>
            <a:r>
              <a:rPr lang="zh-CN" altLang="en-US" sz="1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不是瞬时平动，运动学加速度关系用坐标求导法更简单</a:t>
            </a:r>
            <a:r>
              <a:rPr lang="zh-CN" altLang="en-US"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2260" name="对象 4">
            <a:hlinkClick r:id="" action="ppaction://ole?verb="/>
          </p:cNvPr>
          <p:cNvGraphicFramePr>
            <a:graphicFrameLocks noChangeAspect="1"/>
          </p:cNvGraphicFramePr>
          <p:nvPr/>
        </p:nvGraphicFramePr>
        <p:xfrm>
          <a:off x="8445500" y="6326188"/>
          <a:ext cx="531813" cy="404812"/>
        </p:xfrm>
        <a:graphic>
          <a:graphicData uri="http://schemas.openxmlformats.org/presentationml/2006/ole">
            <mc:AlternateContent xmlns:mc="http://schemas.openxmlformats.org/markup-compatibility/2006">
              <mc:Choice xmlns:v="urn:schemas-microsoft-com:vml" Requires="v">
                <p:oleObj spid="_x0000_s3276" name="" r:id="rId88" imgW="393700" imgH="203200" progId="Equation.KSEE3">
                  <p:embed/>
                </p:oleObj>
              </mc:Choice>
              <mc:Fallback>
                <p:oleObj name="" r:id="rId88" imgW="393700" imgH="203200" progId="Equation.KSEE3">
                  <p:embed/>
                  <p:pic>
                    <p:nvPicPr>
                      <p:cNvPr id="0" name="图片 3275"/>
                      <p:cNvPicPr/>
                      <p:nvPr/>
                    </p:nvPicPr>
                    <p:blipFill>
                      <a:blip r:embed="rId89"/>
                      <a:stretch>
                        <a:fillRect/>
                      </a:stretch>
                    </p:blipFill>
                    <p:spPr>
                      <a:xfrm>
                        <a:off x="8445500" y="6326188"/>
                        <a:ext cx="531813" cy="40481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a:off x="155575" y="6327775"/>
            <a:ext cx="6969125" cy="354013"/>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问题】该题若仅仅求</a:t>
            </a:r>
            <a:r>
              <a:rPr lang="zh-CN" altLang="en-US" sz="1710" b="1"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力偶矩</a:t>
            </a:r>
            <a:r>
              <a:rPr lang="en-US" altLang="zh-CN" sz="171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优选何解法？</a:t>
            </a:r>
            <a:endParaRPr kumimoji="0" lang="zh-CN" altLang="en-US" sz="1710" b="1" i="0" u="heavy"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93186"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54275" name="受力和变形"/>
          <p:cNvSpPr>
            <a:spLocks noGrp="1"/>
          </p:cNvSpPr>
          <p:nvPr>
            <p:ph type="body" sz="quarter"/>
          </p:nvPr>
        </p:nvSpPr>
        <p:spPr>
          <a:xfrm>
            <a:off x="460375" y="5081905"/>
            <a:ext cx="8366125" cy="1400175"/>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rgbClr val="FF0000"/>
                </a:solidFill>
                <a:effectLst/>
                <a:sym typeface="Times New Roman" panose="02020603050405020304" pitchFamily="18" charset="0"/>
              </a:rPr>
              <a:t>达朗贝尔原理应用</a:t>
            </a:r>
            <a:endParaRPr lang="zh-CN" altLang="zh-CN" sz="3200" b="1" strike="noStrike" noProof="1" dirty="0">
              <a:ln w="22225">
                <a:solidFill>
                  <a:schemeClr val="accent2"/>
                </a:solidFill>
                <a:prstDash val="solid"/>
              </a:ln>
              <a:solidFill>
                <a:srgbClr val="FF0000"/>
              </a:solidFill>
              <a:effectLst/>
              <a:sym typeface="Times New Roman" panose="02020603050405020304" pitchFamily="18" charset="0"/>
            </a:endParaRPr>
          </a:p>
          <a:p>
            <a:pPr marL="0" lvl="0" indent="0" eaLnBrk="1" fontAlgn="base" hangingPunct="1">
              <a:buNone/>
            </a:pPr>
            <a:r>
              <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r>
              <a:rPr lang="en-US" altLang="zh-CN"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06   </a:t>
            </a:r>
            <a:r>
              <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单自由度单刚体组合题</a:t>
            </a: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24</a:t>
            </a:r>
            <a:r>
              <a:rPr lang="zh-CN" altLang="en-US" sz="28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8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62466"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34819" name="受力和变形"/>
          <p:cNvSpPr>
            <a:spLocks noGrp="1"/>
          </p:cNvSpPr>
          <p:nvPr>
            <p:ph type="body" sz="quarter"/>
          </p:nvPr>
        </p:nvSpPr>
        <p:spPr>
          <a:xfrm>
            <a:off x="307975" y="4505955"/>
            <a:ext cx="8267700" cy="1459865"/>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r>
              <a:rPr lang="zh-CN" altLang="zh-CN" sz="3200" b="1" strike="noStrike" noProof="1" dirty="0">
                <a:ln w="22225">
                  <a:solidFill>
                    <a:schemeClr val="accent2"/>
                  </a:solidFill>
                  <a:prstDash val="solid"/>
                </a:ln>
                <a:solidFill>
                  <a:srgbClr val="FF0000"/>
                </a:solidFill>
                <a:effectLst/>
                <a:sym typeface="Times New Roman" panose="02020603050405020304" pitchFamily="18" charset="0"/>
              </a:rPr>
              <a:t>达朗贝尔原理</a:t>
            </a:r>
            <a:endPar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r>
              <a:rPr lang="en-US"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01   </a:t>
            </a:r>
            <a:r>
              <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惯性力如何简化</a:t>
            </a:r>
            <a:endPar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r>
              <a:rPr lang="en-US" altLang="zh-CN"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23</a:t>
            </a:r>
            <a:r>
              <a:rPr lang="zh-CN" altLang="en-US"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171" name="Text Box 12"/>
          <p:cNvSpPr txBox="1"/>
          <p:nvPr/>
        </p:nvSpPr>
        <p:spPr>
          <a:xfrm>
            <a:off x="327025" y="273050"/>
            <a:ext cx="3271837" cy="437515"/>
          </a:xfrm>
          <a:prstGeom prst="rect">
            <a:avLst/>
          </a:prstGeom>
          <a:noFill/>
          <a:ln w="9525">
            <a:noFill/>
          </a:ln>
        </p:spPr>
        <p:txBody>
          <a:bodyPr anchor="t">
            <a:spAutoFit/>
          </a:bodyPr>
          <a:p>
            <a:pPr>
              <a:buClr>
                <a:srgbClr val="FF3300"/>
              </a:buClr>
              <a:buFont typeface="Wingdings" panose="05000000000000000000" pitchFamily="2" charset="2"/>
              <a:buChar char="n"/>
            </a:pPr>
            <a:r>
              <a:rPr lang="zh-CN" altLang="en-US" sz="225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单刚体动力学（动静法）</a:t>
            </a:r>
            <a:endParaRPr lang="zh-CN" altLang="en-US" sz="225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endParaRPr>
          </a:p>
        </p:txBody>
      </p:sp>
      <p:sp>
        <p:nvSpPr>
          <p:cNvPr id="94210" name="Text Box 13"/>
          <p:cNvSpPr txBox="1"/>
          <p:nvPr/>
        </p:nvSpPr>
        <p:spPr>
          <a:xfrm>
            <a:off x="327025" y="869950"/>
            <a:ext cx="6707188" cy="922338"/>
          </a:xfrm>
          <a:prstGeom prst="rect">
            <a:avLst/>
          </a:prstGeom>
          <a:noFill/>
          <a:ln w="9525">
            <a:noFill/>
          </a:ln>
        </p:spPr>
        <p:txBody>
          <a:bodyPr anchor="t" anchorCtr="0">
            <a:spAutoFit/>
          </a:bodyPr>
          <a:p>
            <a:r>
              <a:rPr lang="zh-CN" altLang="en-US" sz="1800" b="1" dirty="0">
                <a:latin typeface="微软雅黑" panose="020B0503020204020204" pitchFamily="34" charset="-122"/>
                <a:ea typeface="微软雅黑" panose="020B0503020204020204" pitchFamily="34" charset="-122"/>
              </a:rPr>
              <a:t>【</a:t>
            </a:r>
            <a:r>
              <a:rPr lang="zh-CN" altLang="zh-CN" sz="1800" b="1" dirty="0">
                <a:solidFill>
                  <a:srgbClr val="FF3300"/>
                </a:solidFill>
                <a:latin typeface="微软雅黑" panose="020B0503020204020204" pitchFamily="34" charset="-122"/>
                <a:ea typeface="微软雅黑" panose="020B0503020204020204" pitchFamily="34" charset="-122"/>
              </a:rPr>
              <a:t>例</a:t>
            </a:r>
            <a:r>
              <a:rPr lang="en-US" altLang="zh-CN" sz="1800" b="1">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质量为，半径为</a:t>
            </a:r>
            <a:r>
              <a:rPr lang="en-US" altLang="zh-CN" sz="1800" b="1">
                <a:latin typeface="微软雅黑" panose="020B0503020204020204" pitchFamily="34" charset="-122"/>
                <a:ea typeface="微软雅黑" panose="020B0503020204020204" pitchFamily="34" charset="-122"/>
              </a:rPr>
              <a:t>R</a:t>
            </a:r>
            <a:r>
              <a:rPr lang="zh-CN" altLang="en-US" sz="1800" b="1" dirty="0">
                <a:latin typeface="微软雅黑" panose="020B0503020204020204" pitchFamily="34" charset="-122"/>
                <a:ea typeface="微软雅黑" panose="020B0503020204020204" pitchFamily="34" charset="-122"/>
              </a:rPr>
              <a:t>的均质实心整圆盘 ，在圆盘如图位置挖去半径为</a:t>
            </a:r>
            <a:r>
              <a:rPr lang="en-US" altLang="zh-CN" sz="1800" b="1">
                <a:latin typeface="微软雅黑" panose="020B0503020204020204" pitchFamily="34" charset="-122"/>
                <a:ea typeface="微软雅黑" panose="020B0503020204020204" pitchFamily="34" charset="-122"/>
              </a:rPr>
              <a:t>r</a:t>
            </a:r>
            <a:r>
              <a:rPr lang="zh-CN" altLang="en-US" sz="1800" b="1" dirty="0">
                <a:latin typeface="微软雅黑" panose="020B0503020204020204" pitchFamily="34" charset="-122"/>
                <a:ea typeface="微软雅黑" panose="020B0503020204020204" pitchFamily="34" charset="-122"/>
              </a:rPr>
              <a:t>的圆孔。铅垂放在水平面上作纯滚动，图示瞬时的角速度为              。求图示位置角加速度。</a:t>
            </a:r>
            <a:endParaRPr lang="zh-CN" altLang="en-US" sz="1800" b="1" dirty="0">
              <a:latin typeface="微软雅黑" panose="020B0503020204020204" pitchFamily="34" charset="-122"/>
              <a:ea typeface="微软雅黑" panose="020B0503020204020204" pitchFamily="34" charset="-122"/>
            </a:endParaRPr>
          </a:p>
        </p:txBody>
      </p:sp>
      <p:grpSp>
        <p:nvGrpSpPr>
          <p:cNvPr id="94211" name="Group 14"/>
          <p:cNvGrpSpPr>
            <a:grpSpLocks noChangeAspect="1"/>
          </p:cNvGrpSpPr>
          <p:nvPr/>
        </p:nvGrpSpPr>
        <p:grpSpPr>
          <a:xfrm>
            <a:off x="6969125" y="1679575"/>
            <a:ext cx="1620838" cy="1684338"/>
            <a:chOff x="2356" y="1785"/>
            <a:chExt cx="2362" cy="2487"/>
          </a:xfrm>
        </p:grpSpPr>
        <p:sp>
          <p:nvSpPr>
            <p:cNvPr id="7174"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213" name="Object 16"/>
            <p:cNvGraphicFramePr>
              <a:graphicFrameLocks noChangeAspect="1"/>
            </p:cNvGraphicFramePr>
            <p:nvPr/>
          </p:nvGraphicFramePr>
          <p:xfrm>
            <a:off x="3346" y="2476"/>
            <a:ext cx="201" cy="236"/>
          </p:xfrm>
          <a:graphic>
            <a:graphicData uri="http://schemas.openxmlformats.org/presentationml/2006/ole">
              <mc:AlternateContent xmlns:mc="http://schemas.openxmlformats.org/markup-compatibility/2006">
                <mc:Choice xmlns:v="urn:schemas-microsoft-com:vml" Requires="v">
                  <p:oleObj spid="_x0000_s3277" name="" r:id="rId1" imgW="152400" imgH="177800" progId="Equation.3">
                    <p:embed/>
                  </p:oleObj>
                </mc:Choice>
                <mc:Fallback>
                  <p:oleObj name="" r:id="rId1" imgW="152400" imgH="177800" progId="Equation.3">
                    <p:embed/>
                    <p:pic>
                      <p:nvPicPr>
                        <p:cNvPr id="0" name="图片 3276"/>
                        <p:cNvPicPr/>
                        <p:nvPr/>
                      </p:nvPicPr>
                      <p:blipFill>
                        <a:blip r:embed="rId2"/>
                        <a:stretch>
                          <a:fillRect/>
                        </a:stretch>
                      </p:blipFill>
                      <p:spPr>
                        <a:xfrm>
                          <a:off x="3346" y="2476"/>
                          <a:ext cx="201" cy="236"/>
                        </a:xfrm>
                        <a:prstGeom prst="rect">
                          <a:avLst/>
                        </a:prstGeom>
                        <a:noFill/>
                        <a:ln w="38100">
                          <a:noFill/>
                          <a:miter/>
                        </a:ln>
                      </p:spPr>
                    </p:pic>
                  </p:oleObj>
                </mc:Fallback>
              </mc:AlternateContent>
            </a:graphicData>
          </a:graphic>
        </p:graphicFrame>
        <p:pic>
          <p:nvPicPr>
            <p:cNvPr id="94214" name="Picture 17"/>
            <p:cNvPicPr>
              <a:picLocks noChangeAspect="1"/>
            </p:cNvPicPr>
            <p:nvPr/>
          </p:nvPicPr>
          <p:blipFill>
            <a:blip r:embed="rId3"/>
            <a:stretch>
              <a:fillRect/>
            </a:stretch>
          </p:blipFill>
          <p:spPr>
            <a:xfrm>
              <a:off x="2948" y="3752"/>
              <a:ext cx="1770" cy="520"/>
            </a:xfrm>
            <a:prstGeom prst="rect">
              <a:avLst/>
            </a:prstGeom>
            <a:noFill/>
            <a:ln w="9525">
              <a:noFill/>
            </a:ln>
          </p:spPr>
        </p:pic>
        <p:sp>
          <p:nvSpPr>
            <p:cNvPr id="7177"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16"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4217"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7180"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19"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sp>
          <p:nvSpPr>
            <p:cNvPr id="94220" name="Line 23"/>
            <p:cNvSpPr/>
            <p:nvPr/>
          </p:nvSpPr>
          <p:spPr>
            <a:xfrm>
              <a:off x="3545" y="2771"/>
              <a:ext cx="0" cy="589"/>
            </a:xfrm>
            <a:prstGeom prst="line">
              <a:avLst/>
            </a:prstGeom>
            <a:ln w="9525" cap="flat" cmpd="sng">
              <a:solidFill>
                <a:srgbClr val="000000"/>
              </a:solidFill>
              <a:prstDash val="solid"/>
              <a:round/>
              <a:headEnd type="none" w="med" len="med"/>
              <a:tailEnd type="triangle" w="med" len="med"/>
            </a:ln>
          </p:spPr>
        </p:sp>
        <p:sp>
          <p:nvSpPr>
            <p:cNvPr id="94221" name="Line 24"/>
            <p:cNvSpPr/>
            <p:nvPr/>
          </p:nvSpPr>
          <p:spPr>
            <a:xfrm>
              <a:off x="3545" y="3065"/>
              <a:ext cx="197" cy="0"/>
            </a:xfrm>
            <a:prstGeom prst="line">
              <a:avLst/>
            </a:prstGeom>
            <a:ln w="6350" cap="flat" cmpd="sng">
              <a:solidFill>
                <a:srgbClr val="000000"/>
              </a:solidFill>
              <a:prstDash val="solid"/>
              <a:round/>
              <a:headEnd type="arrow" w="med" len="med"/>
              <a:tailEnd type="arrow" w="med" len="med"/>
            </a:ln>
          </p:spPr>
        </p:sp>
        <p:pic>
          <p:nvPicPr>
            <p:cNvPr id="94222" name="Picture 25"/>
            <p:cNvPicPr>
              <a:picLocks noChangeAspect="1"/>
            </p:cNvPicPr>
            <p:nvPr/>
          </p:nvPicPr>
          <p:blipFill>
            <a:blip r:embed="rId4"/>
            <a:stretch>
              <a:fillRect/>
            </a:stretch>
          </p:blipFill>
          <p:spPr>
            <a:xfrm>
              <a:off x="3247" y="2869"/>
              <a:ext cx="247" cy="294"/>
            </a:xfrm>
            <a:prstGeom prst="rect">
              <a:avLst/>
            </a:prstGeom>
            <a:noFill/>
            <a:ln w="9525">
              <a:noFill/>
            </a:ln>
          </p:spPr>
        </p:pic>
        <p:graphicFrame>
          <p:nvGraphicFramePr>
            <p:cNvPr id="94223"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278" name="" r:id="rId5" imgW="152400" imgH="165100" progId="Equation.3">
                    <p:embed/>
                  </p:oleObj>
                </mc:Choice>
                <mc:Fallback>
                  <p:oleObj name="" r:id="rId5" imgW="152400" imgH="165100" progId="Equation.3">
                    <p:embed/>
                    <p:pic>
                      <p:nvPicPr>
                        <p:cNvPr id="0" name="图片 3277"/>
                        <p:cNvPicPr/>
                        <p:nvPr/>
                      </p:nvPicPr>
                      <p:blipFill>
                        <a:blip r:embed="rId6"/>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4224"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279" name="" r:id="rId7" imgW="152400" imgH="177800" progId="Equation.3">
                    <p:embed/>
                  </p:oleObj>
                </mc:Choice>
                <mc:Fallback>
                  <p:oleObj name="" r:id="rId7" imgW="152400" imgH="177800" progId="Equation.3">
                    <p:embed/>
                    <p:pic>
                      <p:nvPicPr>
                        <p:cNvPr id="0" name="图片 3278"/>
                        <p:cNvPicPr/>
                        <p:nvPr/>
                      </p:nvPicPr>
                      <p:blipFill>
                        <a:blip r:embed="rId8"/>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4225"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280" name="" r:id="rId9" imgW="165100" imgH="165100" progId="Equation.3">
                    <p:embed/>
                  </p:oleObj>
                </mc:Choice>
                <mc:Fallback>
                  <p:oleObj name="" r:id="rId9" imgW="165100" imgH="165100" progId="Equation.3">
                    <p:embed/>
                    <p:pic>
                      <p:nvPicPr>
                        <p:cNvPr id="0" name="图片 3279"/>
                        <p:cNvPicPr/>
                        <p:nvPr/>
                      </p:nvPicPr>
                      <p:blipFill>
                        <a:blip r:embed="rId10"/>
                        <a:stretch>
                          <a:fillRect/>
                        </a:stretch>
                      </p:blipFill>
                      <p:spPr>
                        <a:xfrm>
                          <a:off x="3743" y="3458"/>
                          <a:ext cx="217" cy="218"/>
                        </a:xfrm>
                        <a:prstGeom prst="rect">
                          <a:avLst/>
                        </a:prstGeom>
                        <a:noFill/>
                        <a:ln w="38100">
                          <a:noFill/>
                          <a:miter/>
                        </a:ln>
                      </p:spPr>
                    </p:pic>
                  </p:oleObj>
                </mc:Fallback>
              </mc:AlternateContent>
            </a:graphicData>
          </a:graphic>
        </p:graphicFrame>
        <p:graphicFrame>
          <p:nvGraphicFramePr>
            <p:cNvPr id="94226" name="Object 29"/>
            <p:cNvGraphicFramePr>
              <a:graphicFrameLocks noChangeAspect="1"/>
            </p:cNvGraphicFramePr>
            <p:nvPr/>
          </p:nvGraphicFramePr>
          <p:xfrm>
            <a:off x="3346" y="3263"/>
            <a:ext cx="400" cy="303"/>
          </p:xfrm>
          <a:graphic>
            <a:graphicData uri="http://schemas.openxmlformats.org/presentationml/2006/ole">
              <mc:AlternateContent xmlns:mc="http://schemas.openxmlformats.org/markup-compatibility/2006">
                <mc:Choice xmlns:v="urn:schemas-microsoft-com:vml" Requires="v">
                  <p:oleObj spid="_x0000_s3281" name="" r:id="rId11" imgW="304800" imgH="228600" progId="Equation.3">
                    <p:embed/>
                  </p:oleObj>
                </mc:Choice>
                <mc:Fallback>
                  <p:oleObj name="" r:id="rId11" imgW="304800" imgH="228600" progId="Equation.3">
                    <p:embed/>
                    <p:pic>
                      <p:nvPicPr>
                        <p:cNvPr id="0" name="图片 3280"/>
                        <p:cNvPicPr/>
                        <p:nvPr/>
                      </p:nvPicPr>
                      <p:blipFill>
                        <a:blip r:embed="rId12"/>
                        <a:stretch>
                          <a:fillRect/>
                        </a:stretch>
                      </p:blipFill>
                      <p:spPr>
                        <a:xfrm>
                          <a:off x="3346" y="3263"/>
                          <a:ext cx="400" cy="303"/>
                        </a:xfrm>
                        <a:prstGeom prst="rect">
                          <a:avLst/>
                        </a:prstGeom>
                        <a:noFill/>
                        <a:ln w="38100">
                          <a:noFill/>
                          <a:miter/>
                        </a:ln>
                      </p:spPr>
                    </p:pic>
                  </p:oleObj>
                </mc:Fallback>
              </mc:AlternateContent>
            </a:graphicData>
          </a:graphic>
        </p:graphicFrame>
        <p:sp>
          <p:nvSpPr>
            <p:cNvPr id="7189"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190"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4229"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282" name="" r:id="rId13" imgW="152400" imgH="139700" progId="Equation.3">
                    <p:embed/>
                  </p:oleObj>
                </mc:Choice>
                <mc:Fallback>
                  <p:oleObj name="" r:id="rId13" imgW="152400" imgH="139700" progId="Equation.3">
                    <p:embed/>
                    <p:pic>
                      <p:nvPicPr>
                        <p:cNvPr id="0" name="图片 3281"/>
                        <p:cNvPicPr/>
                        <p:nvPr/>
                      </p:nvPicPr>
                      <p:blipFill>
                        <a:blip r:embed="rId14"/>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4230"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283" name="" r:id="rId15" imgW="152400" imgH="139700" progId="Equation.3">
                    <p:embed/>
                  </p:oleObj>
                </mc:Choice>
                <mc:Fallback>
                  <p:oleObj name="" r:id="rId15" imgW="152400" imgH="139700" progId="Equation.3">
                    <p:embed/>
                    <p:pic>
                      <p:nvPicPr>
                        <p:cNvPr id="0" name="图片 3282"/>
                        <p:cNvPicPr/>
                        <p:nvPr/>
                      </p:nvPicPr>
                      <p:blipFill>
                        <a:blip r:embed="rId16"/>
                        <a:stretch>
                          <a:fillRect/>
                        </a:stretch>
                      </p:blipFill>
                      <p:spPr>
                        <a:xfrm>
                          <a:off x="2850" y="1785"/>
                          <a:ext cx="297" cy="273"/>
                        </a:xfrm>
                        <a:prstGeom prst="rect">
                          <a:avLst/>
                        </a:prstGeom>
                        <a:noFill/>
                        <a:ln w="38100">
                          <a:noFill/>
                          <a:miter/>
                        </a:ln>
                      </p:spPr>
                    </p:pic>
                  </p:oleObj>
                </mc:Fallback>
              </mc:AlternateContent>
            </a:graphicData>
          </a:graphic>
        </p:graphicFrame>
      </p:grpSp>
      <p:grpSp>
        <p:nvGrpSpPr>
          <p:cNvPr id="94231" name="Group 34"/>
          <p:cNvGrpSpPr>
            <a:grpSpLocks noChangeAspect="1"/>
          </p:cNvGrpSpPr>
          <p:nvPr/>
        </p:nvGrpSpPr>
        <p:grpSpPr>
          <a:xfrm>
            <a:off x="6969125" y="3284538"/>
            <a:ext cx="1492250" cy="1570037"/>
            <a:chOff x="2356" y="1785"/>
            <a:chExt cx="2175" cy="2318"/>
          </a:xfrm>
        </p:grpSpPr>
        <p:sp>
          <p:nvSpPr>
            <p:cNvPr id="7194" name="AutoShape 35"/>
            <p:cNvSpPr>
              <a:spLocks noChangeAspect="1"/>
            </p:cNvSpPr>
            <p:nvPr/>
          </p:nvSpPr>
          <p:spPr>
            <a:xfrm>
              <a:off x="2356" y="1785"/>
              <a:ext cx="2175" cy="2318"/>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233" name="Object 36"/>
            <p:cNvGraphicFramePr>
              <a:graphicFrameLocks noChangeAspect="1"/>
            </p:cNvGraphicFramePr>
            <p:nvPr/>
          </p:nvGraphicFramePr>
          <p:xfrm>
            <a:off x="3263" y="2576"/>
            <a:ext cx="200" cy="234"/>
          </p:xfrm>
          <a:graphic>
            <a:graphicData uri="http://schemas.openxmlformats.org/presentationml/2006/ole">
              <mc:AlternateContent xmlns:mc="http://schemas.openxmlformats.org/markup-compatibility/2006">
                <mc:Choice xmlns:v="urn:schemas-microsoft-com:vml" Requires="v">
                  <p:oleObj spid="_x0000_s3284" name="" r:id="rId17" imgW="152400" imgH="177800" progId="Equation.3">
                    <p:embed/>
                  </p:oleObj>
                </mc:Choice>
                <mc:Fallback>
                  <p:oleObj name="" r:id="rId17" imgW="152400" imgH="177800" progId="Equation.3">
                    <p:embed/>
                    <p:pic>
                      <p:nvPicPr>
                        <p:cNvPr id="0" name="图片 3283"/>
                        <p:cNvPicPr/>
                        <p:nvPr/>
                      </p:nvPicPr>
                      <p:blipFill>
                        <a:blip r:embed="rId18"/>
                        <a:stretch>
                          <a:fillRect/>
                        </a:stretch>
                      </p:blipFill>
                      <p:spPr>
                        <a:xfrm>
                          <a:off x="3263" y="2576"/>
                          <a:ext cx="200" cy="234"/>
                        </a:xfrm>
                        <a:prstGeom prst="rect">
                          <a:avLst/>
                        </a:prstGeom>
                        <a:noFill/>
                        <a:ln w="38100">
                          <a:noFill/>
                          <a:miter/>
                        </a:ln>
                      </p:spPr>
                    </p:pic>
                  </p:oleObj>
                </mc:Fallback>
              </mc:AlternateContent>
            </a:graphicData>
          </a:graphic>
        </p:graphicFrame>
        <p:pic>
          <p:nvPicPr>
            <p:cNvPr id="94234" name="Picture 37"/>
            <p:cNvPicPr>
              <a:picLocks noChangeAspect="1"/>
            </p:cNvPicPr>
            <p:nvPr/>
          </p:nvPicPr>
          <p:blipFill>
            <a:blip r:embed="rId3"/>
            <a:stretch>
              <a:fillRect/>
            </a:stretch>
          </p:blipFill>
          <p:spPr>
            <a:xfrm>
              <a:off x="2844" y="3597"/>
              <a:ext cx="1687" cy="506"/>
            </a:xfrm>
            <a:prstGeom prst="rect">
              <a:avLst/>
            </a:prstGeom>
            <a:noFill/>
            <a:ln w="9525">
              <a:noFill/>
            </a:ln>
          </p:spPr>
        </p:pic>
        <p:sp>
          <p:nvSpPr>
            <p:cNvPr id="7197" name="Oval 38"/>
            <p:cNvSpPr/>
            <p:nvPr/>
          </p:nvSpPr>
          <p:spPr>
            <a:xfrm>
              <a:off x="2750" y="1875"/>
              <a:ext cx="1700" cy="1722"/>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36" name="Line 39"/>
            <p:cNvSpPr/>
            <p:nvPr/>
          </p:nvSpPr>
          <p:spPr>
            <a:xfrm flipV="1">
              <a:off x="3600" y="1875"/>
              <a:ext cx="0" cy="1817"/>
            </a:xfrm>
            <a:prstGeom prst="line">
              <a:avLst/>
            </a:prstGeom>
            <a:ln w="9525" cap="flat" cmpd="sng">
              <a:solidFill>
                <a:srgbClr val="000000"/>
              </a:solidFill>
              <a:prstDash val="lgDashDotDot"/>
              <a:round/>
              <a:headEnd type="none" w="med" len="med"/>
              <a:tailEnd type="none" w="med" len="med"/>
            </a:ln>
          </p:spPr>
        </p:sp>
        <p:sp>
          <p:nvSpPr>
            <p:cNvPr id="94237" name="Line 40"/>
            <p:cNvSpPr/>
            <p:nvPr/>
          </p:nvSpPr>
          <p:spPr>
            <a:xfrm flipH="1">
              <a:off x="2923" y="2639"/>
              <a:ext cx="1512" cy="0"/>
            </a:xfrm>
            <a:prstGeom prst="line">
              <a:avLst/>
            </a:prstGeom>
            <a:ln w="9525" cap="flat" cmpd="sng">
              <a:solidFill>
                <a:srgbClr val="000000"/>
              </a:solidFill>
              <a:prstDash val="lgDashDotDot"/>
              <a:round/>
              <a:headEnd type="none" w="med" len="med"/>
              <a:tailEnd type="none" w="med" len="med"/>
            </a:ln>
          </p:spPr>
        </p:sp>
        <p:sp>
          <p:nvSpPr>
            <p:cNvPr id="7200" name="Oval 41"/>
            <p:cNvSpPr/>
            <p:nvPr/>
          </p:nvSpPr>
          <p:spPr>
            <a:xfrm>
              <a:off x="3884" y="2382"/>
              <a:ext cx="566" cy="573"/>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39" name="Line 42"/>
            <p:cNvSpPr/>
            <p:nvPr/>
          </p:nvSpPr>
          <p:spPr>
            <a:xfrm>
              <a:off x="4167" y="2287"/>
              <a:ext cx="0" cy="764"/>
            </a:xfrm>
            <a:prstGeom prst="line">
              <a:avLst/>
            </a:prstGeom>
            <a:ln w="9525" cap="flat" cmpd="sng">
              <a:solidFill>
                <a:srgbClr val="000000"/>
              </a:solidFill>
              <a:prstDash val="lgDashDotDot"/>
              <a:round/>
              <a:headEnd type="none" w="med" len="med"/>
              <a:tailEnd type="none" w="med" len="med"/>
            </a:ln>
          </p:spPr>
        </p:sp>
        <p:sp>
          <p:nvSpPr>
            <p:cNvPr id="94240" name="Line 43"/>
            <p:cNvSpPr/>
            <p:nvPr/>
          </p:nvSpPr>
          <p:spPr>
            <a:xfrm>
              <a:off x="3413" y="2641"/>
              <a:ext cx="0" cy="574"/>
            </a:xfrm>
            <a:prstGeom prst="line">
              <a:avLst/>
            </a:prstGeom>
            <a:ln w="9525" cap="flat" cmpd="sng">
              <a:solidFill>
                <a:srgbClr val="000000"/>
              </a:solidFill>
              <a:prstDash val="solid"/>
              <a:round/>
              <a:headEnd type="none" w="med" len="med"/>
              <a:tailEnd type="triangle" w="med" len="med"/>
            </a:ln>
          </p:spPr>
        </p:sp>
        <p:graphicFrame>
          <p:nvGraphicFramePr>
            <p:cNvPr id="94241" name="Object 44"/>
            <p:cNvGraphicFramePr>
              <a:graphicFrameLocks noChangeAspect="1"/>
            </p:cNvGraphicFramePr>
            <p:nvPr/>
          </p:nvGraphicFramePr>
          <p:xfrm>
            <a:off x="3979" y="2449"/>
            <a:ext cx="200" cy="219"/>
          </p:xfrm>
          <a:graphic>
            <a:graphicData uri="http://schemas.openxmlformats.org/presentationml/2006/ole">
              <mc:AlternateContent xmlns:mc="http://schemas.openxmlformats.org/markup-compatibility/2006">
                <mc:Choice xmlns:v="urn:schemas-microsoft-com:vml" Requires="v">
                  <p:oleObj spid="_x0000_s3285" name="" r:id="rId19" imgW="152400" imgH="165100" progId="Equation.3">
                    <p:embed/>
                  </p:oleObj>
                </mc:Choice>
                <mc:Fallback>
                  <p:oleObj name="" r:id="rId19" imgW="152400" imgH="165100" progId="Equation.3">
                    <p:embed/>
                    <p:pic>
                      <p:nvPicPr>
                        <p:cNvPr id="0" name="图片 3284"/>
                        <p:cNvPicPr/>
                        <p:nvPr/>
                      </p:nvPicPr>
                      <p:blipFill>
                        <a:blip r:embed="rId20"/>
                        <a:stretch>
                          <a:fillRect/>
                        </a:stretch>
                      </p:blipFill>
                      <p:spPr>
                        <a:xfrm>
                          <a:off x="3979" y="2449"/>
                          <a:ext cx="200" cy="219"/>
                        </a:xfrm>
                        <a:prstGeom prst="rect">
                          <a:avLst/>
                        </a:prstGeom>
                        <a:noFill/>
                        <a:ln w="38100">
                          <a:noFill/>
                          <a:miter/>
                        </a:ln>
                      </p:spPr>
                    </p:pic>
                  </p:oleObj>
                </mc:Fallback>
              </mc:AlternateContent>
            </a:graphicData>
          </a:graphic>
        </p:graphicFrame>
        <p:graphicFrame>
          <p:nvGraphicFramePr>
            <p:cNvPr id="94242" name="Object 45"/>
            <p:cNvGraphicFramePr>
              <a:graphicFrameLocks noChangeAspect="1"/>
            </p:cNvGraphicFramePr>
            <p:nvPr/>
          </p:nvGraphicFramePr>
          <p:xfrm>
            <a:off x="3550" y="2352"/>
            <a:ext cx="200" cy="235"/>
          </p:xfrm>
          <a:graphic>
            <a:graphicData uri="http://schemas.openxmlformats.org/presentationml/2006/ole">
              <mc:AlternateContent xmlns:mc="http://schemas.openxmlformats.org/markup-compatibility/2006">
                <mc:Choice xmlns:v="urn:schemas-microsoft-com:vml" Requires="v">
                  <p:oleObj spid="_x0000_s3286" name="" r:id="rId21" imgW="152400" imgH="177800" progId="Equation.3">
                    <p:embed/>
                  </p:oleObj>
                </mc:Choice>
                <mc:Fallback>
                  <p:oleObj name="" r:id="rId21" imgW="152400" imgH="177800" progId="Equation.3">
                    <p:embed/>
                    <p:pic>
                      <p:nvPicPr>
                        <p:cNvPr id="0" name="图片 3285"/>
                        <p:cNvPicPr/>
                        <p:nvPr/>
                      </p:nvPicPr>
                      <p:blipFill>
                        <a:blip r:embed="rId22"/>
                        <a:stretch>
                          <a:fillRect/>
                        </a:stretch>
                      </p:blipFill>
                      <p:spPr>
                        <a:xfrm>
                          <a:off x="3550" y="2352"/>
                          <a:ext cx="200" cy="235"/>
                        </a:xfrm>
                        <a:prstGeom prst="rect">
                          <a:avLst/>
                        </a:prstGeom>
                        <a:noFill/>
                        <a:ln w="38100">
                          <a:noFill/>
                          <a:miter/>
                        </a:ln>
                      </p:spPr>
                    </p:pic>
                  </p:oleObj>
                </mc:Fallback>
              </mc:AlternateContent>
            </a:graphicData>
          </a:graphic>
        </p:graphicFrame>
        <p:graphicFrame>
          <p:nvGraphicFramePr>
            <p:cNvPr id="94243" name="Object 46"/>
            <p:cNvGraphicFramePr>
              <a:graphicFrameLocks noChangeAspect="1"/>
            </p:cNvGraphicFramePr>
            <p:nvPr/>
          </p:nvGraphicFramePr>
          <p:xfrm>
            <a:off x="3602" y="3403"/>
            <a:ext cx="216" cy="219"/>
          </p:xfrm>
          <a:graphic>
            <a:graphicData uri="http://schemas.openxmlformats.org/presentationml/2006/ole">
              <mc:AlternateContent xmlns:mc="http://schemas.openxmlformats.org/markup-compatibility/2006">
                <mc:Choice xmlns:v="urn:schemas-microsoft-com:vml" Requires="v">
                  <p:oleObj spid="_x0000_s3287" name="" r:id="rId23" imgW="165100" imgH="165100" progId="Equation.3">
                    <p:embed/>
                  </p:oleObj>
                </mc:Choice>
                <mc:Fallback>
                  <p:oleObj name="" r:id="rId23" imgW="165100" imgH="165100" progId="Equation.3">
                    <p:embed/>
                    <p:pic>
                      <p:nvPicPr>
                        <p:cNvPr id="0" name="图片 3286"/>
                        <p:cNvPicPr/>
                        <p:nvPr/>
                      </p:nvPicPr>
                      <p:blipFill>
                        <a:blip r:embed="rId24"/>
                        <a:stretch>
                          <a:fillRect/>
                        </a:stretch>
                      </p:blipFill>
                      <p:spPr>
                        <a:xfrm>
                          <a:off x="3602" y="3403"/>
                          <a:ext cx="216" cy="219"/>
                        </a:xfrm>
                        <a:prstGeom prst="rect">
                          <a:avLst/>
                        </a:prstGeom>
                        <a:noFill/>
                        <a:ln w="38100">
                          <a:noFill/>
                          <a:miter/>
                        </a:ln>
                      </p:spPr>
                    </p:pic>
                  </p:oleObj>
                </mc:Fallback>
              </mc:AlternateContent>
            </a:graphicData>
          </a:graphic>
        </p:graphicFrame>
        <p:graphicFrame>
          <p:nvGraphicFramePr>
            <p:cNvPr id="94244" name="Object 47"/>
            <p:cNvGraphicFramePr>
              <a:graphicFrameLocks noChangeAspect="1"/>
            </p:cNvGraphicFramePr>
            <p:nvPr/>
          </p:nvGraphicFramePr>
          <p:xfrm>
            <a:off x="3302" y="3116"/>
            <a:ext cx="316" cy="303"/>
          </p:xfrm>
          <a:graphic>
            <a:graphicData uri="http://schemas.openxmlformats.org/presentationml/2006/ole">
              <mc:AlternateContent xmlns:mc="http://schemas.openxmlformats.org/markup-compatibility/2006">
                <mc:Choice xmlns:v="urn:schemas-microsoft-com:vml" Requires="v">
                  <p:oleObj spid="_x0000_s3288" name="" r:id="rId25" imgW="241300" imgH="228600" progId="Equation.3">
                    <p:embed/>
                  </p:oleObj>
                </mc:Choice>
                <mc:Fallback>
                  <p:oleObj name="" r:id="rId25" imgW="241300" imgH="228600" progId="Equation.3">
                    <p:embed/>
                    <p:pic>
                      <p:nvPicPr>
                        <p:cNvPr id="0" name="图片 3287"/>
                        <p:cNvPicPr/>
                        <p:nvPr/>
                      </p:nvPicPr>
                      <p:blipFill>
                        <a:blip r:embed="rId26"/>
                        <a:stretch>
                          <a:fillRect/>
                        </a:stretch>
                      </p:blipFill>
                      <p:spPr>
                        <a:xfrm>
                          <a:off x="3302" y="3116"/>
                          <a:ext cx="316" cy="303"/>
                        </a:xfrm>
                        <a:prstGeom prst="rect">
                          <a:avLst/>
                        </a:prstGeom>
                        <a:noFill/>
                        <a:ln w="38100">
                          <a:noFill/>
                          <a:miter/>
                        </a:ln>
                      </p:spPr>
                    </p:pic>
                  </p:oleObj>
                </mc:Fallback>
              </mc:AlternateContent>
            </a:graphicData>
          </a:graphic>
        </p:graphicFrame>
        <p:sp>
          <p:nvSpPr>
            <p:cNvPr id="7207" name="Freeform 48"/>
            <p:cNvSpPr/>
            <p:nvPr/>
          </p:nvSpPr>
          <p:spPr>
            <a:xfrm>
              <a:off x="2750" y="1844"/>
              <a:ext cx="379" cy="415"/>
            </a:xfrm>
            <a:custGeom>
              <a:avLst/>
              <a:gdLst/>
              <a:ahLst/>
              <a:cxnLst>
                <a:cxn ang="0">
                  <a:pos x="379" y="32"/>
                </a:cxn>
                <a:cxn ang="0">
                  <a:pos x="283" y="32"/>
                </a:cxn>
                <a:cxn ang="0">
                  <a:pos x="96" y="223"/>
                </a:cxn>
                <a:cxn ang="0">
                  <a:pos x="0" y="415"/>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208" name="Freeform 49"/>
            <p:cNvSpPr/>
            <p:nvPr/>
          </p:nvSpPr>
          <p:spPr>
            <a:xfrm>
              <a:off x="2563" y="2449"/>
              <a:ext cx="93" cy="574"/>
            </a:xfrm>
            <a:custGeom>
              <a:avLst/>
              <a:gdLst/>
              <a:ahLst/>
              <a:cxnLst>
                <a:cxn ang="0">
                  <a:pos x="93" y="0"/>
                </a:cxn>
                <a:cxn ang="0">
                  <a:pos x="0" y="192"/>
                </a:cxn>
                <a:cxn ang="0">
                  <a:pos x="93" y="574"/>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4247" name="Object 50"/>
            <p:cNvGraphicFramePr>
              <a:graphicFrameLocks noChangeAspect="1"/>
            </p:cNvGraphicFramePr>
            <p:nvPr/>
          </p:nvGraphicFramePr>
          <p:xfrm>
            <a:off x="2356" y="2829"/>
            <a:ext cx="173" cy="160"/>
          </p:xfrm>
          <a:graphic>
            <a:graphicData uri="http://schemas.openxmlformats.org/presentationml/2006/ole">
              <mc:AlternateContent xmlns:mc="http://schemas.openxmlformats.org/markup-compatibility/2006">
                <mc:Choice xmlns:v="urn:schemas-microsoft-com:vml" Requires="v">
                  <p:oleObj spid="_x0000_s3289" name="" r:id="rId27" imgW="152400" imgH="139700" progId="Equation.3">
                    <p:embed/>
                  </p:oleObj>
                </mc:Choice>
                <mc:Fallback>
                  <p:oleObj name="" r:id="rId27" imgW="152400" imgH="139700" progId="Equation.3">
                    <p:embed/>
                    <p:pic>
                      <p:nvPicPr>
                        <p:cNvPr id="0" name="图片 3288"/>
                        <p:cNvPicPr/>
                        <p:nvPr/>
                      </p:nvPicPr>
                      <p:blipFill>
                        <a:blip r:embed="rId28"/>
                        <a:stretch>
                          <a:fillRect/>
                        </a:stretch>
                      </p:blipFill>
                      <p:spPr>
                        <a:xfrm>
                          <a:off x="2356" y="2829"/>
                          <a:ext cx="173" cy="160"/>
                        </a:xfrm>
                        <a:prstGeom prst="rect">
                          <a:avLst/>
                        </a:prstGeom>
                        <a:noFill/>
                        <a:ln w="38100">
                          <a:noFill/>
                          <a:miter/>
                        </a:ln>
                      </p:spPr>
                    </p:pic>
                  </p:oleObj>
                </mc:Fallback>
              </mc:AlternateContent>
            </a:graphicData>
          </a:graphic>
        </p:graphicFrame>
        <p:graphicFrame>
          <p:nvGraphicFramePr>
            <p:cNvPr id="94248" name="Object 51"/>
            <p:cNvGraphicFramePr>
              <a:graphicFrameLocks noChangeAspect="1"/>
            </p:cNvGraphicFramePr>
            <p:nvPr/>
          </p:nvGraphicFramePr>
          <p:xfrm>
            <a:off x="2750" y="1785"/>
            <a:ext cx="173" cy="162"/>
          </p:xfrm>
          <a:graphic>
            <a:graphicData uri="http://schemas.openxmlformats.org/presentationml/2006/ole">
              <mc:AlternateContent xmlns:mc="http://schemas.openxmlformats.org/markup-compatibility/2006">
                <mc:Choice xmlns:v="urn:schemas-microsoft-com:vml" Requires="v">
                  <p:oleObj spid="_x0000_s3290" name="" r:id="rId29" imgW="152400" imgH="139700" progId="Equation.3">
                    <p:embed/>
                  </p:oleObj>
                </mc:Choice>
                <mc:Fallback>
                  <p:oleObj name="" r:id="rId29" imgW="152400" imgH="139700" progId="Equation.3">
                    <p:embed/>
                    <p:pic>
                      <p:nvPicPr>
                        <p:cNvPr id="0" name="图片 3289"/>
                        <p:cNvPicPr/>
                        <p:nvPr/>
                      </p:nvPicPr>
                      <p:blipFill>
                        <a:blip r:embed="rId30"/>
                        <a:stretch>
                          <a:fillRect/>
                        </a:stretch>
                      </p:blipFill>
                      <p:spPr>
                        <a:xfrm>
                          <a:off x="2750" y="1785"/>
                          <a:ext cx="173" cy="162"/>
                        </a:xfrm>
                        <a:prstGeom prst="rect">
                          <a:avLst/>
                        </a:prstGeom>
                        <a:noFill/>
                        <a:ln w="38100">
                          <a:noFill/>
                          <a:miter/>
                        </a:ln>
                      </p:spPr>
                    </p:pic>
                  </p:oleObj>
                </mc:Fallback>
              </mc:AlternateContent>
            </a:graphicData>
          </a:graphic>
        </p:graphicFrame>
        <p:graphicFrame>
          <p:nvGraphicFramePr>
            <p:cNvPr id="94249" name="Object 52"/>
            <p:cNvGraphicFramePr>
              <a:graphicFrameLocks noChangeAspect="1"/>
            </p:cNvGraphicFramePr>
            <p:nvPr/>
          </p:nvGraphicFramePr>
          <p:xfrm>
            <a:off x="3302" y="2352"/>
            <a:ext cx="333" cy="304"/>
          </p:xfrm>
          <a:graphic>
            <a:graphicData uri="http://schemas.openxmlformats.org/presentationml/2006/ole">
              <mc:AlternateContent xmlns:mc="http://schemas.openxmlformats.org/markup-compatibility/2006">
                <mc:Choice xmlns:v="urn:schemas-microsoft-com:vml" Requires="v">
                  <p:oleObj spid="_x0000_s3291" name="" r:id="rId31" imgW="254000" imgH="228600" progId="Equation.3">
                    <p:embed/>
                  </p:oleObj>
                </mc:Choice>
                <mc:Fallback>
                  <p:oleObj name="" r:id="rId31" imgW="254000" imgH="228600" progId="Equation.3">
                    <p:embed/>
                    <p:pic>
                      <p:nvPicPr>
                        <p:cNvPr id="0" name="图片 3290"/>
                        <p:cNvPicPr/>
                        <p:nvPr/>
                      </p:nvPicPr>
                      <p:blipFill>
                        <a:blip r:embed="rId32"/>
                        <a:stretch>
                          <a:fillRect/>
                        </a:stretch>
                      </p:blipFill>
                      <p:spPr>
                        <a:xfrm>
                          <a:off x="3302" y="2352"/>
                          <a:ext cx="333" cy="304"/>
                        </a:xfrm>
                        <a:prstGeom prst="rect">
                          <a:avLst/>
                        </a:prstGeom>
                        <a:noFill/>
                        <a:ln w="38100">
                          <a:noFill/>
                          <a:miter/>
                        </a:ln>
                      </p:spPr>
                    </p:pic>
                  </p:oleObj>
                </mc:Fallback>
              </mc:AlternateContent>
            </a:graphicData>
          </a:graphic>
        </p:graphicFrame>
        <p:sp>
          <p:nvSpPr>
            <p:cNvPr id="94250" name="Line 53"/>
            <p:cNvSpPr/>
            <p:nvPr/>
          </p:nvSpPr>
          <p:spPr>
            <a:xfrm>
              <a:off x="3396" y="2639"/>
              <a:ext cx="189" cy="0"/>
            </a:xfrm>
            <a:prstGeom prst="line">
              <a:avLst/>
            </a:prstGeom>
            <a:ln w="9525" cap="flat" cmpd="sng">
              <a:solidFill>
                <a:srgbClr val="000000"/>
              </a:solidFill>
              <a:prstDash val="solid"/>
              <a:round/>
              <a:headEnd type="none" w="med" len="med"/>
              <a:tailEnd type="arrow" w="med" len="med"/>
            </a:ln>
          </p:spPr>
        </p:sp>
      </p:grpSp>
      <p:grpSp>
        <p:nvGrpSpPr>
          <p:cNvPr id="94251" name="Group 54"/>
          <p:cNvGrpSpPr>
            <a:grpSpLocks noChangeAspect="1"/>
          </p:cNvGrpSpPr>
          <p:nvPr/>
        </p:nvGrpSpPr>
        <p:grpSpPr>
          <a:xfrm>
            <a:off x="5414963" y="5030788"/>
            <a:ext cx="1479550" cy="1574800"/>
            <a:chOff x="2356" y="1785"/>
            <a:chExt cx="2158" cy="2324"/>
          </a:xfrm>
        </p:grpSpPr>
        <p:sp>
          <p:nvSpPr>
            <p:cNvPr id="7214" name="AutoShape 55"/>
            <p:cNvSpPr>
              <a:spLocks noChangeAspect="1"/>
            </p:cNvSpPr>
            <p:nvPr/>
          </p:nvSpPr>
          <p:spPr>
            <a:xfrm>
              <a:off x="2356" y="1785"/>
              <a:ext cx="2158" cy="2324"/>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253" name="Object 56"/>
            <p:cNvGraphicFramePr>
              <a:graphicFrameLocks noChangeAspect="1"/>
            </p:cNvGraphicFramePr>
            <p:nvPr/>
          </p:nvGraphicFramePr>
          <p:xfrm>
            <a:off x="3300" y="2646"/>
            <a:ext cx="200" cy="236"/>
          </p:xfrm>
          <a:graphic>
            <a:graphicData uri="http://schemas.openxmlformats.org/presentationml/2006/ole">
              <mc:AlternateContent xmlns:mc="http://schemas.openxmlformats.org/markup-compatibility/2006">
                <mc:Choice xmlns:v="urn:schemas-microsoft-com:vml" Requires="v">
                  <p:oleObj spid="_x0000_s3292" name="" r:id="rId33" imgW="152400" imgH="177800" progId="Equation.3">
                    <p:embed/>
                  </p:oleObj>
                </mc:Choice>
                <mc:Fallback>
                  <p:oleObj name="" r:id="rId33" imgW="152400" imgH="177800" progId="Equation.3">
                    <p:embed/>
                    <p:pic>
                      <p:nvPicPr>
                        <p:cNvPr id="0" name="图片 3291"/>
                        <p:cNvPicPr/>
                        <p:nvPr/>
                      </p:nvPicPr>
                      <p:blipFill>
                        <a:blip r:embed="rId34"/>
                        <a:stretch>
                          <a:fillRect/>
                        </a:stretch>
                      </p:blipFill>
                      <p:spPr>
                        <a:xfrm>
                          <a:off x="3300" y="2646"/>
                          <a:ext cx="200" cy="236"/>
                        </a:xfrm>
                        <a:prstGeom prst="rect">
                          <a:avLst/>
                        </a:prstGeom>
                        <a:noFill/>
                        <a:ln w="38100">
                          <a:noFill/>
                          <a:miter/>
                        </a:ln>
                      </p:spPr>
                    </p:pic>
                  </p:oleObj>
                </mc:Fallback>
              </mc:AlternateContent>
            </a:graphicData>
          </a:graphic>
        </p:graphicFrame>
        <p:pic>
          <p:nvPicPr>
            <p:cNvPr id="94254" name="Picture 57"/>
            <p:cNvPicPr>
              <a:picLocks noChangeAspect="1"/>
            </p:cNvPicPr>
            <p:nvPr/>
          </p:nvPicPr>
          <p:blipFill>
            <a:blip r:embed="rId3"/>
            <a:stretch>
              <a:fillRect/>
            </a:stretch>
          </p:blipFill>
          <p:spPr>
            <a:xfrm>
              <a:off x="2827" y="3603"/>
              <a:ext cx="1687" cy="506"/>
            </a:xfrm>
            <a:prstGeom prst="rect">
              <a:avLst/>
            </a:prstGeom>
            <a:noFill/>
            <a:ln w="9525">
              <a:noFill/>
            </a:ln>
          </p:spPr>
        </p:pic>
        <p:sp>
          <p:nvSpPr>
            <p:cNvPr id="7217" name="Oval 58"/>
            <p:cNvSpPr/>
            <p:nvPr/>
          </p:nvSpPr>
          <p:spPr>
            <a:xfrm>
              <a:off x="2750" y="1875"/>
              <a:ext cx="1700" cy="1722"/>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56" name="Line 59"/>
            <p:cNvSpPr/>
            <p:nvPr/>
          </p:nvSpPr>
          <p:spPr>
            <a:xfrm flipV="1">
              <a:off x="3600" y="1875"/>
              <a:ext cx="0" cy="1816"/>
            </a:xfrm>
            <a:prstGeom prst="line">
              <a:avLst/>
            </a:prstGeom>
            <a:ln w="9525" cap="flat" cmpd="sng">
              <a:solidFill>
                <a:srgbClr val="000000"/>
              </a:solidFill>
              <a:prstDash val="lgDashDotDot"/>
              <a:round/>
              <a:headEnd type="none" w="med" len="med"/>
              <a:tailEnd type="none" w="med" len="med"/>
            </a:ln>
          </p:spPr>
        </p:sp>
        <p:sp>
          <p:nvSpPr>
            <p:cNvPr id="94257" name="Line 60"/>
            <p:cNvSpPr/>
            <p:nvPr/>
          </p:nvSpPr>
          <p:spPr>
            <a:xfrm flipH="1">
              <a:off x="2923" y="2639"/>
              <a:ext cx="1512" cy="0"/>
            </a:xfrm>
            <a:prstGeom prst="line">
              <a:avLst/>
            </a:prstGeom>
            <a:ln w="9525" cap="flat" cmpd="sng">
              <a:solidFill>
                <a:srgbClr val="000000"/>
              </a:solidFill>
              <a:prstDash val="lgDashDotDot"/>
              <a:round/>
              <a:headEnd type="none" w="med" len="med"/>
              <a:tailEnd type="none" w="med" len="med"/>
            </a:ln>
          </p:spPr>
        </p:sp>
        <p:sp>
          <p:nvSpPr>
            <p:cNvPr id="7220" name="Oval 61"/>
            <p:cNvSpPr/>
            <p:nvPr/>
          </p:nvSpPr>
          <p:spPr>
            <a:xfrm>
              <a:off x="3883" y="2382"/>
              <a:ext cx="567" cy="573"/>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59" name="Line 62"/>
            <p:cNvSpPr/>
            <p:nvPr/>
          </p:nvSpPr>
          <p:spPr>
            <a:xfrm>
              <a:off x="4167" y="2287"/>
              <a:ext cx="0" cy="763"/>
            </a:xfrm>
            <a:prstGeom prst="line">
              <a:avLst/>
            </a:prstGeom>
            <a:ln w="9525" cap="flat" cmpd="sng">
              <a:solidFill>
                <a:srgbClr val="000000"/>
              </a:solidFill>
              <a:prstDash val="lgDashDotDot"/>
              <a:round/>
              <a:headEnd type="none" w="med" len="med"/>
              <a:tailEnd type="none" w="med" len="med"/>
            </a:ln>
          </p:spPr>
        </p:sp>
        <p:sp>
          <p:nvSpPr>
            <p:cNvPr id="94260" name="Line 63"/>
            <p:cNvSpPr/>
            <p:nvPr/>
          </p:nvSpPr>
          <p:spPr>
            <a:xfrm>
              <a:off x="3413" y="2642"/>
              <a:ext cx="0" cy="573"/>
            </a:xfrm>
            <a:prstGeom prst="line">
              <a:avLst/>
            </a:prstGeom>
            <a:ln w="9525" cap="flat" cmpd="sng">
              <a:solidFill>
                <a:srgbClr val="000000"/>
              </a:solidFill>
              <a:prstDash val="solid"/>
              <a:round/>
              <a:headEnd type="none" w="med" len="med"/>
              <a:tailEnd type="triangle" w="med" len="med"/>
            </a:ln>
          </p:spPr>
        </p:sp>
        <p:graphicFrame>
          <p:nvGraphicFramePr>
            <p:cNvPr id="94261" name="Object 64"/>
            <p:cNvGraphicFramePr>
              <a:graphicFrameLocks noChangeAspect="1"/>
            </p:cNvGraphicFramePr>
            <p:nvPr/>
          </p:nvGraphicFramePr>
          <p:xfrm>
            <a:off x="3979" y="2449"/>
            <a:ext cx="200" cy="220"/>
          </p:xfrm>
          <a:graphic>
            <a:graphicData uri="http://schemas.openxmlformats.org/presentationml/2006/ole">
              <mc:AlternateContent xmlns:mc="http://schemas.openxmlformats.org/markup-compatibility/2006">
                <mc:Choice xmlns:v="urn:schemas-microsoft-com:vml" Requires="v">
                  <p:oleObj spid="_x0000_s3293" name="" r:id="rId35" imgW="152400" imgH="165100" progId="Equation.3">
                    <p:embed/>
                  </p:oleObj>
                </mc:Choice>
                <mc:Fallback>
                  <p:oleObj name="" r:id="rId35" imgW="152400" imgH="165100" progId="Equation.3">
                    <p:embed/>
                    <p:pic>
                      <p:nvPicPr>
                        <p:cNvPr id="0" name="图片 3292"/>
                        <p:cNvPicPr/>
                        <p:nvPr/>
                      </p:nvPicPr>
                      <p:blipFill>
                        <a:blip r:embed="rId36"/>
                        <a:stretch>
                          <a:fillRect/>
                        </a:stretch>
                      </p:blipFill>
                      <p:spPr>
                        <a:xfrm>
                          <a:off x="3979" y="2449"/>
                          <a:ext cx="200" cy="220"/>
                        </a:xfrm>
                        <a:prstGeom prst="rect">
                          <a:avLst/>
                        </a:prstGeom>
                        <a:noFill/>
                        <a:ln w="38100">
                          <a:noFill/>
                          <a:miter/>
                        </a:ln>
                      </p:spPr>
                    </p:pic>
                  </p:oleObj>
                </mc:Fallback>
              </mc:AlternateContent>
            </a:graphicData>
          </a:graphic>
        </p:graphicFrame>
        <p:graphicFrame>
          <p:nvGraphicFramePr>
            <p:cNvPr id="94262" name="Object 65"/>
            <p:cNvGraphicFramePr>
              <a:graphicFrameLocks noChangeAspect="1"/>
            </p:cNvGraphicFramePr>
            <p:nvPr/>
          </p:nvGraphicFramePr>
          <p:xfrm>
            <a:off x="3583" y="2646"/>
            <a:ext cx="200" cy="236"/>
          </p:xfrm>
          <a:graphic>
            <a:graphicData uri="http://schemas.openxmlformats.org/presentationml/2006/ole">
              <mc:AlternateContent xmlns:mc="http://schemas.openxmlformats.org/markup-compatibility/2006">
                <mc:Choice xmlns:v="urn:schemas-microsoft-com:vml" Requires="v">
                  <p:oleObj spid="_x0000_s3294" name="" r:id="rId37" imgW="152400" imgH="177800" progId="Equation.3">
                    <p:embed/>
                  </p:oleObj>
                </mc:Choice>
                <mc:Fallback>
                  <p:oleObj name="" r:id="rId37" imgW="152400" imgH="177800" progId="Equation.3">
                    <p:embed/>
                    <p:pic>
                      <p:nvPicPr>
                        <p:cNvPr id="0" name="图片 3293"/>
                        <p:cNvPicPr/>
                        <p:nvPr/>
                      </p:nvPicPr>
                      <p:blipFill>
                        <a:blip r:embed="rId38"/>
                        <a:stretch>
                          <a:fillRect/>
                        </a:stretch>
                      </p:blipFill>
                      <p:spPr>
                        <a:xfrm>
                          <a:off x="3583" y="2646"/>
                          <a:ext cx="200" cy="236"/>
                        </a:xfrm>
                        <a:prstGeom prst="rect">
                          <a:avLst/>
                        </a:prstGeom>
                        <a:noFill/>
                        <a:ln w="38100">
                          <a:noFill/>
                          <a:miter/>
                        </a:ln>
                      </p:spPr>
                    </p:pic>
                  </p:oleObj>
                </mc:Fallback>
              </mc:AlternateContent>
            </a:graphicData>
          </a:graphic>
        </p:graphicFrame>
        <p:graphicFrame>
          <p:nvGraphicFramePr>
            <p:cNvPr id="94263" name="Object 66"/>
            <p:cNvGraphicFramePr>
              <a:graphicFrameLocks noChangeAspect="1"/>
            </p:cNvGraphicFramePr>
            <p:nvPr/>
          </p:nvGraphicFramePr>
          <p:xfrm>
            <a:off x="3602" y="3403"/>
            <a:ext cx="216" cy="219"/>
          </p:xfrm>
          <a:graphic>
            <a:graphicData uri="http://schemas.openxmlformats.org/presentationml/2006/ole">
              <mc:AlternateContent xmlns:mc="http://schemas.openxmlformats.org/markup-compatibility/2006">
                <mc:Choice xmlns:v="urn:schemas-microsoft-com:vml" Requires="v">
                  <p:oleObj spid="_x0000_s3295" name="" r:id="rId39" imgW="165100" imgH="165100" progId="Equation.3">
                    <p:embed/>
                  </p:oleObj>
                </mc:Choice>
                <mc:Fallback>
                  <p:oleObj name="" r:id="rId39" imgW="165100" imgH="165100" progId="Equation.3">
                    <p:embed/>
                    <p:pic>
                      <p:nvPicPr>
                        <p:cNvPr id="0" name="图片 3294"/>
                        <p:cNvPicPr/>
                        <p:nvPr/>
                      </p:nvPicPr>
                      <p:blipFill>
                        <a:blip r:embed="rId40"/>
                        <a:stretch>
                          <a:fillRect/>
                        </a:stretch>
                      </p:blipFill>
                      <p:spPr>
                        <a:xfrm>
                          <a:off x="3602" y="3403"/>
                          <a:ext cx="216" cy="219"/>
                        </a:xfrm>
                        <a:prstGeom prst="rect">
                          <a:avLst/>
                        </a:prstGeom>
                        <a:noFill/>
                        <a:ln w="38100">
                          <a:noFill/>
                          <a:miter/>
                        </a:ln>
                      </p:spPr>
                    </p:pic>
                  </p:oleObj>
                </mc:Fallback>
              </mc:AlternateContent>
            </a:graphicData>
          </a:graphic>
        </p:graphicFrame>
        <p:graphicFrame>
          <p:nvGraphicFramePr>
            <p:cNvPr id="94264" name="Object 67"/>
            <p:cNvGraphicFramePr>
              <a:graphicFrameLocks noChangeAspect="1"/>
            </p:cNvGraphicFramePr>
            <p:nvPr/>
          </p:nvGraphicFramePr>
          <p:xfrm>
            <a:off x="3263" y="3116"/>
            <a:ext cx="399" cy="304"/>
          </p:xfrm>
          <a:graphic>
            <a:graphicData uri="http://schemas.openxmlformats.org/presentationml/2006/ole">
              <mc:AlternateContent xmlns:mc="http://schemas.openxmlformats.org/markup-compatibility/2006">
                <mc:Choice xmlns:v="urn:schemas-microsoft-com:vml" Requires="v">
                  <p:oleObj spid="_x0000_s3296" name="" r:id="rId41" imgW="304800" imgH="228600" progId="Equation.3">
                    <p:embed/>
                  </p:oleObj>
                </mc:Choice>
                <mc:Fallback>
                  <p:oleObj name="" r:id="rId41" imgW="304800" imgH="228600" progId="Equation.3">
                    <p:embed/>
                    <p:pic>
                      <p:nvPicPr>
                        <p:cNvPr id="0" name="图片 3295"/>
                        <p:cNvPicPr/>
                        <p:nvPr/>
                      </p:nvPicPr>
                      <p:blipFill>
                        <a:blip r:embed="rId42"/>
                        <a:stretch>
                          <a:fillRect/>
                        </a:stretch>
                      </p:blipFill>
                      <p:spPr>
                        <a:xfrm>
                          <a:off x="3263" y="3116"/>
                          <a:ext cx="399" cy="304"/>
                        </a:xfrm>
                        <a:prstGeom prst="rect">
                          <a:avLst/>
                        </a:prstGeom>
                        <a:noFill/>
                        <a:ln w="38100">
                          <a:noFill/>
                          <a:miter/>
                        </a:ln>
                      </p:spPr>
                    </p:pic>
                  </p:oleObj>
                </mc:Fallback>
              </mc:AlternateContent>
            </a:graphicData>
          </a:graphic>
        </p:graphicFrame>
        <p:sp>
          <p:nvSpPr>
            <p:cNvPr id="7227" name="Freeform 68"/>
            <p:cNvSpPr/>
            <p:nvPr/>
          </p:nvSpPr>
          <p:spPr>
            <a:xfrm>
              <a:off x="2750" y="1844"/>
              <a:ext cx="379" cy="415"/>
            </a:xfrm>
            <a:custGeom>
              <a:avLst/>
              <a:gdLst/>
              <a:ahLst/>
              <a:cxnLst>
                <a:cxn ang="0">
                  <a:pos x="379" y="32"/>
                </a:cxn>
                <a:cxn ang="0">
                  <a:pos x="283" y="32"/>
                </a:cxn>
                <a:cxn ang="0">
                  <a:pos x="96" y="223"/>
                </a:cxn>
                <a:cxn ang="0">
                  <a:pos x="0" y="415"/>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228" name="Freeform 69"/>
            <p:cNvSpPr/>
            <p:nvPr/>
          </p:nvSpPr>
          <p:spPr>
            <a:xfrm>
              <a:off x="2563" y="2449"/>
              <a:ext cx="93" cy="574"/>
            </a:xfrm>
            <a:custGeom>
              <a:avLst/>
              <a:gdLst/>
              <a:ahLst/>
              <a:cxnLst>
                <a:cxn ang="0">
                  <a:pos x="93" y="0"/>
                </a:cxn>
                <a:cxn ang="0">
                  <a:pos x="0" y="192"/>
                </a:cxn>
                <a:cxn ang="0">
                  <a:pos x="93" y="574"/>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4267" name="Object 70"/>
            <p:cNvGraphicFramePr>
              <a:graphicFrameLocks noChangeAspect="1"/>
            </p:cNvGraphicFramePr>
            <p:nvPr/>
          </p:nvGraphicFramePr>
          <p:xfrm>
            <a:off x="2356" y="2829"/>
            <a:ext cx="173" cy="160"/>
          </p:xfrm>
          <a:graphic>
            <a:graphicData uri="http://schemas.openxmlformats.org/presentationml/2006/ole">
              <mc:AlternateContent xmlns:mc="http://schemas.openxmlformats.org/markup-compatibility/2006">
                <mc:Choice xmlns:v="urn:schemas-microsoft-com:vml" Requires="v">
                  <p:oleObj spid="_x0000_s3297" name="" r:id="rId43" imgW="152400" imgH="139700" progId="Equation.3">
                    <p:embed/>
                  </p:oleObj>
                </mc:Choice>
                <mc:Fallback>
                  <p:oleObj name="" r:id="rId43" imgW="152400" imgH="139700" progId="Equation.3">
                    <p:embed/>
                    <p:pic>
                      <p:nvPicPr>
                        <p:cNvPr id="0" name="图片 3296"/>
                        <p:cNvPicPr/>
                        <p:nvPr/>
                      </p:nvPicPr>
                      <p:blipFill>
                        <a:blip r:embed="rId44"/>
                        <a:stretch>
                          <a:fillRect/>
                        </a:stretch>
                      </p:blipFill>
                      <p:spPr>
                        <a:xfrm>
                          <a:off x="2356" y="2829"/>
                          <a:ext cx="173" cy="160"/>
                        </a:xfrm>
                        <a:prstGeom prst="rect">
                          <a:avLst/>
                        </a:prstGeom>
                        <a:noFill/>
                        <a:ln w="38100">
                          <a:noFill/>
                          <a:miter/>
                        </a:ln>
                      </p:spPr>
                    </p:pic>
                  </p:oleObj>
                </mc:Fallback>
              </mc:AlternateContent>
            </a:graphicData>
          </a:graphic>
        </p:graphicFrame>
        <p:graphicFrame>
          <p:nvGraphicFramePr>
            <p:cNvPr id="94268" name="Object 71"/>
            <p:cNvGraphicFramePr>
              <a:graphicFrameLocks noChangeAspect="1"/>
            </p:cNvGraphicFramePr>
            <p:nvPr/>
          </p:nvGraphicFramePr>
          <p:xfrm>
            <a:off x="2750" y="1785"/>
            <a:ext cx="173" cy="162"/>
          </p:xfrm>
          <a:graphic>
            <a:graphicData uri="http://schemas.openxmlformats.org/presentationml/2006/ole">
              <mc:AlternateContent xmlns:mc="http://schemas.openxmlformats.org/markup-compatibility/2006">
                <mc:Choice xmlns:v="urn:schemas-microsoft-com:vml" Requires="v">
                  <p:oleObj spid="_x0000_s3298" name="" r:id="rId45" imgW="152400" imgH="139700" progId="Equation.3">
                    <p:embed/>
                  </p:oleObj>
                </mc:Choice>
                <mc:Fallback>
                  <p:oleObj name="" r:id="rId45" imgW="152400" imgH="139700" progId="Equation.3">
                    <p:embed/>
                    <p:pic>
                      <p:nvPicPr>
                        <p:cNvPr id="0" name="图片 3297"/>
                        <p:cNvPicPr/>
                        <p:nvPr/>
                      </p:nvPicPr>
                      <p:blipFill>
                        <a:blip r:embed="rId46"/>
                        <a:stretch>
                          <a:fillRect/>
                        </a:stretch>
                      </p:blipFill>
                      <p:spPr>
                        <a:xfrm>
                          <a:off x="2750" y="1785"/>
                          <a:ext cx="173" cy="162"/>
                        </a:xfrm>
                        <a:prstGeom prst="rect">
                          <a:avLst/>
                        </a:prstGeom>
                        <a:noFill/>
                        <a:ln w="38100">
                          <a:noFill/>
                          <a:miter/>
                        </a:ln>
                      </p:spPr>
                    </p:pic>
                  </p:oleObj>
                </mc:Fallback>
              </mc:AlternateContent>
            </a:graphicData>
          </a:graphic>
        </p:graphicFrame>
        <p:graphicFrame>
          <p:nvGraphicFramePr>
            <p:cNvPr id="94269" name="Object 72"/>
            <p:cNvGraphicFramePr>
              <a:graphicFrameLocks noChangeAspect="1"/>
            </p:cNvGraphicFramePr>
            <p:nvPr/>
          </p:nvGraphicFramePr>
          <p:xfrm>
            <a:off x="2827" y="2743"/>
            <a:ext cx="400" cy="303"/>
          </p:xfrm>
          <a:graphic>
            <a:graphicData uri="http://schemas.openxmlformats.org/presentationml/2006/ole">
              <mc:AlternateContent xmlns:mc="http://schemas.openxmlformats.org/markup-compatibility/2006">
                <mc:Choice xmlns:v="urn:schemas-microsoft-com:vml" Requires="v">
                  <p:oleObj spid="_x0000_s3299" name="" r:id="rId47" imgW="304800" imgH="228600" progId="Equation.3">
                    <p:embed/>
                  </p:oleObj>
                </mc:Choice>
                <mc:Fallback>
                  <p:oleObj name="" r:id="rId47" imgW="304800" imgH="228600" progId="Equation.3">
                    <p:embed/>
                    <p:pic>
                      <p:nvPicPr>
                        <p:cNvPr id="0" name="图片 3298"/>
                        <p:cNvPicPr/>
                        <p:nvPr/>
                      </p:nvPicPr>
                      <p:blipFill>
                        <a:blip r:embed="rId48"/>
                        <a:stretch>
                          <a:fillRect/>
                        </a:stretch>
                      </p:blipFill>
                      <p:spPr>
                        <a:xfrm>
                          <a:off x="2827" y="2743"/>
                          <a:ext cx="400" cy="303"/>
                        </a:xfrm>
                        <a:prstGeom prst="rect">
                          <a:avLst/>
                        </a:prstGeom>
                        <a:noFill/>
                        <a:ln w="38100">
                          <a:noFill/>
                          <a:miter/>
                        </a:ln>
                      </p:spPr>
                    </p:pic>
                  </p:oleObj>
                </mc:Fallback>
              </mc:AlternateContent>
            </a:graphicData>
          </a:graphic>
        </p:graphicFrame>
        <p:sp>
          <p:nvSpPr>
            <p:cNvPr id="94270" name="Line 73"/>
            <p:cNvSpPr/>
            <p:nvPr/>
          </p:nvSpPr>
          <p:spPr>
            <a:xfrm flipH="1">
              <a:off x="3017" y="2646"/>
              <a:ext cx="379" cy="0"/>
            </a:xfrm>
            <a:prstGeom prst="line">
              <a:avLst/>
            </a:prstGeom>
            <a:ln w="9525" cap="flat" cmpd="sng">
              <a:solidFill>
                <a:srgbClr val="000000"/>
              </a:solidFill>
              <a:prstDash val="solid"/>
              <a:round/>
              <a:headEnd type="none" w="med" len="med"/>
              <a:tailEnd type="triangle" w="med" len="med"/>
            </a:ln>
          </p:spPr>
        </p:sp>
        <p:sp>
          <p:nvSpPr>
            <p:cNvPr id="7233" name="Freeform 74"/>
            <p:cNvSpPr/>
            <p:nvPr/>
          </p:nvSpPr>
          <p:spPr>
            <a:xfrm>
              <a:off x="3679" y="2456"/>
              <a:ext cx="202" cy="381"/>
            </a:xfrm>
            <a:custGeom>
              <a:avLst/>
              <a:gdLst/>
              <a:ahLst/>
              <a:cxnLst>
                <a:cxn ang="0">
                  <a:pos x="0" y="0"/>
                </a:cxn>
                <a:cxn ang="0">
                  <a:pos x="187" y="95"/>
                </a:cxn>
                <a:cxn ang="0">
                  <a:pos x="94" y="381"/>
                </a:cxn>
              </a:cxnLst>
              <a:pathLst>
                <a:path w="97" h="181">
                  <a:moveTo>
                    <a:pt x="0" y="0"/>
                  </a:moveTo>
                  <a:cubicBezTo>
                    <a:pt x="41" y="7"/>
                    <a:pt x="83" y="15"/>
                    <a:pt x="90" y="45"/>
                  </a:cubicBezTo>
                  <a:cubicBezTo>
                    <a:pt x="97" y="75"/>
                    <a:pt x="60" y="158"/>
                    <a:pt x="45" y="181"/>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94272" name="Line 75"/>
            <p:cNvSpPr/>
            <p:nvPr/>
          </p:nvSpPr>
          <p:spPr>
            <a:xfrm flipV="1">
              <a:off x="3396" y="2263"/>
              <a:ext cx="0" cy="383"/>
            </a:xfrm>
            <a:prstGeom prst="line">
              <a:avLst/>
            </a:prstGeom>
            <a:ln w="9525" cap="flat" cmpd="sng">
              <a:solidFill>
                <a:srgbClr val="000000"/>
              </a:solidFill>
              <a:prstDash val="solid"/>
              <a:round/>
              <a:headEnd type="none" w="med" len="med"/>
              <a:tailEnd type="triangle" w="med" len="med"/>
            </a:ln>
          </p:spPr>
        </p:sp>
        <p:graphicFrame>
          <p:nvGraphicFramePr>
            <p:cNvPr id="94273" name="Object 76"/>
            <p:cNvGraphicFramePr>
              <a:graphicFrameLocks noChangeAspect="1"/>
            </p:cNvGraphicFramePr>
            <p:nvPr/>
          </p:nvGraphicFramePr>
          <p:xfrm>
            <a:off x="3110" y="1977"/>
            <a:ext cx="383" cy="303"/>
          </p:xfrm>
          <a:graphic>
            <a:graphicData uri="http://schemas.openxmlformats.org/presentationml/2006/ole">
              <mc:AlternateContent xmlns:mc="http://schemas.openxmlformats.org/markup-compatibility/2006">
                <mc:Choice xmlns:v="urn:schemas-microsoft-com:vml" Requires="v">
                  <p:oleObj spid="_x0000_s3300" name="" r:id="rId49" imgW="292100" imgH="228600" progId="Equation.3">
                    <p:embed/>
                  </p:oleObj>
                </mc:Choice>
                <mc:Fallback>
                  <p:oleObj name="" r:id="rId49" imgW="292100" imgH="228600" progId="Equation.3">
                    <p:embed/>
                    <p:pic>
                      <p:nvPicPr>
                        <p:cNvPr id="0" name="图片 3299"/>
                        <p:cNvPicPr/>
                        <p:nvPr/>
                      </p:nvPicPr>
                      <p:blipFill>
                        <a:blip r:embed="rId50"/>
                        <a:stretch>
                          <a:fillRect/>
                        </a:stretch>
                      </p:blipFill>
                      <p:spPr>
                        <a:xfrm>
                          <a:off x="3110" y="1977"/>
                          <a:ext cx="383" cy="303"/>
                        </a:xfrm>
                        <a:prstGeom prst="rect">
                          <a:avLst/>
                        </a:prstGeom>
                        <a:noFill/>
                        <a:ln w="38100">
                          <a:noFill/>
                          <a:miter/>
                        </a:ln>
                      </p:spPr>
                    </p:pic>
                  </p:oleObj>
                </mc:Fallback>
              </mc:AlternateContent>
            </a:graphicData>
          </a:graphic>
        </p:graphicFrame>
        <p:graphicFrame>
          <p:nvGraphicFramePr>
            <p:cNvPr id="94274" name="Object 77"/>
            <p:cNvGraphicFramePr>
              <a:graphicFrameLocks noChangeAspect="1"/>
            </p:cNvGraphicFramePr>
            <p:nvPr/>
          </p:nvGraphicFramePr>
          <p:xfrm>
            <a:off x="3583" y="2072"/>
            <a:ext cx="384" cy="304"/>
          </p:xfrm>
          <a:graphic>
            <a:graphicData uri="http://schemas.openxmlformats.org/presentationml/2006/ole">
              <mc:AlternateContent xmlns:mc="http://schemas.openxmlformats.org/markup-compatibility/2006">
                <mc:Choice xmlns:v="urn:schemas-microsoft-com:vml" Requires="v">
                  <p:oleObj spid="_x0000_s3301" name="" r:id="rId51" imgW="292100" imgH="228600" progId="Equation.3">
                    <p:embed/>
                  </p:oleObj>
                </mc:Choice>
                <mc:Fallback>
                  <p:oleObj name="" r:id="rId51" imgW="292100" imgH="228600" progId="Equation.3">
                    <p:embed/>
                    <p:pic>
                      <p:nvPicPr>
                        <p:cNvPr id="0" name="图片 3300"/>
                        <p:cNvPicPr/>
                        <p:nvPr/>
                      </p:nvPicPr>
                      <p:blipFill>
                        <a:blip r:embed="rId52"/>
                        <a:stretch>
                          <a:fillRect/>
                        </a:stretch>
                      </p:blipFill>
                      <p:spPr>
                        <a:xfrm>
                          <a:off x="3583" y="2072"/>
                          <a:ext cx="384" cy="304"/>
                        </a:xfrm>
                        <a:prstGeom prst="rect">
                          <a:avLst/>
                        </a:prstGeom>
                        <a:noFill/>
                        <a:ln w="38100">
                          <a:noFill/>
                          <a:miter/>
                        </a:ln>
                      </p:spPr>
                    </p:pic>
                  </p:oleObj>
                </mc:Fallback>
              </mc:AlternateContent>
            </a:graphicData>
          </a:graphic>
        </p:graphicFrame>
      </p:grpSp>
      <p:grpSp>
        <p:nvGrpSpPr>
          <p:cNvPr id="94275" name="Group 78"/>
          <p:cNvGrpSpPr>
            <a:grpSpLocks noChangeAspect="1"/>
          </p:cNvGrpSpPr>
          <p:nvPr/>
        </p:nvGrpSpPr>
        <p:grpSpPr>
          <a:xfrm>
            <a:off x="7097713" y="5035550"/>
            <a:ext cx="1492250" cy="1570038"/>
            <a:chOff x="2356" y="1785"/>
            <a:chExt cx="2175" cy="2319"/>
          </a:xfrm>
        </p:grpSpPr>
        <p:sp>
          <p:nvSpPr>
            <p:cNvPr id="7238" name="AutoShape 79"/>
            <p:cNvSpPr>
              <a:spLocks noChangeAspect="1"/>
            </p:cNvSpPr>
            <p:nvPr/>
          </p:nvSpPr>
          <p:spPr>
            <a:xfrm>
              <a:off x="2356" y="1785"/>
              <a:ext cx="2175" cy="2319"/>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277" name="Object 80"/>
            <p:cNvGraphicFramePr>
              <a:graphicFrameLocks noChangeAspect="1"/>
            </p:cNvGraphicFramePr>
            <p:nvPr/>
          </p:nvGraphicFramePr>
          <p:xfrm>
            <a:off x="3263" y="2577"/>
            <a:ext cx="200" cy="236"/>
          </p:xfrm>
          <a:graphic>
            <a:graphicData uri="http://schemas.openxmlformats.org/presentationml/2006/ole">
              <mc:AlternateContent xmlns:mc="http://schemas.openxmlformats.org/markup-compatibility/2006">
                <mc:Choice xmlns:v="urn:schemas-microsoft-com:vml" Requires="v">
                  <p:oleObj spid="_x0000_s3302" name="" r:id="rId53" imgW="152400" imgH="177800" progId="Equation.3">
                    <p:embed/>
                  </p:oleObj>
                </mc:Choice>
                <mc:Fallback>
                  <p:oleObj name="" r:id="rId53" imgW="152400" imgH="177800" progId="Equation.3">
                    <p:embed/>
                    <p:pic>
                      <p:nvPicPr>
                        <p:cNvPr id="0" name="图片 3301"/>
                        <p:cNvPicPr/>
                        <p:nvPr/>
                      </p:nvPicPr>
                      <p:blipFill>
                        <a:blip r:embed="rId54"/>
                        <a:stretch>
                          <a:fillRect/>
                        </a:stretch>
                      </p:blipFill>
                      <p:spPr>
                        <a:xfrm>
                          <a:off x="3263" y="2577"/>
                          <a:ext cx="200" cy="236"/>
                        </a:xfrm>
                        <a:prstGeom prst="rect">
                          <a:avLst/>
                        </a:prstGeom>
                        <a:noFill/>
                        <a:ln w="38100">
                          <a:noFill/>
                          <a:miter/>
                        </a:ln>
                      </p:spPr>
                    </p:pic>
                  </p:oleObj>
                </mc:Fallback>
              </mc:AlternateContent>
            </a:graphicData>
          </a:graphic>
        </p:graphicFrame>
        <p:pic>
          <p:nvPicPr>
            <p:cNvPr id="94278" name="Picture 81"/>
            <p:cNvPicPr>
              <a:picLocks noChangeAspect="1"/>
            </p:cNvPicPr>
            <p:nvPr/>
          </p:nvPicPr>
          <p:blipFill>
            <a:blip r:embed="rId3"/>
            <a:stretch>
              <a:fillRect/>
            </a:stretch>
          </p:blipFill>
          <p:spPr>
            <a:xfrm>
              <a:off x="2844" y="3598"/>
              <a:ext cx="1687" cy="506"/>
            </a:xfrm>
            <a:prstGeom prst="rect">
              <a:avLst/>
            </a:prstGeom>
            <a:noFill/>
            <a:ln w="9525">
              <a:noFill/>
            </a:ln>
          </p:spPr>
        </p:pic>
        <p:sp>
          <p:nvSpPr>
            <p:cNvPr id="7241" name="Oval 82"/>
            <p:cNvSpPr/>
            <p:nvPr/>
          </p:nvSpPr>
          <p:spPr>
            <a:xfrm>
              <a:off x="2750" y="1876"/>
              <a:ext cx="1700" cy="1722"/>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80" name="Line 83"/>
            <p:cNvSpPr/>
            <p:nvPr/>
          </p:nvSpPr>
          <p:spPr>
            <a:xfrm flipV="1">
              <a:off x="3600" y="1876"/>
              <a:ext cx="0" cy="1816"/>
            </a:xfrm>
            <a:prstGeom prst="line">
              <a:avLst/>
            </a:prstGeom>
            <a:ln w="9525" cap="flat" cmpd="sng">
              <a:solidFill>
                <a:srgbClr val="000000"/>
              </a:solidFill>
              <a:prstDash val="lgDashDotDot"/>
              <a:round/>
              <a:headEnd type="none" w="med" len="med"/>
              <a:tailEnd type="none" w="med" len="med"/>
            </a:ln>
          </p:spPr>
        </p:sp>
        <p:sp>
          <p:nvSpPr>
            <p:cNvPr id="94281" name="Line 84"/>
            <p:cNvSpPr/>
            <p:nvPr/>
          </p:nvSpPr>
          <p:spPr>
            <a:xfrm flipH="1">
              <a:off x="2923" y="2640"/>
              <a:ext cx="1512" cy="0"/>
            </a:xfrm>
            <a:prstGeom prst="line">
              <a:avLst/>
            </a:prstGeom>
            <a:ln w="9525" cap="flat" cmpd="sng">
              <a:solidFill>
                <a:srgbClr val="000000"/>
              </a:solidFill>
              <a:prstDash val="lgDashDotDot"/>
              <a:round/>
              <a:headEnd type="none" w="med" len="med"/>
              <a:tailEnd type="none" w="med" len="med"/>
            </a:ln>
          </p:spPr>
        </p:sp>
        <p:sp>
          <p:nvSpPr>
            <p:cNvPr id="7244" name="Oval 85"/>
            <p:cNvSpPr/>
            <p:nvPr/>
          </p:nvSpPr>
          <p:spPr>
            <a:xfrm>
              <a:off x="3884" y="2382"/>
              <a:ext cx="566" cy="574"/>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4283" name="Line 86"/>
            <p:cNvSpPr/>
            <p:nvPr/>
          </p:nvSpPr>
          <p:spPr>
            <a:xfrm>
              <a:off x="4167" y="2287"/>
              <a:ext cx="0" cy="764"/>
            </a:xfrm>
            <a:prstGeom prst="line">
              <a:avLst/>
            </a:prstGeom>
            <a:ln w="9525" cap="flat" cmpd="sng">
              <a:solidFill>
                <a:srgbClr val="000000"/>
              </a:solidFill>
              <a:prstDash val="lgDashDotDot"/>
              <a:round/>
              <a:headEnd type="none" w="med" len="med"/>
              <a:tailEnd type="none" w="med" len="med"/>
            </a:ln>
          </p:spPr>
        </p:sp>
        <p:sp>
          <p:nvSpPr>
            <p:cNvPr id="94284" name="Line 87"/>
            <p:cNvSpPr/>
            <p:nvPr/>
          </p:nvSpPr>
          <p:spPr>
            <a:xfrm>
              <a:off x="3413" y="2642"/>
              <a:ext cx="0" cy="573"/>
            </a:xfrm>
            <a:prstGeom prst="line">
              <a:avLst/>
            </a:prstGeom>
            <a:ln w="9525" cap="flat" cmpd="sng">
              <a:solidFill>
                <a:srgbClr val="000000"/>
              </a:solidFill>
              <a:prstDash val="solid"/>
              <a:round/>
              <a:headEnd type="none" w="med" len="med"/>
              <a:tailEnd type="triangle" w="med" len="med"/>
            </a:ln>
          </p:spPr>
        </p:sp>
        <p:graphicFrame>
          <p:nvGraphicFramePr>
            <p:cNvPr id="94285" name="Object 88"/>
            <p:cNvGraphicFramePr>
              <a:graphicFrameLocks noChangeAspect="1"/>
            </p:cNvGraphicFramePr>
            <p:nvPr/>
          </p:nvGraphicFramePr>
          <p:xfrm>
            <a:off x="3979" y="2450"/>
            <a:ext cx="200" cy="219"/>
          </p:xfrm>
          <a:graphic>
            <a:graphicData uri="http://schemas.openxmlformats.org/presentationml/2006/ole">
              <mc:AlternateContent xmlns:mc="http://schemas.openxmlformats.org/markup-compatibility/2006">
                <mc:Choice xmlns:v="urn:schemas-microsoft-com:vml" Requires="v">
                  <p:oleObj spid="_x0000_s3303" name="" r:id="rId55" imgW="152400" imgH="165100" progId="Equation.3">
                    <p:embed/>
                  </p:oleObj>
                </mc:Choice>
                <mc:Fallback>
                  <p:oleObj name="" r:id="rId55" imgW="152400" imgH="165100" progId="Equation.3">
                    <p:embed/>
                    <p:pic>
                      <p:nvPicPr>
                        <p:cNvPr id="0" name="图片 3302"/>
                        <p:cNvPicPr/>
                        <p:nvPr/>
                      </p:nvPicPr>
                      <p:blipFill>
                        <a:blip r:embed="rId56"/>
                        <a:stretch>
                          <a:fillRect/>
                        </a:stretch>
                      </p:blipFill>
                      <p:spPr>
                        <a:xfrm>
                          <a:off x="3979" y="2450"/>
                          <a:ext cx="200" cy="219"/>
                        </a:xfrm>
                        <a:prstGeom prst="rect">
                          <a:avLst/>
                        </a:prstGeom>
                        <a:noFill/>
                        <a:ln w="38100">
                          <a:noFill/>
                          <a:miter/>
                        </a:ln>
                      </p:spPr>
                    </p:pic>
                  </p:oleObj>
                </mc:Fallback>
              </mc:AlternateContent>
            </a:graphicData>
          </a:graphic>
        </p:graphicFrame>
        <p:graphicFrame>
          <p:nvGraphicFramePr>
            <p:cNvPr id="94286" name="Object 89"/>
            <p:cNvGraphicFramePr>
              <a:graphicFrameLocks noChangeAspect="1"/>
            </p:cNvGraphicFramePr>
            <p:nvPr/>
          </p:nvGraphicFramePr>
          <p:xfrm>
            <a:off x="3550" y="2353"/>
            <a:ext cx="200" cy="236"/>
          </p:xfrm>
          <a:graphic>
            <a:graphicData uri="http://schemas.openxmlformats.org/presentationml/2006/ole">
              <mc:AlternateContent xmlns:mc="http://schemas.openxmlformats.org/markup-compatibility/2006">
                <mc:Choice xmlns:v="urn:schemas-microsoft-com:vml" Requires="v">
                  <p:oleObj spid="_x0000_s3304" name="" r:id="rId57" imgW="152400" imgH="177800" progId="Equation.3">
                    <p:embed/>
                  </p:oleObj>
                </mc:Choice>
                <mc:Fallback>
                  <p:oleObj name="" r:id="rId57" imgW="152400" imgH="177800" progId="Equation.3">
                    <p:embed/>
                    <p:pic>
                      <p:nvPicPr>
                        <p:cNvPr id="0" name="图片 3303"/>
                        <p:cNvPicPr/>
                        <p:nvPr/>
                      </p:nvPicPr>
                      <p:blipFill>
                        <a:blip r:embed="rId58"/>
                        <a:stretch>
                          <a:fillRect/>
                        </a:stretch>
                      </p:blipFill>
                      <p:spPr>
                        <a:xfrm>
                          <a:off x="3550" y="2353"/>
                          <a:ext cx="200" cy="236"/>
                        </a:xfrm>
                        <a:prstGeom prst="rect">
                          <a:avLst/>
                        </a:prstGeom>
                        <a:noFill/>
                        <a:ln w="38100">
                          <a:noFill/>
                          <a:miter/>
                        </a:ln>
                      </p:spPr>
                    </p:pic>
                  </p:oleObj>
                </mc:Fallback>
              </mc:AlternateContent>
            </a:graphicData>
          </a:graphic>
        </p:graphicFrame>
        <p:graphicFrame>
          <p:nvGraphicFramePr>
            <p:cNvPr id="94287" name="Object 90"/>
            <p:cNvGraphicFramePr>
              <a:graphicFrameLocks noChangeAspect="1"/>
            </p:cNvGraphicFramePr>
            <p:nvPr/>
          </p:nvGraphicFramePr>
          <p:xfrm>
            <a:off x="3602" y="3404"/>
            <a:ext cx="216" cy="219"/>
          </p:xfrm>
          <a:graphic>
            <a:graphicData uri="http://schemas.openxmlformats.org/presentationml/2006/ole">
              <mc:AlternateContent xmlns:mc="http://schemas.openxmlformats.org/markup-compatibility/2006">
                <mc:Choice xmlns:v="urn:schemas-microsoft-com:vml" Requires="v">
                  <p:oleObj spid="_x0000_s3305" name="" r:id="rId59" imgW="165100" imgH="165100" progId="Equation.3">
                    <p:embed/>
                  </p:oleObj>
                </mc:Choice>
                <mc:Fallback>
                  <p:oleObj name="" r:id="rId59" imgW="165100" imgH="165100" progId="Equation.3">
                    <p:embed/>
                    <p:pic>
                      <p:nvPicPr>
                        <p:cNvPr id="0" name="图片 3304"/>
                        <p:cNvPicPr/>
                        <p:nvPr/>
                      </p:nvPicPr>
                      <p:blipFill>
                        <a:blip r:embed="rId60"/>
                        <a:stretch>
                          <a:fillRect/>
                        </a:stretch>
                      </p:blipFill>
                      <p:spPr>
                        <a:xfrm>
                          <a:off x="3602" y="3404"/>
                          <a:ext cx="216" cy="219"/>
                        </a:xfrm>
                        <a:prstGeom prst="rect">
                          <a:avLst/>
                        </a:prstGeom>
                        <a:noFill/>
                        <a:ln w="38100">
                          <a:noFill/>
                          <a:miter/>
                        </a:ln>
                      </p:spPr>
                    </p:pic>
                  </p:oleObj>
                </mc:Fallback>
              </mc:AlternateContent>
            </a:graphicData>
          </a:graphic>
        </p:graphicFrame>
        <p:graphicFrame>
          <p:nvGraphicFramePr>
            <p:cNvPr id="94288" name="Object 91"/>
            <p:cNvGraphicFramePr>
              <a:graphicFrameLocks noChangeAspect="1"/>
            </p:cNvGraphicFramePr>
            <p:nvPr/>
          </p:nvGraphicFramePr>
          <p:xfrm>
            <a:off x="3302" y="3117"/>
            <a:ext cx="316" cy="303"/>
          </p:xfrm>
          <a:graphic>
            <a:graphicData uri="http://schemas.openxmlformats.org/presentationml/2006/ole">
              <mc:AlternateContent xmlns:mc="http://schemas.openxmlformats.org/markup-compatibility/2006">
                <mc:Choice xmlns:v="urn:schemas-microsoft-com:vml" Requires="v">
                  <p:oleObj spid="_x0000_s3306" name="" r:id="rId61" imgW="241300" imgH="228600" progId="Equation.3">
                    <p:embed/>
                  </p:oleObj>
                </mc:Choice>
                <mc:Fallback>
                  <p:oleObj name="" r:id="rId61" imgW="241300" imgH="228600" progId="Equation.3">
                    <p:embed/>
                    <p:pic>
                      <p:nvPicPr>
                        <p:cNvPr id="0" name="图片 3305"/>
                        <p:cNvPicPr/>
                        <p:nvPr/>
                      </p:nvPicPr>
                      <p:blipFill>
                        <a:blip r:embed="rId62"/>
                        <a:stretch>
                          <a:fillRect/>
                        </a:stretch>
                      </p:blipFill>
                      <p:spPr>
                        <a:xfrm>
                          <a:off x="3302" y="3117"/>
                          <a:ext cx="316" cy="303"/>
                        </a:xfrm>
                        <a:prstGeom prst="rect">
                          <a:avLst/>
                        </a:prstGeom>
                        <a:noFill/>
                        <a:ln w="38100">
                          <a:noFill/>
                          <a:miter/>
                        </a:ln>
                      </p:spPr>
                    </p:pic>
                  </p:oleObj>
                </mc:Fallback>
              </mc:AlternateContent>
            </a:graphicData>
          </a:graphic>
        </p:graphicFrame>
        <p:sp>
          <p:nvSpPr>
            <p:cNvPr id="7251" name="Freeform 92"/>
            <p:cNvSpPr/>
            <p:nvPr/>
          </p:nvSpPr>
          <p:spPr>
            <a:xfrm>
              <a:off x="2750" y="1844"/>
              <a:ext cx="379" cy="416"/>
            </a:xfrm>
            <a:custGeom>
              <a:avLst/>
              <a:gdLst/>
              <a:ahLst/>
              <a:cxnLst>
                <a:cxn ang="0">
                  <a:pos x="379" y="32"/>
                </a:cxn>
                <a:cxn ang="0">
                  <a:pos x="283" y="32"/>
                </a:cxn>
                <a:cxn ang="0">
                  <a:pos x="96" y="224"/>
                </a:cxn>
                <a:cxn ang="0">
                  <a:pos x="0" y="41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252" name="Freeform 93"/>
            <p:cNvSpPr/>
            <p:nvPr/>
          </p:nvSpPr>
          <p:spPr>
            <a:xfrm>
              <a:off x="2563" y="2450"/>
              <a:ext cx="93" cy="574"/>
            </a:xfrm>
            <a:custGeom>
              <a:avLst/>
              <a:gdLst/>
              <a:ahLst/>
              <a:cxnLst>
                <a:cxn ang="0">
                  <a:pos x="93" y="0"/>
                </a:cxn>
                <a:cxn ang="0">
                  <a:pos x="0" y="192"/>
                </a:cxn>
                <a:cxn ang="0">
                  <a:pos x="93" y="574"/>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4291" name="Object 94"/>
            <p:cNvGraphicFramePr>
              <a:graphicFrameLocks noChangeAspect="1"/>
            </p:cNvGraphicFramePr>
            <p:nvPr/>
          </p:nvGraphicFramePr>
          <p:xfrm>
            <a:off x="2356" y="2830"/>
            <a:ext cx="173" cy="160"/>
          </p:xfrm>
          <a:graphic>
            <a:graphicData uri="http://schemas.openxmlformats.org/presentationml/2006/ole">
              <mc:AlternateContent xmlns:mc="http://schemas.openxmlformats.org/markup-compatibility/2006">
                <mc:Choice xmlns:v="urn:schemas-microsoft-com:vml" Requires="v">
                  <p:oleObj spid="_x0000_s3307" name="" r:id="rId63" imgW="152400" imgH="139700" progId="Equation.3">
                    <p:embed/>
                  </p:oleObj>
                </mc:Choice>
                <mc:Fallback>
                  <p:oleObj name="" r:id="rId63" imgW="152400" imgH="139700" progId="Equation.3">
                    <p:embed/>
                    <p:pic>
                      <p:nvPicPr>
                        <p:cNvPr id="0" name="图片 3306"/>
                        <p:cNvPicPr/>
                        <p:nvPr/>
                      </p:nvPicPr>
                      <p:blipFill>
                        <a:blip r:embed="rId64"/>
                        <a:stretch>
                          <a:fillRect/>
                        </a:stretch>
                      </p:blipFill>
                      <p:spPr>
                        <a:xfrm>
                          <a:off x="2356" y="2830"/>
                          <a:ext cx="173" cy="160"/>
                        </a:xfrm>
                        <a:prstGeom prst="rect">
                          <a:avLst/>
                        </a:prstGeom>
                        <a:noFill/>
                        <a:ln w="38100">
                          <a:noFill/>
                          <a:miter/>
                        </a:ln>
                      </p:spPr>
                    </p:pic>
                  </p:oleObj>
                </mc:Fallback>
              </mc:AlternateContent>
            </a:graphicData>
          </a:graphic>
        </p:graphicFrame>
        <p:graphicFrame>
          <p:nvGraphicFramePr>
            <p:cNvPr id="94292" name="Object 95"/>
            <p:cNvGraphicFramePr>
              <a:graphicFrameLocks noChangeAspect="1"/>
            </p:cNvGraphicFramePr>
            <p:nvPr/>
          </p:nvGraphicFramePr>
          <p:xfrm>
            <a:off x="2750" y="1785"/>
            <a:ext cx="173" cy="163"/>
          </p:xfrm>
          <a:graphic>
            <a:graphicData uri="http://schemas.openxmlformats.org/presentationml/2006/ole">
              <mc:AlternateContent xmlns:mc="http://schemas.openxmlformats.org/markup-compatibility/2006">
                <mc:Choice xmlns:v="urn:schemas-microsoft-com:vml" Requires="v">
                  <p:oleObj spid="_x0000_s3308" name="" r:id="rId65" imgW="152400" imgH="139700" progId="Equation.3">
                    <p:embed/>
                  </p:oleObj>
                </mc:Choice>
                <mc:Fallback>
                  <p:oleObj name="" r:id="rId65" imgW="152400" imgH="139700" progId="Equation.3">
                    <p:embed/>
                    <p:pic>
                      <p:nvPicPr>
                        <p:cNvPr id="0" name="图片 3307"/>
                        <p:cNvPicPr/>
                        <p:nvPr/>
                      </p:nvPicPr>
                      <p:blipFill>
                        <a:blip r:embed="rId66"/>
                        <a:stretch>
                          <a:fillRect/>
                        </a:stretch>
                      </p:blipFill>
                      <p:spPr>
                        <a:xfrm>
                          <a:off x="2750" y="1785"/>
                          <a:ext cx="173" cy="163"/>
                        </a:xfrm>
                        <a:prstGeom prst="rect">
                          <a:avLst/>
                        </a:prstGeom>
                        <a:noFill/>
                        <a:ln w="38100">
                          <a:noFill/>
                          <a:miter/>
                        </a:ln>
                      </p:spPr>
                    </p:pic>
                  </p:oleObj>
                </mc:Fallback>
              </mc:AlternateContent>
            </a:graphicData>
          </a:graphic>
        </p:graphicFrame>
        <p:sp>
          <p:nvSpPr>
            <p:cNvPr id="94293" name="Line 96"/>
            <p:cNvSpPr/>
            <p:nvPr/>
          </p:nvSpPr>
          <p:spPr>
            <a:xfrm>
              <a:off x="3585" y="2640"/>
              <a:ext cx="283" cy="0"/>
            </a:xfrm>
            <a:prstGeom prst="line">
              <a:avLst/>
            </a:prstGeom>
            <a:ln w="9525" cap="flat" cmpd="sng">
              <a:solidFill>
                <a:srgbClr val="000000"/>
              </a:solidFill>
              <a:prstDash val="solid"/>
              <a:round/>
              <a:headEnd type="none" w="med" len="med"/>
              <a:tailEnd type="arrow" w="med" len="med"/>
            </a:ln>
          </p:spPr>
        </p:sp>
        <p:sp>
          <p:nvSpPr>
            <p:cNvPr id="94294" name="Line 97"/>
            <p:cNvSpPr/>
            <p:nvPr/>
          </p:nvSpPr>
          <p:spPr>
            <a:xfrm>
              <a:off x="3396" y="2640"/>
              <a:ext cx="283" cy="0"/>
            </a:xfrm>
            <a:prstGeom prst="line">
              <a:avLst/>
            </a:prstGeom>
            <a:ln w="9525" cap="flat" cmpd="sng">
              <a:solidFill>
                <a:srgbClr val="000000"/>
              </a:solidFill>
              <a:prstDash val="solid"/>
              <a:round/>
              <a:headEnd type="none" w="med" len="med"/>
              <a:tailEnd type="triangle" w="med" len="med"/>
            </a:ln>
          </p:spPr>
        </p:sp>
        <p:sp>
          <p:nvSpPr>
            <p:cNvPr id="94295" name="Line 98"/>
            <p:cNvSpPr/>
            <p:nvPr/>
          </p:nvSpPr>
          <p:spPr>
            <a:xfrm>
              <a:off x="3396" y="2640"/>
              <a:ext cx="0" cy="287"/>
            </a:xfrm>
            <a:prstGeom prst="line">
              <a:avLst/>
            </a:prstGeom>
            <a:ln w="9525" cap="flat" cmpd="sng">
              <a:solidFill>
                <a:srgbClr val="000000"/>
              </a:solidFill>
              <a:prstDash val="solid"/>
              <a:round/>
              <a:headEnd type="none" w="med" len="med"/>
              <a:tailEnd type="arrow" w="med" len="med"/>
            </a:ln>
          </p:spPr>
        </p:sp>
        <p:graphicFrame>
          <p:nvGraphicFramePr>
            <p:cNvPr id="94296" name="Object 99"/>
            <p:cNvGraphicFramePr>
              <a:graphicFrameLocks noChangeAspect="1"/>
            </p:cNvGraphicFramePr>
            <p:nvPr/>
          </p:nvGraphicFramePr>
          <p:xfrm>
            <a:off x="3302" y="2353"/>
            <a:ext cx="333" cy="304"/>
          </p:xfrm>
          <a:graphic>
            <a:graphicData uri="http://schemas.openxmlformats.org/presentationml/2006/ole">
              <mc:AlternateContent xmlns:mc="http://schemas.openxmlformats.org/markup-compatibility/2006">
                <mc:Choice xmlns:v="urn:schemas-microsoft-com:vml" Requires="v">
                  <p:oleObj spid="_x0000_s3309" name="" r:id="rId67" imgW="254000" imgH="228600" progId="Equation.3">
                    <p:embed/>
                  </p:oleObj>
                </mc:Choice>
                <mc:Fallback>
                  <p:oleObj name="" r:id="rId67" imgW="254000" imgH="228600" progId="Equation.3">
                    <p:embed/>
                    <p:pic>
                      <p:nvPicPr>
                        <p:cNvPr id="0" name="图片 3308"/>
                        <p:cNvPicPr/>
                        <p:nvPr/>
                      </p:nvPicPr>
                      <p:blipFill>
                        <a:blip r:embed="rId68"/>
                        <a:stretch>
                          <a:fillRect/>
                        </a:stretch>
                      </p:blipFill>
                      <p:spPr>
                        <a:xfrm>
                          <a:off x="3302" y="2353"/>
                          <a:ext cx="333" cy="304"/>
                        </a:xfrm>
                        <a:prstGeom prst="rect">
                          <a:avLst/>
                        </a:prstGeom>
                        <a:noFill/>
                        <a:ln w="38100">
                          <a:noFill/>
                          <a:miter/>
                        </a:ln>
                      </p:spPr>
                    </p:pic>
                  </p:oleObj>
                </mc:Fallback>
              </mc:AlternateContent>
            </a:graphicData>
          </a:graphic>
        </p:graphicFrame>
        <p:graphicFrame>
          <p:nvGraphicFramePr>
            <p:cNvPr id="94297" name="Object 100"/>
            <p:cNvGraphicFramePr>
              <a:graphicFrameLocks noChangeAspect="1"/>
            </p:cNvGraphicFramePr>
            <p:nvPr/>
          </p:nvGraphicFramePr>
          <p:xfrm>
            <a:off x="3113" y="2830"/>
            <a:ext cx="333" cy="320"/>
          </p:xfrm>
          <a:graphic>
            <a:graphicData uri="http://schemas.openxmlformats.org/presentationml/2006/ole">
              <mc:AlternateContent xmlns:mc="http://schemas.openxmlformats.org/markup-compatibility/2006">
                <mc:Choice xmlns:v="urn:schemas-microsoft-com:vml" Requires="v">
                  <p:oleObj spid="_x0000_s3310" name="" r:id="rId69" imgW="254000" imgH="241300" progId="Equation.3">
                    <p:embed/>
                  </p:oleObj>
                </mc:Choice>
                <mc:Fallback>
                  <p:oleObj name="" r:id="rId69" imgW="254000" imgH="241300" progId="Equation.3">
                    <p:embed/>
                    <p:pic>
                      <p:nvPicPr>
                        <p:cNvPr id="0" name="图片 3309"/>
                        <p:cNvPicPr/>
                        <p:nvPr/>
                      </p:nvPicPr>
                      <p:blipFill>
                        <a:blip r:embed="rId70"/>
                        <a:stretch>
                          <a:fillRect/>
                        </a:stretch>
                      </p:blipFill>
                      <p:spPr>
                        <a:xfrm>
                          <a:off x="3113" y="2830"/>
                          <a:ext cx="333" cy="320"/>
                        </a:xfrm>
                        <a:prstGeom prst="rect">
                          <a:avLst/>
                        </a:prstGeom>
                        <a:noFill/>
                        <a:ln w="38100">
                          <a:noFill/>
                          <a:miter/>
                        </a:ln>
                      </p:spPr>
                    </p:pic>
                  </p:oleObj>
                </mc:Fallback>
              </mc:AlternateContent>
            </a:graphicData>
          </a:graphic>
        </p:graphicFrame>
        <p:graphicFrame>
          <p:nvGraphicFramePr>
            <p:cNvPr id="94298" name="Object 101"/>
            <p:cNvGraphicFramePr>
              <a:graphicFrameLocks noChangeAspect="1"/>
            </p:cNvGraphicFramePr>
            <p:nvPr/>
          </p:nvGraphicFramePr>
          <p:xfrm>
            <a:off x="3679" y="2353"/>
            <a:ext cx="250" cy="304"/>
          </p:xfrm>
          <a:graphic>
            <a:graphicData uri="http://schemas.openxmlformats.org/presentationml/2006/ole">
              <mc:AlternateContent xmlns:mc="http://schemas.openxmlformats.org/markup-compatibility/2006">
                <mc:Choice xmlns:v="urn:schemas-microsoft-com:vml" Requires="v">
                  <p:oleObj spid="_x0000_s3311" name="" r:id="rId71" imgW="190500" imgH="228600" progId="Equation.3">
                    <p:embed/>
                  </p:oleObj>
                </mc:Choice>
                <mc:Fallback>
                  <p:oleObj name="" r:id="rId71" imgW="190500" imgH="228600" progId="Equation.3">
                    <p:embed/>
                    <p:pic>
                      <p:nvPicPr>
                        <p:cNvPr id="0" name="图片 3310"/>
                        <p:cNvPicPr/>
                        <p:nvPr/>
                      </p:nvPicPr>
                      <p:blipFill>
                        <a:blip r:embed="rId72"/>
                        <a:stretch>
                          <a:fillRect/>
                        </a:stretch>
                      </p:blipFill>
                      <p:spPr>
                        <a:xfrm>
                          <a:off x="3679" y="2353"/>
                          <a:ext cx="250" cy="304"/>
                        </a:xfrm>
                        <a:prstGeom prst="rect">
                          <a:avLst/>
                        </a:prstGeom>
                        <a:noFill/>
                        <a:ln w="38100">
                          <a:noFill/>
                          <a:miter/>
                        </a:ln>
                      </p:spPr>
                    </p:pic>
                  </p:oleObj>
                </mc:Fallback>
              </mc:AlternateContent>
            </a:graphicData>
          </a:graphic>
        </p:graphicFrame>
        <p:graphicFrame>
          <p:nvGraphicFramePr>
            <p:cNvPr id="94299" name="Object 102"/>
            <p:cNvGraphicFramePr>
              <a:graphicFrameLocks noChangeAspect="1"/>
            </p:cNvGraphicFramePr>
            <p:nvPr/>
          </p:nvGraphicFramePr>
          <p:xfrm>
            <a:off x="3396" y="2640"/>
            <a:ext cx="333" cy="321"/>
          </p:xfrm>
          <a:graphic>
            <a:graphicData uri="http://schemas.openxmlformats.org/presentationml/2006/ole">
              <mc:AlternateContent xmlns:mc="http://schemas.openxmlformats.org/markup-compatibility/2006">
                <mc:Choice xmlns:v="urn:schemas-microsoft-com:vml" Requires="v">
                  <p:oleObj spid="_x0000_s3312" name="" r:id="rId73" imgW="254000" imgH="241300" progId="Equation.3">
                    <p:embed/>
                  </p:oleObj>
                </mc:Choice>
                <mc:Fallback>
                  <p:oleObj name="" r:id="rId73" imgW="254000" imgH="241300" progId="Equation.3">
                    <p:embed/>
                    <p:pic>
                      <p:nvPicPr>
                        <p:cNvPr id="0" name="图片 3311"/>
                        <p:cNvPicPr/>
                        <p:nvPr/>
                      </p:nvPicPr>
                      <p:blipFill>
                        <a:blip r:embed="rId74"/>
                        <a:stretch>
                          <a:fillRect/>
                        </a:stretch>
                      </p:blipFill>
                      <p:spPr>
                        <a:xfrm>
                          <a:off x="3396" y="2640"/>
                          <a:ext cx="333" cy="321"/>
                        </a:xfrm>
                        <a:prstGeom prst="rect">
                          <a:avLst/>
                        </a:prstGeom>
                        <a:noFill/>
                        <a:ln w="38100">
                          <a:noFill/>
                          <a:miter/>
                        </a:ln>
                      </p:spPr>
                    </p:pic>
                  </p:oleObj>
                </mc:Fallback>
              </mc:AlternateContent>
            </a:graphicData>
          </a:graphic>
        </p:graphicFrame>
        <p:sp>
          <p:nvSpPr>
            <p:cNvPr id="94300" name="Line 103"/>
            <p:cNvSpPr/>
            <p:nvPr/>
          </p:nvSpPr>
          <p:spPr>
            <a:xfrm>
              <a:off x="3396" y="2640"/>
              <a:ext cx="189" cy="0"/>
            </a:xfrm>
            <a:prstGeom prst="line">
              <a:avLst/>
            </a:prstGeom>
            <a:ln w="9525" cap="flat" cmpd="sng">
              <a:solidFill>
                <a:srgbClr val="000000"/>
              </a:solidFill>
              <a:prstDash val="solid"/>
              <a:round/>
              <a:headEnd type="none" w="med" len="med"/>
              <a:tailEnd type="arrow" w="med" len="med"/>
            </a:ln>
          </p:spPr>
        </p:sp>
      </p:grpSp>
      <p:sp>
        <p:nvSpPr>
          <p:cNvPr id="7263" name="Rectangle 104"/>
          <p:cNvSpPr/>
          <p:nvPr/>
        </p:nvSpPr>
        <p:spPr>
          <a:xfrm>
            <a:off x="327025" y="1814513"/>
            <a:ext cx="1030288" cy="438150"/>
          </a:xfrm>
          <a:prstGeom prst="rect">
            <a:avLst/>
          </a:prstGeom>
          <a:noFill/>
          <a:ln w="9525">
            <a:noFill/>
          </a:ln>
        </p:spPr>
        <p:txBody>
          <a:bodyPr wrap="none" anchor="ctr">
            <a:spAutoFit/>
          </a:bodyPr>
          <a:p>
            <a:pPr fontAlgn="base"/>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64" name="Rectangle 105"/>
          <p:cNvSpPr/>
          <p:nvPr/>
        </p:nvSpPr>
        <p:spPr>
          <a:xfrm>
            <a:off x="327025" y="2573338"/>
            <a:ext cx="4127500" cy="438150"/>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 惯性力简化</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（只能向质心</a:t>
            </a:r>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简化 ）</a:t>
            </a:r>
            <a:endPar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65" name="Rectangle 107"/>
          <p:cNvSpPr/>
          <p:nvPr/>
        </p:nvSpPr>
        <p:spPr>
          <a:xfrm>
            <a:off x="457200" y="31067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304" name="Object 106"/>
          <p:cNvGraphicFramePr>
            <a:graphicFrameLocks noChangeAspect="1"/>
          </p:cNvGraphicFramePr>
          <p:nvPr/>
        </p:nvGraphicFramePr>
        <p:xfrm>
          <a:off x="488950" y="3038475"/>
          <a:ext cx="4148138" cy="387350"/>
        </p:xfrm>
        <a:graphic>
          <a:graphicData uri="http://schemas.openxmlformats.org/presentationml/2006/ole">
            <mc:AlternateContent xmlns:mc="http://schemas.openxmlformats.org/markup-compatibility/2006">
              <mc:Choice xmlns:v="urn:schemas-microsoft-com:vml" Requires="v">
                <p:oleObj spid="_x0000_s3313" name="" r:id="rId75" imgW="2451100" imgH="228600" progId="Equation.3">
                  <p:embed/>
                </p:oleObj>
              </mc:Choice>
              <mc:Fallback>
                <p:oleObj name="" r:id="rId75" imgW="2451100" imgH="228600" progId="Equation.3">
                  <p:embed/>
                  <p:pic>
                    <p:nvPicPr>
                      <p:cNvPr id="0" name="图片 3312"/>
                      <p:cNvPicPr/>
                      <p:nvPr/>
                    </p:nvPicPr>
                    <p:blipFill>
                      <a:blip r:embed="rId76"/>
                      <a:stretch>
                        <a:fillRect/>
                      </a:stretch>
                    </p:blipFill>
                    <p:spPr>
                      <a:xfrm>
                        <a:off x="488950" y="3038475"/>
                        <a:ext cx="4148138" cy="387350"/>
                      </a:xfrm>
                      <a:prstGeom prst="rect">
                        <a:avLst/>
                      </a:prstGeom>
                      <a:noFill/>
                      <a:ln w="38100">
                        <a:noFill/>
                        <a:miter/>
                      </a:ln>
                    </p:spPr>
                  </p:pic>
                </p:oleObj>
              </mc:Fallback>
            </mc:AlternateContent>
          </a:graphicData>
        </a:graphic>
      </p:graphicFrame>
      <p:sp>
        <p:nvSpPr>
          <p:cNvPr id="7267" name="Rectangle 108"/>
          <p:cNvSpPr/>
          <p:nvPr/>
        </p:nvSpPr>
        <p:spPr>
          <a:xfrm>
            <a:off x="457200" y="3379788"/>
            <a:ext cx="2365375" cy="436563"/>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）列</a:t>
            </a:r>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个动力学方程</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68" name="Rectangle 110"/>
          <p:cNvSpPr/>
          <p:nvPr/>
        </p:nvSpPr>
        <p:spPr>
          <a:xfrm>
            <a:off x="457200" y="30940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307" name="Object 109"/>
          <p:cNvGraphicFramePr>
            <a:graphicFrameLocks noChangeAspect="1"/>
          </p:cNvGraphicFramePr>
          <p:nvPr/>
        </p:nvGraphicFramePr>
        <p:xfrm>
          <a:off x="457200" y="3932238"/>
          <a:ext cx="1198563" cy="404812"/>
        </p:xfrm>
        <a:graphic>
          <a:graphicData uri="http://schemas.openxmlformats.org/presentationml/2006/ole">
            <mc:AlternateContent xmlns:mc="http://schemas.openxmlformats.org/markup-compatibility/2006">
              <mc:Choice xmlns:v="urn:schemas-microsoft-com:vml" Requires="v">
                <p:oleObj spid="_x0000_s3314" name="" r:id="rId77" imgW="761365" imgH="254000" progId="Equation.3">
                  <p:embed/>
                </p:oleObj>
              </mc:Choice>
              <mc:Fallback>
                <p:oleObj name="" r:id="rId77" imgW="761365" imgH="254000" progId="Equation.3">
                  <p:embed/>
                  <p:pic>
                    <p:nvPicPr>
                      <p:cNvPr id="0" name="图片 3313"/>
                      <p:cNvPicPr/>
                      <p:nvPr/>
                    </p:nvPicPr>
                    <p:blipFill>
                      <a:blip r:embed="rId78"/>
                      <a:stretch>
                        <a:fillRect/>
                      </a:stretch>
                    </p:blipFill>
                    <p:spPr>
                      <a:xfrm>
                        <a:off x="457200" y="3932238"/>
                        <a:ext cx="1198563" cy="404812"/>
                      </a:xfrm>
                      <a:prstGeom prst="rect">
                        <a:avLst/>
                      </a:prstGeom>
                      <a:noFill/>
                      <a:ln w="38100">
                        <a:noFill/>
                        <a:miter/>
                      </a:ln>
                    </p:spPr>
                  </p:pic>
                </p:oleObj>
              </mc:Fallback>
            </mc:AlternateContent>
          </a:graphicData>
        </a:graphic>
      </p:graphicFrame>
      <p:graphicFrame>
        <p:nvGraphicFramePr>
          <p:cNvPr id="94308" name="Object 111"/>
          <p:cNvGraphicFramePr>
            <a:graphicFrameLocks noChangeAspect="1"/>
          </p:cNvGraphicFramePr>
          <p:nvPr/>
        </p:nvGraphicFramePr>
        <p:xfrm>
          <a:off x="1851025" y="3932238"/>
          <a:ext cx="4146550" cy="396875"/>
        </p:xfrm>
        <a:graphic>
          <a:graphicData uri="http://schemas.openxmlformats.org/presentationml/2006/ole">
            <mc:AlternateContent xmlns:mc="http://schemas.openxmlformats.org/markup-compatibility/2006">
              <mc:Choice xmlns:v="urn:schemas-microsoft-com:vml" Requires="v">
                <p:oleObj spid="_x0000_s3315" name="" r:id="rId79" imgW="2387600" imgH="228600" progId="Equation.3">
                  <p:embed/>
                </p:oleObj>
              </mc:Choice>
              <mc:Fallback>
                <p:oleObj name="" r:id="rId79" imgW="2387600" imgH="228600" progId="Equation.3">
                  <p:embed/>
                  <p:pic>
                    <p:nvPicPr>
                      <p:cNvPr id="0" name="图片 3314"/>
                      <p:cNvPicPr/>
                      <p:nvPr/>
                    </p:nvPicPr>
                    <p:blipFill>
                      <a:blip r:embed="rId80"/>
                      <a:stretch>
                        <a:fillRect/>
                      </a:stretch>
                    </p:blipFill>
                    <p:spPr>
                      <a:xfrm>
                        <a:off x="1851025" y="3932238"/>
                        <a:ext cx="4146550" cy="396875"/>
                      </a:xfrm>
                      <a:prstGeom prst="rect">
                        <a:avLst/>
                      </a:prstGeom>
                      <a:noFill/>
                      <a:ln w="38100">
                        <a:noFill/>
                        <a:miter/>
                      </a:ln>
                    </p:spPr>
                  </p:pic>
                </p:oleObj>
              </mc:Fallback>
            </mc:AlternateContent>
          </a:graphicData>
        </a:graphic>
      </p:graphicFrame>
      <p:sp>
        <p:nvSpPr>
          <p:cNvPr id="7271" name="Rectangle 113"/>
          <p:cNvSpPr/>
          <p:nvPr/>
        </p:nvSpPr>
        <p:spPr>
          <a:xfrm>
            <a:off x="423863" y="4351338"/>
            <a:ext cx="1997075" cy="436563"/>
          </a:xfrm>
          <a:prstGeom prst="rect">
            <a:avLst/>
          </a:prstGeom>
          <a:noFill/>
          <a:ln w="9525">
            <a:noFill/>
          </a:ln>
        </p:spPr>
        <p:txBody>
          <a:bodyPr wrap="none" anchor="ctr">
            <a:spAutoFit/>
          </a:bodyPr>
          <a:p>
            <a:pPr fontAlgn="base"/>
            <a:r>
              <a:rPr lang="en-US" altLang="zh-CN" sz="180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80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）补充运动关系</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72" name="Rectangle 115"/>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311" name="Object 114"/>
          <p:cNvGraphicFramePr>
            <a:graphicFrameLocks noChangeAspect="1"/>
          </p:cNvGraphicFramePr>
          <p:nvPr/>
        </p:nvGraphicFramePr>
        <p:xfrm>
          <a:off x="1201738" y="4814888"/>
          <a:ext cx="2397125" cy="428625"/>
        </p:xfrm>
        <a:graphic>
          <a:graphicData uri="http://schemas.openxmlformats.org/presentationml/2006/ole">
            <mc:AlternateContent xmlns:mc="http://schemas.openxmlformats.org/markup-compatibility/2006">
              <mc:Choice xmlns:v="urn:schemas-microsoft-com:vml" Requires="v">
                <p:oleObj spid="_x0000_s3316" name="" r:id="rId81" imgW="1333500" imgH="241300" progId="Equation.KSEE3">
                  <p:embed/>
                </p:oleObj>
              </mc:Choice>
              <mc:Fallback>
                <p:oleObj name="" r:id="rId81" imgW="1333500" imgH="241300" progId="Equation.KSEE3">
                  <p:embed/>
                  <p:pic>
                    <p:nvPicPr>
                      <p:cNvPr id="0" name="图片 3315"/>
                      <p:cNvPicPr/>
                      <p:nvPr/>
                    </p:nvPicPr>
                    <p:blipFill>
                      <a:blip r:embed="rId82"/>
                      <a:stretch>
                        <a:fillRect/>
                      </a:stretch>
                    </p:blipFill>
                    <p:spPr>
                      <a:xfrm>
                        <a:off x="1201738" y="4814888"/>
                        <a:ext cx="2397125" cy="428625"/>
                      </a:xfrm>
                      <a:prstGeom prst="rect">
                        <a:avLst/>
                      </a:prstGeom>
                      <a:noFill/>
                      <a:ln w="38100">
                        <a:noFill/>
                        <a:miter/>
                      </a:ln>
                    </p:spPr>
                  </p:pic>
                </p:oleObj>
              </mc:Fallback>
            </mc:AlternateContent>
          </a:graphicData>
        </a:graphic>
      </p:graphicFrame>
      <p:sp>
        <p:nvSpPr>
          <p:cNvPr id="94312" name="Rectangle 116"/>
          <p:cNvSpPr/>
          <p:nvPr/>
        </p:nvSpPr>
        <p:spPr>
          <a:xfrm>
            <a:off x="488950" y="4837113"/>
            <a:ext cx="677863" cy="368300"/>
          </a:xfrm>
          <a:prstGeom prst="rect">
            <a:avLst/>
          </a:prstGeom>
          <a:noFill/>
          <a:ln w="9525">
            <a:noFill/>
          </a:ln>
        </p:spPr>
        <p:txBody>
          <a:bodyPr wrap="none" anchor="t" anchorCtr="0">
            <a:spAutoFit/>
          </a:bodyPr>
          <a:p>
            <a:r>
              <a:rPr lang="en-US" altLang="zh-CN" sz="1800" b="1">
                <a:latin typeface="微软雅黑" panose="020B0503020204020204" pitchFamily="34" charset="-122"/>
                <a:ea typeface="微软雅黑" panose="020B0503020204020204" pitchFamily="34" charset="-122"/>
              </a:rPr>
              <a:t>[CO]</a:t>
            </a:r>
            <a:endParaRPr lang="en-US" altLang="zh-CN" sz="1800" b="1">
              <a:latin typeface="微软雅黑" panose="020B0503020204020204" pitchFamily="34" charset="-122"/>
              <a:ea typeface="微软雅黑" panose="020B0503020204020204" pitchFamily="34" charset="-122"/>
            </a:endParaRPr>
          </a:p>
        </p:txBody>
      </p:sp>
      <p:sp>
        <p:nvSpPr>
          <p:cNvPr id="7275" name="Rectangle 118"/>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314" name="Object 117"/>
          <p:cNvGraphicFramePr>
            <a:graphicFrameLocks noChangeAspect="1"/>
          </p:cNvGraphicFramePr>
          <p:nvPr/>
        </p:nvGraphicFramePr>
        <p:xfrm>
          <a:off x="488950" y="5373688"/>
          <a:ext cx="1231900" cy="446087"/>
        </p:xfrm>
        <a:graphic>
          <a:graphicData uri="http://schemas.openxmlformats.org/presentationml/2006/ole">
            <mc:AlternateContent xmlns:mc="http://schemas.openxmlformats.org/markup-compatibility/2006">
              <mc:Choice xmlns:v="urn:schemas-microsoft-com:vml" Requires="v">
                <p:oleObj spid="_x0000_s3317" name="" r:id="rId83" imgW="660400" imgH="241300" progId="Equation.KSEE3">
                  <p:embed/>
                </p:oleObj>
              </mc:Choice>
              <mc:Fallback>
                <p:oleObj name="" r:id="rId83" imgW="660400" imgH="241300" progId="Equation.KSEE3">
                  <p:embed/>
                  <p:pic>
                    <p:nvPicPr>
                      <p:cNvPr id="0" name="图片 3316"/>
                      <p:cNvPicPr/>
                      <p:nvPr/>
                    </p:nvPicPr>
                    <p:blipFill>
                      <a:blip r:embed="rId84"/>
                      <a:stretch>
                        <a:fillRect/>
                      </a:stretch>
                    </p:blipFill>
                    <p:spPr>
                      <a:xfrm>
                        <a:off x="488950" y="5373688"/>
                        <a:ext cx="1231900" cy="446087"/>
                      </a:xfrm>
                      <a:prstGeom prst="rect">
                        <a:avLst/>
                      </a:prstGeom>
                      <a:noFill/>
                      <a:ln w="38100">
                        <a:noFill/>
                        <a:miter/>
                      </a:ln>
                    </p:spPr>
                  </p:pic>
                </p:oleObj>
              </mc:Fallback>
            </mc:AlternateContent>
          </a:graphicData>
        </a:graphic>
      </p:graphicFrame>
      <p:sp>
        <p:nvSpPr>
          <p:cNvPr id="7277" name="Rectangle 120"/>
          <p:cNvSpPr/>
          <p:nvPr/>
        </p:nvSpPr>
        <p:spPr>
          <a:xfrm>
            <a:off x="457200" y="3081338"/>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4316" name="Object 119"/>
          <p:cNvGraphicFramePr>
            <a:graphicFrameLocks noChangeAspect="1"/>
          </p:cNvGraphicFramePr>
          <p:nvPr/>
        </p:nvGraphicFramePr>
        <p:xfrm>
          <a:off x="1851025" y="5356225"/>
          <a:ext cx="2786063" cy="469900"/>
        </p:xfrm>
        <a:graphic>
          <a:graphicData uri="http://schemas.openxmlformats.org/presentationml/2006/ole">
            <mc:AlternateContent xmlns:mc="http://schemas.openxmlformats.org/markup-compatibility/2006">
              <mc:Choice xmlns:v="urn:schemas-microsoft-com:vml" Requires="v">
                <p:oleObj spid="_x0000_s3318" name="" r:id="rId85" imgW="1409065" imgH="241300" progId="Equation.KSEE3">
                  <p:embed/>
                </p:oleObj>
              </mc:Choice>
              <mc:Fallback>
                <p:oleObj name="" r:id="rId85" imgW="1409065" imgH="241300" progId="Equation.KSEE3">
                  <p:embed/>
                  <p:pic>
                    <p:nvPicPr>
                      <p:cNvPr id="0" name="图片 3317"/>
                      <p:cNvPicPr/>
                      <p:nvPr/>
                    </p:nvPicPr>
                    <p:blipFill>
                      <a:blip r:embed="rId86"/>
                      <a:stretch>
                        <a:fillRect/>
                      </a:stretch>
                    </p:blipFill>
                    <p:spPr>
                      <a:xfrm>
                        <a:off x="1851025" y="5356225"/>
                        <a:ext cx="2786063" cy="469900"/>
                      </a:xfrm>
                      <a:prstGeom prst="rect">
                        <a:avLst/>
                      </a:prstGeom>
                      <a:noFill/>
                      <a:ln w="38100">
                        <a:noFill/>
                        <a:miter/>
                      </a:ln>
                    </p:spPr>
                  </p:pic>
                </p:oleObj>
              </mc:Fallback>
            </mc:AlternateContent>
          </a:graphicData>
        </a:graphic>
      </p:graphicFrame>
      <p:graphicFrame>
        <p:nvGraphicFramePr>
          <p:cNvPr id="94317" name="Object 121"/>
          <p:cNvGraphicFramePr>
            <a:graphicFrameLocks noChangeAspect="1"/>
          </p:cNvGraphicFramePr>
          <p:nvPr/>
        </p:nvGraphicFramePr>
        <p:xfrm>
          <a:off x="4960938" y="3802063"/>
          <a:ext cx="192087" cy="301625"/>
        </p:xfrm>
        <a:graphic>
          <a:graphicData uri="http://schemas.openxmlformats.org/presentationml/2006/ole">
            <mc:AlternateContent xmlns:mc="http://schemas.openxmlformats.org/markup-compatibility/2006">
              <mc:Choice xmlns:v="urn:schemas-microsoft-com:vml" Requires="v">
                <p:oleObj spid="_x0000_s3319" name="" r:id="rId87" imgW="152400" imgH="241300" progId="Equation.3">
                  <p:embed/>
                </p:oleObj>
              </mc:Choice>
              <mc:Fallback>
                <p:oleObj name="" r:id="rId87" imgW="152400" imgH="241300" progId="Equation.3">
                  <p:embed/>
                  <p:pic>
                    <p:nvPicPr>
                      <p:cNvPr id="0" name="图片 3318"/>
                      <p:cNvPicPr/>
                      <p:nvPr/>
                    </p:nvPicPr>
                    <p:blipFill>
                      <a:blip r:embed="rId88">
                        <a:clrChange>
                          <a:clrFrom>
                            <a:srgbClr val="000000"/>
                          </a:clrFrom>
                          <a:clrTo>
                            <a:srgbClr val="000000">
                              <a:alpha val="0"/>
                            </a:srgbClr>
                          </a:clrTo>
                        </a:clrChange>
                      </a:blip>
                      <a:stretch>
                        <a:fillRect/>
                      </a:stretch>
                    </p:blipFill>
                    <p:spPr>
                      <a:xfrm>
                        <a:off x="4960938" y="3802063"/>
                        <a:ext cx="192087" cy="301625"/>
                      </a:xfrm>
                      <a:prstGeom prst="rect">
                        <a:avLst/>
                      </a:prstGeom>
                      <a:noFill/>
                      <a:ln w="38100">
                        <a:noFill/>
                        <a:miter/>
                      </a:ln>
                    </p:spPr>
                  </p:pic>
                </p:oleObj>
              </mc:Fallback>
            </mc:AlternateContent>
          </a:graphicData>
        </a:graphic>
      </p:graphicFrame>
      <p:graphicFrame>
        <p:nvGraphicFramePr>
          <p:cNvPr id="94318" name="Object 122"/>
          <p:cNvGraphicFramePr>
            <a:graphicFrameLocks noChangeAspect="1"/>
          </p:cNvGraphicFramePr>
          <p:nvPr/>
        </p:nvGraphicFramePr>
        <p:xfrm>
          <a:off x="2822575" y="3802063"/>
          <a:ext cx="192088" cy="301625"/>
        </p:xfrm>
        <a:graphic>
          <a:graphicData uri="http://schemas.openxmlformats.org/presentationml/2006/ole">
            <mc:AlternateContent xmlns:mc="http://schemas.openxmlformats.org/markup-compatibility/2006">
              <mc:Choice xmlns:v="urn:schemas-microsoft-com:vml" Requires="v">
                <p:oleObj spid="_x0000_s3320" name="" r:id="rId89" imgW="152400" imgH="241300" progId="Equation.3">
                  <p:embed/>
                </p:oleObj>
              </mc:Choice>
              <mc:Fallback>
                <p:oleObj name="" r:id="rId89" imgW="152400" imgH="241300" progId="Equation.3">
                  <p:embed/>
                  <p:pic>
                    <p:nvPicPr>
                      <p:cNvPr id="0" name="图片 3319"/>
                      <p:cNvPicPr/>
                      <p:nvPr/>
                    </p:nvPicPr>
                    <p:blipFill>
                      <a:blip r:embed="rId90">
                        <a:clrChange>
                          <a:clrFrom>
                            <a:srgbClr val="000000"/>
                          </a:clrFrom>
                          <a:clrTo>
                            <a:srgbClr val="000000">
                              <a:alpha val="0"/>
                            </a:srgbClr>
                          </a:clrTo>
                        </a:clrChange>
                      </a:blip>
                      <a:stretch>
                        <a:fillRect/>
                      </a:stretch>
                    </p:blipFill>
                    <p:spPr>
                      <a:xfrm>
                        <a:off x="2822575" y="3802063"/>
                        <a:ext cx="192088" cy="301625"/>
                      </a:xfrm>
                      <a:prstGeom prst="rect">
                        <a:avLst/>
                      </a:prstGeom>
                      <a:noFill/>
                      <a:ln w="38100">
                        <a:noFill/>
                        <a:miter/>
                      </a:ln>
                    </p:spPr>
                  </p:pic>
                </p:oleObj>
              </mc:Fallback>
            </mc:AlternateContent>
          </a:graphicData>
        </a:graphic>
      </p:graphicFrame>
      <p:graphicFrame>
        <p:nvGraphicFramePr>
          <p:cNvPr id="94319" name="Object 123"/>
          <p:cNvGraphicFramePr>
            <a:graphicFrameLocks noChangeAspect="1"/>
          </p:cNvGraphicFramePr>
          <p:nvPr/>
        </p:nvGraphicFramePr>
        <p:xfrm>
          <a:off x="1463675" y="5243513"/>
          <a:ext cx="192088" cy="301625"/>
        </p:xfrm>
        <a:graphic>
          <a:graphicData uri="http://schemas.openxmlformats.org/presentationml/2006/ole">
            <mc:AlternateContent xmlns:mc="http://schemas.openxmlformats.org/markup-compatibility/2006">
              <mc:Choice xmlns:v="urn:schemas-microsoft-com:vml" Requires="v">
                <p:oleObj spid="_x0000_s3321" name="" r:id="rId91" imgW="152400" imgH="241300" progId="Equation.3">
                  <p:embed/>
                </p:oleObj>
              </mc:Choice>
              <mc:Fallback>
                <p:oleObj name="" r:id="rId91" imgW="152400" imgH="241300" progId="Equation.3">
                  <p:embed/>
                  <p:pic>
                    <p:nvPicPr>
                      <p:cNvPr id="0" name="图片 3320"/>
                      <p:cNvPicPr/>
                      <p:nvPr/>
                    </p:nvPicPr>
                    <p:blipFill>
                      <a:blip r:embed="rId92">
                        <a:clrChange>
                          <a:clrFrom>
                            <a:srgbClr val="000000"/>
                          </a:clrFrom>
                          <a:clrTo>
                            <a:srgbClr val="000000">
                              <a:alpha val="0"/>
                            </a:srgbClr>
                          </a:clrTo>
                        </a:clrChange>
                      </a:blip>
                      <a:stretch>
                        <a:fillRect/>
                      </a:stretch>
                    </p:blipFill>
                    <p:spPr>
                      <a:xfrm>
                        <a:off x="1463675" y="5243513"/>
                        <a:ext cx="192088" cy="301625"/>
                      </a:xfrm>
                      <a:prstGeom prst="rect">
                        <a:avLst/>
                      </a:prstGeom>
                      <a:noFill/>
                      <a:ln w="38100">
                        <a:noFill/>
                        <a:miter/>
                      </a:ln>
                    </p:spPr>
                  </p:pic>
                </p:oleObj>
              </mc:Fallback>
            </mc:AlternateContent>
          </a:graphicData>
        </a:graphic>
      </p:graphicFrame>
      <p:sp>
        <p:nvSpPr>
          <p:cNvPr id="7282" name="Rectangle 127"/>
          <p:cNvSpPr/>
          <p:nvPr/>
        </p:nvSpPr>
        <p:spPr>
          <a:xfrm>
            <a:off x="457200" y="6022975"/>
            <a:ext cx="4994275" cy="436563"/>
          </a:xfrm>
          <a:prstGeom prst="rect">
            <a:avLst/>
          </a:prstGeom>
          <a:noFill/>
          <a:ln w="9525">
            <a:noFill/>
          </a:ln>
        </p:spPr>
        <p:txBody>
          <a:bodyPr wrap="none" anchor="ctr">
            <a:spAutoFit/>
          </a:bodyPr>
          <a:p>
            <a:pPr fontAlgn="base"/>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个代数方程，只包含</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个未知量，求解</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321" name="Rectangle 105"/>
          <p:cNvSpPr/>
          <p:nvPr/>
        </p:nvSpPr>
        <p:spPr>
          <a:xfrm>
            <a:off x="5867400" y="3910013"/>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1</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94322" name="Rectangle 105"/>
          <p:cNvSpPr/>
          <p:nvPr/>
        </p:nvSpPr>
        <p:spPr>
          <a:xfrm>
            <a:off x="3470275" y="4881563"/>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2,3 </a:t>
            </a:r>
            <a:r>
              <a:rPr lang="zh-CN" altLang="en-US" sz="1800" b="1" dirty="0">
                <a:solidFill>
                  <a:srgbClr val="FF3300"/>
                </a:solidFill>
                <a:latin typeface="微软雅黑" panose="020B0503020204020204" pitchFamily="34" charset="-122"/>
                <a:ea typeface="微软雅黑" panose="020B0503020204020204" pitchFamily="34" charset="-122"/>
              </a:rPr>
              <a:t>）</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2" name="Rectangle 104"/>
          <p:cNvSpPr/>
          <p:nvPr/>
        </p:nvSpPr>
        <p:spPr>
          <a:xfrm>
            <a:off x="1357313" y="1884363"/>
            <a:ext cx="2414588" cy="368300"/>
          </a:xfrm>
          <a:prstGeom prst="rect">
            <a:avLst/>
          </a:prstGeom>
          <a:noFill/>
          <a:ln w="9525">
            <a:noFill/>
          </a:ln>
        </p:spPr>
        <p:txBody>
          <a:bodyPr wrap="none" anchor="ctr">
            <a:spAutoFit/>
          </a:bodyPr>
          <a:p>
            <a:pPr fontAlgn="base"/>
            <a:r>
              <a:rPr lang="zh-CN" altLang="en-US"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坐标公式</a:t>
            </a:r>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平行轴定理</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4324" name="Object 106"/>
          <p:cNvGraphicFramePr>
            <a:graphicFrameLocks noChangeAspect="1"/>
          </p:cNvGraphicFramePr>
          <p:nvPr/>
        </p:nvGraphicFramePr>
        <p:xfrm>
          <a:off x="3771900" y="1863725"/>
          <a:ext cx="1011238" cy="387350"/>
        </p:xfrm>
        <a:graphic>
          <a:graphicData uri="http://schemas.openxmlformats.org/presentationml/2006/ole">
            <mc:AlternateContent xmlns:mc="http://schemas.openxmlformats.org/markup-compatibility/2006">
              <mc:Choice xmlns:v="urn:schemas-microsoft-com:vml" Requires="v">
                <p:oleObj spid="_x0000_s3323" name="" r:id="rId93" imgW="596900" imgH="228600" progId="Equation.3">
                  <p:embed/>
                </p:oleObj>
              </mc:Choice>
              <mc:Fallback>
                <p:oleObj name="" r:id="rId93" imgW="596900" imgH="228600" progId="Equation.3">
                  <p:embed/>
                  <p:pic>
                    <p:nvPicPr>
                      <p:cNvPr id="0" name="图片 3322"/>
                      <p:cNvPicPr/>
                      <p:nvPr/>
                    </p:nvPicPr>
                    <p:blipFill>
                      <a:blip r:embed="rId94"/>
                      <a:stretch>
                        <a:fillRect/>
                      </a:stretch>
                    </p:blipFill>
                    <p:spPr>
                      <a:xfrm>
                        <a:off x="3771900" y="1863725"/>
                        <a:ext cx="1011238" cy="387350"/>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94325" name="Object 114"/>
          <p:cNvGraphicFramePr>
            <a:graphicFrameLocks noChangeAspect="1"/>
          </p:cNvGraphicFramePr>
          <p:nvPr/>
        </p:nvGraphicFramePr>
        <p:xfrm>
          <a:off x="987425" y="1557338"/>
          <a:ext cx="234950" cy="212725"/>
        </p:xfrm>
        <a:graphic>
          <a:graphicData uri="http://schemas.openxmlformats.org/presentationml/2006/ole">
            <mc:AlternateContent xmlns:mc="http://schemas.openxmlformats.org/markup-compatibility/2006">
              <mc:Choice xmlns:v="urn:schemas-microsoft-com:vml" Requires="v">
                <p:oleObj spid="_x0000_s3322" name="" r:id="rId95" imgW="152400" imgH="139700" progId="Equation.KSEE3">
                  <p:embed/>
                </p:oleObj>
              </mc:Choice>
              <mc:Fallback>
                <p:oleObj name="" r:id="rId95" imgW="152400" imgH="139700" progId="Equation.KSEE3">
                  <p:embed/>
                  <p:pic>
                    <p:nvPicPr>
                      <p:cNvPr id="0" name="图片 3321"/>
                      <p:cNvPicPr/>
                      <p:nvPr/>
                    </p:nvPicPr>
                    <p:blipFill>
                      <a:blip r:embed="rId96"/>
                      <a:stretch>
                        <a:fillRect/>
                      </a:stretch>
                    </p:blipFill>
                    <p:spPr>
                      <a:xfrm>
                        <a:off x="987425" y="1557338"/>
                        <a:ext cx="234950" cy="2127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284" name="Rectangle 99"/>
          <p:cNvSpPr/>
          <p:nvPr/>
        </p:nvSpPr>
        <p:spPr>
          <a:xfrm>
            <a:off x="457200" y="73025"/>
            <a:ext cx="6932613" cy="438150"/>
          </a:xfrm>
          <a:prstGeom prst="rect">
            <a:avLst/>
          </a:prstGeom>
          <a:noFill/>
          <a:ln w="9525">
            <a:noFill/>
          </a:ln>
        </p:spPr>
        <p:txBody>
          <a:bodyPr wrap="none" anchor="ctr">
            <a:spAutoFit/>
          </a:bodyPr>
          <a:p>
            <a:pPr fontAlgn="base"/>
            <a:r>
              <a:rPr lang="en-US" altLang="zh-CN" sz="216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6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216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视为</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个圆盘，孔</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的质量和转动惯量视为负值 </a:t>
            </a:r>
            <a:r>
              <a:rPr lang="en-US" altLang="zh-CN" sz="216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85" name="Rectangle 100"/>
          <p:cNvSpPr/>
          <p:nvPr/>
        </p:nvSpPr>
        <p:spPr>
          <a:xfrm>
            <a:off x="423863" y="592138"/>
            <a:ext cx="2152650" cy="438150"/>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 惯性力简化</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86" name="Rectangle 101"/>
          <p:cNvSpPr/>
          <p:nvPr/>
        </p:nvSpPr>
        <p:spPr>
          <a:xfrm>
            <a:off x="457200" y="31067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8287" name="Rectangle 103"/>
          <p:cNvSpPr/>
          <p:nvPr/>
        </p:nvSpPr>
        <p:spPr>
          <a:xfrm>
            <a:off x="423863" y="2587625"/>
            <a:ext cx="2787650" cy="438150"/>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）列</a:t>
            </a:r>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个动力学方程</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88" name="Rectangle 104"/>
          <p:cNvSpPr/>
          <p:nvPr/>
        </p:nvSpPr>
        <p:spPr>
          <a:xfrm>
            <a:off x="457200" y="30940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38" name="Object 105"/>
          <p:cNvGraphicFramePr>
            <a:graphicFrameLocks noChangeAspect="1"/>
          </p:cNvGraphicFramePr>
          <p:nvPr/>
        </p:nvGraphicFramePr>
        <p:xfrm>
          <a:off x="488950" y="3040063"/>
          <a:ext cx="1198563" cy="404812"/>
        </p:xfrm>
        <a:graphic>
          <a:graphicData uri="http://schemas.openxmlformats.org/presentationml/2006/ole">
            <mc:AlternateContent xmlns:mc="http://schemas.openxmlformats.org/markup-compatibility/2006">
              <mc:Choice xmlns:v="urn:schemas-microsoft-com:vml" Requires="v">
                <p:oleObj spid="_x0000_s3324" name="" r:id="rId1" imgW="761365" imgH="254000" progId="Equation.3">
                  <p:embed/>
                </p:oleObj>
              </mc:Choice>
              <mc:Fallback>
                <p:oleObj name="" r:id="rId1" imgW="761365" imgH="254000" progId="Equation.3">
                  <p:embed/>
                  <p:pic>
                    <p:nvPicPr>
                      <p:cNvPr id="0" name="图片 3323"/>
                      <p:cNvPicPr/>
                      <p:nvPr/>
                    </p:nvPicPr>
                    <p:blipFill>
                      <a:blip r:embed="rId2"/>
                      <a:stretch>
                        <a:fillRect/>
                      </a:stretch>
                    </p:blipFill>
                    <p:spPr>
                      <a:xfrm>
                        <a:off x="488950" y="3040063"/>
                        <a:ext cx="1198563" cy="404812"/>
                      </a:xfrm>
                      <a:prstGeom prst="rect">
                        <a:avLst/>
                      </a:prstGeom>
                      <a:noFill/>
                      <a:ln w="38100">
                        <a:noFill/>
                        <a:miter/>
                      </a:ln>
                    </p:spPr>
                  </p:pic>
                </p:oleObj>
              </mc:Fallback>
            </mc:AlternateContent>
          </a:graphicData>
        </a:graphic>
      </p:graphicFrame>
      <p:sp>
        <p:nvSpPr>
          <p:cNvPr id="8290" name="Rectangle 107"/>
          <p:cNvSpPr/>
          <p:nvPr/>
        </p:nvSpPr>
        <p:spPr>
          <a:xfrm>
            <a:off x="360363" y="4013200"/>
            <a:ext cx="2343150" cy="438150"/>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）补充运动关系</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91" name="Rectangle 108"/>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241" name="Rectangle 110"/>
          <p:cNvSpPr/>
          <p:nvPr/>
        </p:nvSpPr>
        <p:spPr>
          <a:xfrm>
            <a:off x="488950" y="4492625"/>
            <a:ext cx="715963" cy="368300"/>
          </a:xfrm>
          <a:prstGeom prst="rect">
            <a:avLst/>
          </a:prstGeom>
          <a:noFill/>
          <a:ln w="9525">
            <a:noFill/>
          </a:ln>
        </p:spPr>
        <p:txBody>
          <a:bodyPr wrap="none" anchor="t" anchorCtr="0">
            <a:spAutoFit/>
          </a:bodyPr>
          <a:p>
            <a:r>
              <a:rPr lang="en-US" altLang="zh-CN" sz="1800" b="1">
                <a:solidFill>
                  <a:srgbClr val="FF3300"/>
                </a:solidFill>
                <a:latin typeface="微软雅黑" panose="020B0503020204020204" pitchFamily="34" charset="-122"/>
                <a:ea typeface="微软雅黑" panose="020B0503020204020204" pitchFamily="34" charset="-122"/>
              </a:rPr>
              <a:t>[AO]</a:t>
            </a:r>
            <a:endParaRPr lang="en-US" altLang="zh-CN" sz="1800" b="1">
              <a:solidFill>
                <a:srgbClr val="FF3300"/>
              </a:solidFill>
              <a:latin typeface="微软雅黑" panose="020B0503020204020204" pitchFamily="34" charset="-122"/>
              <a:ea typeface="微软雅黑" panose="020B0503020204020204" pitchFamily="34" charset="-122"/>
            </a:endParaRPr>
          </a:p>
        </p:txBody>
      </p:sp>
      <p:sp>
        <p:nvSpPr>
          <p:cNvPr id="8293" name="Rectangle 111"/>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43" name="Object 115"/>
          <p:cNvGraphicFramePr>
            <a:graphicFrameLocks noChangeAspect="1"/>
          </p:cNvGraphicFramePr>
          <p:nvPr/>
        </p:nvGraphicFramePr>
        <p:xfrm>
          <a:off x="2238375" y="1679575"/>
          <a:ext cx="193675" cy="300038"/>
        </p:xfrm>
        <a:graphic>
          <a:graphicData uri="http://schemas.openxmlformats.org/presentationml/2006/ole">
            <mc:AlternateContent xmlns:mc="http://schemas.openxmlformats.org/markup-compatibility/2006">
              <mc:Choice xmlns:v="urn:schemas-microsoft-com:vml" Requires="v">
                <p:oleObj spid="_x0000_s3325" name="" r:id="rId3" imgW="152400" imgH="241300" progId="Equation.3">
                  <p:embed/>
                </p:oleObj>
              </mc:Choice>
              <mc:Fallback>
                <p:oleObj name="" r:id="rId3" imgW="152400" imgH="241300" progId="Equation.3">
                  <p:embed/>
                  <p:pic>
                    <p:nvPicPr>
                      <p:cNvPr id="0" name="图片 3324"/>
                      <p:cNvPicPr/>
                      <p:nvPr/>
                    </p:nvPicPr>
                    <p:blipFill>
                      <a:blip r:embed="rId4">
                        <a:clrChange>
                          <a:clrFrom>
                            <a:srgbClr val="000000"/>
                          </a:clrFrom>
                          <a:clrTo>
                            <a:srgbClr val="000000">
                              <a:alpha val="0"/>
                            </a:srgbClr>
                          </a:clrTo>
                        </a:clrChange>
                      </a:blip>
                      <a:stretch>
                        <a:fillRect/>
                      </a:stretch>
                    </p:blipFill>
                    <p:spPr>
                      <a:xfrm>
                        <a:off x="2238375" y="1679575"/>
                        <a:ext cx="193675" cy="300038"/>
                      </a:xfrm>
                      <a:prstGeom prst="rect">
                        <a:avLst/>
                      </a:prstGeom>
                      <a:noFill/>
                      <a:ln w="38100">
                        <a:noFill/>
                        <a:miter/>
                      </a:ln>
                    </p:spPr>
                  </p:pic>
                </p:oleObj>
              </mc:Fallback>
            </mc:AlternateContent>
          </a:graphicData>
        </a:graphic>
      </p:graphicFrame>
      <p:graphicFrame>
        <p:nvGraphicFramePr>
          <p:cNvPr id="95244" name="Object 116"/>
          <p:cNvGraphicFramePr>
            <a:graphicFrameLocks noChangeAspect="1"/>
          </p:cNvGraphicFramePr>
          <p:nvPr/>
        </p:nvGraphicFramePr>
        <p:xfrm>
          <a:off x="1136650" y="1743075"/>
          <a:ext cx="193675" cy="301625"/>
        </p:xfrm>
        <a:graphic>
          <a:graphicData uri="http://schemas.openxmlformats.org/presentationml/2006/ole">
            <mc:AlternateContent xmlns:mc="http://schemas.openxmlformats.org/markup-compatibility/2006">
              <mc:Choice xmlns:v="urn:schemas-microsoft-com:vml" Requires="v">
                <p:oleObj spid="_x0000_s3326" name="" r:id="rId5" imgW="152400" imgH="241300" progId="Equation.3">
                  <p:embed/>
                </p:oleObj>
              </mc:Choice>
              <mc:Fallback>
                <p:oleObj name="" r:id="rId5" imgW="152400" imgH="241300" progId="Equation.3">
                  <p:embed/>
                  <p:pic>
                    <p:nvPicPr>
                      <p:cNvPr id="0" name="图片 3325"/>
                      <p:cNvPicPr/>
                      <p:nvPr/>
                    </p:nvPicPr>
                    <p:blipFill>
                      <a:blip r:embed="rId6">
                        <a:clrChange>
                          <a:clrFrom>
                            <a:srgbClr val="000000"/>
                          </a:clrFrom>
                          <a:clrTo>
                            <a:srgbClr val="000000">
                              <a:alpha val="0"/>
                            </a:srgbClr>
                          </a:clrTo>
                        </a:clrChange>
                      </a:blip>
                      <a:stretch>
                        <a:fillRect/>
                      </a:stretch>
                    </p:blipFill>
                    <p:spPr>
                      <a:xfrm>
                        <a:off x="1136650" y="1743075"/>
                        <a:ext cx="193675" cy="301625"/>
                      </a:xfrm>
                      <a:prstGeom prst="rect">
                        <a:avLst/>
                      </a:prstGeom>
                      <a:noFill/>
                      <a:ln w="38100">
                        <a:noFill/>
                        <a:miter/>
                      </a:ln>
                    </p:spPr>
                  </p:pic>
                </p:oleObj>
              </mc:Fallback>
            </mc:AlternateContent>
          </a:graphicData>
        </a:graphic>
      </p:graphicFrame>
      <p:graphicFrame>
        <p:nvGraphicFramePr>
          <p:cNvPr id="95245" name="Object 117"/>
          <p:cNvGraphicFramePr>
            <a:graphicFrameLocks noChangeAspect="1"/>
          </p:cNvGraphicFramePr>
          <p:nvPr/>
        </p:nvGraphicFramePr>
        <p:xfrm>
          <a:off x="3408363" y="1846263"/>
          <a:ext cx="192087" cy="301625"/>
        </p:xfrm>
        <a:graphic>
          <a:graphicData uri="http://schemas.openxmlformats.org/presentationml/2006/ole">
            <mc:AlternateContent xmlns:mc="http://schemas.openxmlformats.org/markup-compatibility/2006">
              <mc:Choice xmlns:v="urn:schemas-microsoft-com:vml" Requires="v">
                <p:oleObj spid="_x0000_s3327" name="" r:id="rId7" imgW="152400" imgH="241300" progId="Equation.3">
                  <p:embed/>
                </p:oleObj>
              </mc:Choice>
              <mc:Fallback>
                <p:oleObj name="" r:id="rId7" imgW="152400" imgH="241300" progId="Equation.3">
                  <p:embed/>
                  <p:pic>
                    <p:nvPicPr>
                      <p:cNvPr id="0" name="图片 3326"/>
                      <p:cNvPicPr/>
                      <p:nvPr/>
                    </p:nvPicPr>
                    <p:blipFill>
                      <a:blip r:embed="rId8">
                        <a:clrChange>
                          <a:clrFrom>
                            <a:srgbClr val="000000"/>
                          </a:clrFrom>
                          <a:clrTo>
                            <a:srgbClr val="000000">
                              <a:alpha val="0"/>
                            </a:srgbClr>
                          </a:clrTo>
                        </a:clrChange>
                      </a:blip>
                      <a:stretch>
                        <a:fillRect/>
                      </a:stretch>
                    </p:blipFill>
                    <p:spPr>
                      <a:xfrm>
                        <a:off x="3408363" y="1846263"/>
                        <a:ext cx="192087" cy="301625"/>
                      </a:xfrm>
                      <a:prstGeom prst="rect">
                        <a:avLst/>
                      </a:prstGeom>
                      <a:noFill/>
                      <a:ln w="38100">
                        <a:noFill/>
                        <a:miter/>
                      </a:ln>
                    </p:spPr>
                  </p:pic>
                </p:oleObj>
              </mc:Fallback>
            </mc:AlternateContent>
          </a:graphicData>
        </a:graphic>
      </p:graphicFrame>
      <p:sp>
        <p:nvSpPr>
          <p:cNvPr id="8297" name="Rectangle 118"/>
          <p:cNvSpPr/>
          <p:nvPr/>
        </p:nvSpPr>
        <p:spPr>
          <a:xfrm>
            <a:off x="488950" y="6216650"/>
            <a:ext cx="5378450" cy="438150"/>
          </a:xfrm>
          <a:prstGeom prst="rect">
            <a:avLst/>
          </a:prstGeom>
          <a:noFill/>
          <a:ln w="9525">
            <a:noFill/>
          </a:ln>
        </p:spPr>
        <p:txBody>
          <a:bodyPr anchor="ctr">
            <a:spAutoFit/>
          </a:bodyPr>
          <a:p>
            <a:pPr fontAlgn="base"/>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个代数方程，只包含</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个未知量，求解</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98" name="Rectangle 120"/>
          <p:cNvSpPr/>
          <p:nvPr/>
        </p:nvSpPr>
        <p:spPr>
          <a:xfrm>
            <a:off x="457200" y="-219075"/>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48" name="Object 119"/>
          <p:cNvGraphicFramePr>
            <a:graphicFrameLocks noChangeAspect="1"/>
          </p:cNvGraphicFramePr>
          <p:nvPr/>
        </p:nvGraphicFramePr>
        <p:xfrm>
          <a:off x="457200" y="1031875"/>
          <a:ext cx="1490663" cy="663575"/>
        </p:xfrm>
        <a:graphic>
          <a:graphicData uri="http://schemas.openxmlformats.org/presentationml/2006/ole">
            <mc:AlternateContent xmlns:mc="http://schemas.openxmlformats.org/markup-compatibility/2006">
              <mc:Choice xmlns:v="urn:schemas-microsoft-com:vml" Requires="v">
                <p:oleObj spid="_x0000_s3328" name="" r:id="rId9" imgW="875665" imgH="393700" progId="Equation.3">
                  <p:embed/>
                </p:oleObj>
              </mc:Choice>
              <mc:Fallback>
                <p:oleObj name="" r:id="rId9" imgW="875665" imgH="393700" progId="Equation.3">
                  <p:embed/>
                  <p:pic>
                    <p:nvPicPr>
                      <p:cNvPr id="0" name="图片 3327"/>
                      <p:cNvPicPr/>
                      <p:nvPr/>
                    </p:nvPicPr>
                    <p:blipFill>
                      <a:blip r:embed="rId10"/>
                      <a:stretch>
                        <a:fillRect/>
                      </a:stretch>
                    </p:blipFill>
                    <p:spPr>
                      <a:xfrm>
                        <a:off x="457200" y="1031875"/>
                        <a:ext cx="1490663" cy="663575"/>
                      </a:xfrm>
                      <a:prstGeom prst="rect">
                        <a:avLst/>
                      </a:prstGeom>
                      <a:noFill/>
                      <a:ln w="38100">
                        <a:noFill/>
                        <a:miter/>
                      </a:ln>
                    </p:spPr>
                  </p:pic>
                </p:oleObj>
              </mc:Fallback>
            </mc:AlternateContent>
          </a:graphicData>
        </a:graphic>
      </p:graphicFrame>
      <p:sp>
        <p:nvSpPr>
          <p:cNvPr id="8300" name="Rectangle 122"/>
          <p:cNvSpPr/>
          <p:nvPr/>
        </p:nvSpPr>
        <p:spPr>
          <a:xfrm>
            <a:off x="457200" y="3016250"/>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8301" name="Rectangle 124"/>
          <p:cNvSpPr/>
          <p:nvPr/>
        </p:nvSpPr>
        <p:spPr>
          <a:xfrm>
            <a:off x="4416425" y="3016250"/>
            <a:ext cx="311150" cy="438150"/>
          </a:xfrm>
          <a:prstGeom prst="rect">
            <a:avLst/>
          </a:prstGeom>
          <a:noFill/>
          <a:ln w="9525">
            <a:noFill/>
          </a:ln>
        </p:spPr>
        <p:txBody>
          <a:bodyPr wrap="none" anchor="ctr">
            <a:spAutoFit/>
          </a:bodyPr>
          <a:p>
            <a:pPr algn="ctr" fontAlgn="base"/>
            <a:endParaRPr lang="zh-CN" altLang="zh-CN" sz="2250" b="1" strike="noStrike" noProof="1" dirty="0">
              <a:latin typeface="微软雅黑" panose="020B0503020204020204" pitchFamily="34" charset="-122"/>
              <a:ea typeface="微软雅黑" panose="020B0503020204020204" pitchFamily="34" charset="-122"/>
            </a:endParaRPr>
          </a:p>
        </p:txBody>
      </p:sp>
      <p:graphicFrame>
        <p:nvGraphicFramePr>
          <p:cNvPr id="95251" name="Object 123"/>
          <p:cNvGraphicFramePr>
            <a:graphicFrameLocks noChangeAspect="1"/>
          </p:cNvGraphicFramePr>
          <p:nvPr/>
        </p:nvGraphicFramePr>
        <p:xfrm>
          <a:off x="2238375" y="1031875"/>
          <a:ext cx="1362075" cy="696913"/>
        </p:xfrm>
        <a:graphic>
          <a:graphicData uri="http://schemas.openxmlformats.org/presentationml/2006/ole">
            <mc:AlternateContent xmlns:mc="http://schemas.openxmlformats.org/markup-compatibility/2006">
              <mc:Choice xmlns:v="urn:schemas-microsoft-com:vml" Requires="v">
                <p:oleObj spid="_x0000_s3329" name="" r:id="rId11" imgW="761365" imgH="393700" progId="Equation.3">
                  <p:embed/>
                </p:oleObj>
              </mc:Choice>
              <mc:Fallback>
                <p:oleObj name="" r:id="rId11" imgW="761365" imgH="393700" progId="Equation.3">
                  <p:embed/>
                  <p:pic>
                    <p:nvPicPr>
                      <p:cNvPr id="0" name="图片 3328"/>
                      <p:cNvPicPr/>
                      <p:nvPr/>
                    </p:nvPicPr>
                    <p:blipFill>
                      <a:blip r:embed="rId12"/>
                      <a:stretch>
                        <a:fillRect/>
                      </a:stretch>
                    </p:blipFill>
                    <p:spPr>
                      <a:xfrm>
                        <a:off x="2238375" y="1031875"/>
                        <a:ext cx="1362075" cy="696913"/>
                      </a:xfrm>
                      <a:prstGeom prst="rect">
                        <a:avLst/>
                      </a:prstGeom>
                      <a:noFill/>
                      <a:ln w="38100">
                        <a:noFill/>
                        <a:miter/>
                      </a:ln>
                    </p:spPr>
                  </p:pic>
                </p:oleObj>
              </mc:Fallback>
            </mc:AlternateContent>
          </a:graphicData>
        </a:graphic>
      </p:graphicFrame>
      <p:sp>
        <p:nvSpPr>
          <p:cNvPr id="8303" name="Rectangle 126"/>
          <p:cNvSpPr/>
          <p:nvPr/>
        </p:nvSpPr>
        <p:spPr>
          <a:xfrm>
            <a:off x="457200" y="-219075"/>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53" name="Object 125"/>
          <p:cNvGraphicFramePr>
            <a:graphicFrameLocks noChangeAspect="1"/>
          </p:cNvGraphicFramePr>
          <p:nvPr/>
        </p:nvGraphicFramePr>
        <p:xfrm>
          <a:off x="268288" y="1814513"/>
          <a:ext cx="6470650" cy="701675"/>
        </p:xfrm>
        <a:graphic>
          <a:graphicData uri="http://schemas.openxmlformats.org/presentationml/2006/ole">
            <mc:AlternateContent xmlns:mc="http://schemas.openxmlformats.org/markup-compatibility/2006">
              <mc:Choice xmlns:v="urn:schemas-microsoft-com:vml" Requires="v">
                <p:oleObj spid="_x0000_s3330" name="" r:id="rId13" imgW="4432300" imgH="393700" progId="Equation.3">
                  <p:embed/>
                </p:oleObj>
              </mc:Choice>
              <mc:Fallback>
                <p:oleObj name="" r:id="rId13" imgW="4432300" imgH="393700" progId="Equation.3">
                  <p:embed/>
                  <p:pic>
                    <p:nvPicPr>
                      <p:cNvPr id="0" name="图片 3329"/>
                      <p:cNvPicPr/>
                      <p:nvPr/>
                    </p:nvPicPr>
                    <p:blipFill>
                      <a:blip r:embed="rId14"/>
                      <a:stretch>
                        <a:fillRect/>
                      </a:stretch>
                    </p:blipFill>
                    <p:spPr>
                      <a:xfrm>
                        <a:off x="268288" y="1814513"/>
                        <a:ext cx="6470650" cy="701675"/>
                      </a:xfrm>
                      <a:prstGeom prst="rect">
                        <a:avLst/>
                      </a:prstGeom>
                      <a:noFill/>
                      <a:ln w="38100">
                        <a:noFill/>
                        <a:miter/>
                      </a:ln>
                    </p:spPr>
                  </p:pic>
                </p:oleObj>
              </mc:Fallback>
            </mc:AlternateContent>
          </a:graphicData>
        </a:graphic>
      </p:graphicFrame>
      <p:sp>
        <p:nvSpPr>
          <p:cNvPr id="8305" name="Rectangle 128"/>
          <p:cNvSpPr/>
          <p:nvPr/>
        </p:nvSpPr>
        <p:spPr>
          <a:xfrm>
            <a:off x="457200" y="31067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55" name="Object 127"/>
          <p:cNvGraphicFramePr>
            <a:graphicFrameLocks noChangeAspect="1"/>
          </p:cNvGraphicFramePr>
          <p:nvPr/>
        </p:nvGraphicFramePr>
        <p:xfrm>
          <a:off x="360363" y="3454400"/>
          <a:ext cx="6018212" cy="427038"/>
        </p:xfrm>
        <a:graphic>
          <a:graphicData uri="http://schemas.openxmlformats.org/presentationml/2006/ole">
            <mc:AlternateContent xmlns:mc="http://schemas.openxmlformats.org/markup-compatibility/2006">
              <mc:Choice xmlns:v="urn:schemas-microsoft-com:vml" Requires="v">
                <p:oleObj spid="_x0000_s3331" name="" r:id="rId15" imgW="3225800" imgH="228600" progId="Equation.3">
                  <p:embed/>
                </p:oleObj>
              </mc:Choice>
              <mc:Fallback>
                <p:oleObj name="" r:id="rId15" imgW="3225800" imgH="228600" progId="Equation.3">
                  <p:embed/>
                  <p:pic>
                    <p:nvPicPr>
                      <p:cNvPr id="0" name="图片 3330"/>
                      <p:cNvPicPr/>
                      <p:nvPr/>
                    </p:nvPicPr>
                    <p:blipFill>
                      <a:blip r:embed="rId16"/>
                      <a:stretch>
                        <a:fillRect/>
                      </a:stretch>
                    </p:blipFill>
                    <p:spPr>
                      <a:xfrm>
                        <a:off x="360363" y="3454400"/>
                        <a:ext cx="6018212" cy="427038"/>
                      </a:xfrm>
                      <a:prstGeom prst="rect">
                        <a:avLst/>
                      </a:prstGeom>
                      <a:noFill/>
                      <a:ln w="38100">
                        <a:noFill/>
                        <a:miter/>
                      </a:ln>
                    </p:spPr>
                  </p:pic>
                </p:oleObj>
              </mc:Fallback>
            </mc:AlternateContent>
          </a:graphicData>
        </a:graphic>
      </p:graphicFrame>
      <p:graphicFrame>
        <p:nvGraphicFramePr>
          <p:cNvPr id="95256" name="Object 129"/>
          <p:cNvGraphicFramePr>
            <a:graphicFrameLocks noChangeAspect="1"/>
          </p:cNvGraphicFramePr>
          <p:nvPr/>
        </p:nvGraphicFramePr>
        <p:xfrm>
          <a:off x="6491288" y="1779588"/>
          <a:ext cx="192087" cy="301625"/>
        </p:xfrm>
        <a:graphic>
          <a:graphicData uri="http://schemas.openxmlformats.org/presentationml/2006/ole">
            <mc:AlternateContent xmlns:mc="http://schemas.openxmlformats.org/markup-compatibility/2006">
              <mc:Choice xmlns:v="urn:schemas-microsoft-com:vml" Requires="v">
                <p:oleObj spid="_x0000_s3332" name="" r:id="rId17" imgW="152400" imgH="241300" progId="Equation.3">
                  <p:embed/>
                </p:oleObj>
              </mc:Choice>
              <mc:Fallback>
                <p:oleObj name="" r:id="rId17" imgW="152400" imgH="241300" progId="Equation.3">
                  <p:embed/>
                  <p:pic>
                    <p:nvPicPr>
                      <p:cNvPr id="0" name="图片 3331"/>
                      <p:cNvPicPr/>
                      <p:nvPr/>
                    </p:nvPicPr>
                    <p:blipFill>
                      <a:blip r:embed="rId18">
                        <a:clrChange>
                          <a:clrFrom>
                            <a:srgbClr val="000000"/>
                          </a:clrFrom>
                          <a:clrTo>
                            <a:srgbClr val="000000">
                              <a:alpha val="0"/>
                            </a:srgbClr>
                          </a:clrTo>
                        </a:clrChange>
                      </a:blip>
                      <a:stretch>
                        <a:fillRect/>
                      </a:stretch>
                    </p:blipFill>
                    <p:spPr>
                      <a:xfrm>
                        <a:off x="6491288" y="1779588"/>
                        <a:ext cx="192087" cy="301625"/>
                      </a:xfrm>
                      <a:prstGeom prst="rect">
                        <a:avLst/>
                      </a:prstGeom>
                      <a:noFill/>
                      <a:ln w="38100">
                        <a:noFill/>
                        <a:miter/>
                      </a:ln>
                    </p:spPr>
                  </p:pic>
                </p:oleObj>
              </mc:Fallback>
            </mc:AlternateContent>
          </a:graphicData>
        </a:graphic>
      </p:graphicFrame>
      <p:sp>
        <p:nvSpPr>
          <p:cNvPr id="8308" name="Rectangle 131"/>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58" name="Object 130"/>
          <p:cNvGraphicFramePr>
            <a:graphicFrameLocks noChangeAspect="1"/>
          </p:cNvGraphicFramePr>
          <p:nvPr/>
        </p:nvGraphicFramePr>
        <p:xfrm>
          <a:off x="1395413" y="4502150"/>
          <a:ext cx="2916237" cy="417513"/>
        </p:xfrm>
        <a:graphic>
          <a:graphicData uri="http://schemas.openxmlformats.org/presentationml/2006/ole">
            <mc:AlternateContent xmlns:mc="http://schemas.openxmlformats.org/markup-compatibility/2006">
              <mc:Choice xmlns:v="urn:schemas-microsoft-com:vml" Requires="v">
                <p:oleObj spid="_x0000_s3333" name="" r:id="rId19" imgW="1663700" imgH="241300" progId="Equation.KSEE3">
                  <p:embed/>
                </p:oleObj>
              </mc:Choice>
              <mc:Fallback>
                <p:oleObj name="" r:id="rId19" imgW="1663700" imgH="241300" progId="Equation.KSEE3">
                  <p:embed/>
                  <p:pic>
                    <p:nvPicPr>
                      <p:cNvPr id="0" name="图片 3332"/>
                      <p:cNvPicPr/>
                      <p:nvPr/>
                    </p:nvPicPr>
                    <p:blipFill>
                      <a:blip r:embed="rId20"/>
                      <a:stretch>
                        <a:fillRect/>
                      </a:stretch>
                    </p:blipFill>
                    <p:spPr>
                      <a:xfrm>
                        <a:off x="1395413" y="4502150"/>
                        <a:ext cx="2916237" cy="417513"/>
                      </a:xfrm>
                      <a:prstGeom prst="rect">
                        <a:avLst/>
                      </a:prstGeom>
                      <a:noFill/>
                      <a:ln w="38100">
                        <a:noFill/>
                        <a:miter/>
                      </a:ln>
                    </p:spPr>
                  </p:pic>
                </p:oleObj>
              </mc:Fallback>
            </mc:AlternateContent>
          </a:graphicData>
        </a:graphic>
      </p:graphicFrame>
      <p:sp>
        <p:nvSpPr>
          <p:cNvPr id="8310" name="Rectangle 133"/>
          <p:cNvSpPr/>
          <p:nvPr/>
        </p:nvSpPr>
        <p:spPr>
          <a:xfrm>
            <a:off x="457200" y="3081338"/>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60" name="Object 132"/>
          <p:cNvGraphicFramePr>
            <a:graphicFrameLocks noChangeAspect="1"/>
          </p:cNvGraphicFramePr>
          <p:nvPr/>
        </p:nvGraphicFramePr>
        <p:xfrm>
          <a:off x="511175" y="5075238"/>
          <a:ext cx="1123950" cy="469900"/>
        </p:xfrm>
        <a:graphic>
          <a:graphicData uri="http://schemas.openxmlformats.org/presentationml/2006/ole">
            <mc:AlternateContent xmlns:mc="http://schemas.openxmlformats.org/markup-compatibility/2006">
              <mc:Choice xmlns:v="urn:schemas-microsoft-com:vml" Requires="v">
                <p:oleObj spid="_x0000_s3334" name="" r:id="rId21" imgW="571500" imgH="241300" progId="Equation.KSEE3">
                  <p:embed/>
                </p:oleObj>
              </mc:Choice>
              <mc:Fallback>
                <p:oleObj name="" r:id="rId21" imgW="571500" imgH="241300" progId="Equation.KSEE3">
                  <p:embed/>
                  <p:pic>
                    <p:nvPicPr>
                      <p:cNvPr id="0" name="图片 3333"/>
                      <p:cNvPicPr/>
                      <p:nvPr/>
                    </p:nvPicPr>
                    <p:blipFill>
                      <a:blip r:embed="rId22"/>
                      <a:stretch>
                        <a:fillRect/>
                      </a:stretch>
                    </p:blipFill>
                    <p:spPr>
                      <a:xfrm>
                        <a:off x="511175" y="5075238"/>
                        <a:ext cx="1123950" cy="469900"/>
                      </a:xfrm>
                      <a:prstGeom prst="rect">
                        <a:avLst/>
                      </a:prstGeom>
                      <a:noFill/>
                      <a:ln w="38100">
                        <a:noFill/>
                        <a:miter/>
                      </a:ln>
                    </p:spPr>
                  </p:pic>
                </p:oleObj>
              </mc:Fallback>
            </mc:AlternateContent>
          </a:graphicData>
        </a:graphic>
      </p:graphicFrame>
      <p:sp>
        <p:nvSpPr>
          <p:cNvPr id="8312" name="Rectangle 135"/>
          <p:cNvSpPr/>
          <p:nvPr/>
        </p:nvSpPr>
        <p:spPr>
          <a:xfrm>
            <a:off x="457200" y="3081338"/>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graphicFrame>
        <p:nvGraphicFramePr>
          <p:cNvPr id="95262" name="Object 134"/>
          <p:cNvGraphicFramePr>
            <a:graphicFrameLocks noChangeAspect="1"/>
          </p:cNvGraphicFramePr>
          <p:nvPr/>
        </p:nvGraphicFramePr>
        <p:xfrm>
          <a:off x="423863" y="5632450"/>
          <a:ext cx="3498850" cy="428625"/>
        </p:xfrm>
        <a:graphic>
          <a:graphicData uri="http://schemas.openxmlformats.org/presentationml/2006/ole">
            <mc:AlternateContent xmlns:mc="http://schemas.openxmlformats.org/markup-compatibility/2006">
              <mc:Choice xmlns:v="urn:schemas-microsoft-com:vml" Requires="v">
                <p:oleObj spid="_x0000_s3336" name="" r:id="rId23" imgW="1943100" imgH="241300" progId="Equation.KSEE3">
                  <p:embed/>
                </p:oleObj>
              </mc:Choice>
              <mc:Fallback>
                <p:oleObj name="" r:id="rId23" imgW="1943100" imgH="241300" progId="Equation.KSEE3">
                  <p:embed/>
                  <p:pic>
                    <p:nvPicPr>
                      <p:cNvPr id="0" name="图片 3335"/>
                      <p:cNvPicPr/>
                      <p:nvPr/>
                    </p:nvPicPr>
                    <p:blipFill>
                      <a:blip r:embed="rId24"/>
                      <a:stretch>
                        <a:fillRect/>
                      </a:stretch>
                    </p:blipFill>
                    <p:spPr>
                      <a:xfrm>
                        <a:off x="423863" y="5632450"/>
                        <a:ext cx="3498850" cy="428625"/>
                      </a:xfrm>
                      <a:prstGeom prst="rect">
                        <a:avLst/>
                      </a:prstGeom>
                      <a:noFill/>
                      <a:ln w="38100">
                        <a:noFill/>
                        <a:miter/>
                      </a:ln>
                    </p:spPr>
                  </p:pic>
                </p:oleObj>
              </mc:Fallback>
            </mc:AlternateContent>
          </a:graphicData>
        </a:graphic>
      </p:graphicFrame>
      <p:graphicFrame>
        <p:nvGraphicFramePr>
          <p:cNvPr id="95263" name="Object 137"/>
          <p:cNvGraphicFramePr>
            <a:graphicFrameLocks noChangeAspect="1"/>
          </p:cNvGraphicFramePr>
          <p:nvPr/>
        </p:nvGraphicFramePr>
        <p:xfrm>
          <a:off x="1397000" y="4854575"/>
          <a:ext cx="193675" cy="301625"/>
        </p:xfrm>
        <a:graphic>
          <a:graphicData uri="http://schemas.openxmlformats.org/presentationml/2006/ole">
            <mc:AlternateContent xmlns:mc="http://schemas.openxmlformats.org/markup-compatibility/2006">
              <mc:Choice xmlns:v="urn:schemas-microsoft-com:vml" Requires="v">
                <p:oleObj spid="_x0000_s3335" name="" r:id="rId25" imgW="152400" imgH="241300" progId="Equation.3">
                  <p:embed/>
                </p:oleObj>
              </mc:Choice>
              <mc:Fallback>
                <p:oleObj name="" r:id="rId25" imgW="152400" imgH="241300" progId="Equation.3">
                  <p:embed/>
                  <p:pic>
                    <p:nvPicPr>
                      <p:cNvPr id="0" name="图片 3334"/>
                      <p:cNvPicPr/>
                      <p:nvPr/>
                    </p:nvPicPr>
                    <p:blipFill>
                      <a:blip r:embed="rId26">
                        <a:clrChange>
                          <a:clrFrom>
                            <a:srgbClr val="000000"/>
                          </a:clrFrom>
                          <a:clrTo>
                            <a:srgbClr val="000000">
                              <a:alpha val="0"/>
                            </a:srgbClr>
                          </a:clrTo>
                        </a:clrChange>
                      </a:blip>
                      <a:stretch>
                        <a:fillRect/>
                      </a:stretch>
                    </p:blipFill>
                    <p:spPr>
                      <a:xfrm>
                        <a:off x="1397000" y="4854575"/>
                        <a:ext cx="193675" cy="301625"/>
                      </a:xfrm>
                      <a:prstGeom prst="rect">
                        <a:avLst/>
                      </a:prstGeom>
                      <a:noFill/>
                      <a:ln w="38100">
                        <a:noFill/>
                        <a:miter/>
                      </a:ln>
                    </p:spPr>
                  </p:pic>
                </p:oleObj>
              </mc:Fallback>
            </mc:AlternateContent>
          </a:graphicData>
        </a:graphic>
      </p:graphicFrame>
      <p:sp>
        <p:nvSpPr>
          <p:cNvPr id="95264" name="Rectangle 105"/>
          <p:cNvSpPr/>
          <p:nvPr/>
        </p:nvSpPr>
        <p:spPr>
          <a:xfrm>
            <a:off x="6246813" y="339407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1</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95265" name="Rectangle 105"/>
          <p:cNvSpPr/>
          <p:nvPr/>
        </p:nvSpPr>
        <p:spPr>
          <a:xfrm>
            <a:off x="4183063" y="455612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2,3 </a:t>
            </a:r>
            <a:r>
              <a:rPr lang="zh-CN" altLang="en-US" sz="1800" b="1" dirty="0">
                <a:solidFill>
                  <a:srgbClr val="FF3300"/>
                </a:solidFill>
                <a:latin typeface="微软雅黑" panose="020B0503020204020204" pitchFamily="34" charset="-122"/>
                <a:ea typeface="微软雅黑" panose="020B0503020204020204" pitchFamily="34" charset="-122"/>
              </a:rPr>
              <a:t>）</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95266" name="Rectangle 105"/>
          <p:cNvSpPr/>
          <p:nvPr/>
        </p:nvSpPr>
        <p:spPr>
          <a:xfrm>
            <a:off x="1590675" y="510857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4</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grpSp>
        <p:nvGrpSpPr>
          <p:cNvPr id="95267" name="Group 14"/>
          <p:cNvGrpSpPr>
            <a:grpSpLocks noChangeAspect="1"/>
          </p:cNvGrpSpPr>
          <p:nvPr/>
        </p:nvGrpSpPr>
        <p:grpSpPr>
          <a:xfrm>
            <a:off x="7170738" y="388938"/>
            <a:ext cx="1620837" cy="1684337"/>
            <a:chOff x="2356" y="1785"/>
            <a:chExt cx="2362" cy="2487"/>
          </a:xfrm>
        </p:grpSpPr>
        <p:sp>
          <p:nvSpPr>
            <p:cNvPr id="7174"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5269" name="Picture 17"/>
            <p:cNvPicPr>
              <a:picLocks noChangeAspect="1"/>
            </p:cNvPicPr>
            <p:nvPr/>
          </p:nvPicPr>
          <p:blipFill>
            <a:blip r:embed="rId27"/>
            <a:stretch>
              <a:fillRect/>
            </a:stretch>
          </p:blipFill>
          <p:spPr>
            <a:xfrm>
              <a:off x="2948" y="3752"/>
              <a:ext cx="1770" cy="520"/>
            </a:xfrm>
            <a:prstGeom prst="rect">
              <a:avLst/>
            </a:prstGeom>
            <a:noFill/>
            <a:ln w="9525">
              <a:noFill/>
            </a:ln>
          </p:spPr>
        </p:pic>
        <p:sp>
          <p:nvSpPr>
            <p:cNvPr id="7177"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271"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5272"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7180"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274"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graphicFrame>
          <p:nvGraphicFramePr>
            <p:cNvPr id="95275"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37" name="" r:id="rId28" imgW="152400" imgH="165100" progId="Equation.3">
                    <p:embed/>
                  </p:oleObj>
                </mc:Choice>
                <mc:Fallback>
                  <p:oleObj name="" r:id="rId28" imgW="152400" imgH="165100" progId="Equation.3">
                    <p:embed/>
                    <p:pic>
                      <p:nvPicPr>
                        <p:cNvPr id="0" name="图片 3336"/>
                        <p:cNvPicPr/>
                        <p:nvPr/>
                      </p:nvPicPr>
                      <p:blipFill>
                        <a:blip r:embed="rId29"/>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5276"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38" name="" r:id="rId30" imgW="152400" imgH="177800" progId="Equation.3">
                    <p:embed/>
                  </p:oleObj>
                </mc:Choice>
                <mc:Fallback>
                  <p:oleObj name="" r:id="rId30" imgW="152400" imgH="177800" progId="Equation.3">
                    <p:embed/>
                    <p:pic>
                      <p:nvPicPr>
                        <p:cNvPr id="0" name="图片 3337"/>
                        <p:cNvPicPr/>
                        <p:nvPr/>
                      </p:nvPicPr>
                      <p:blipFill>
                        <a:blip r:embed="rId31"/>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5277"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39" name="" r:id="rId32" imgW="165100" imgH="165100" progId="Equation.3">
                    <p:embed/>
                  </p:oleObj>
                </mc:Choice>
                <mc:Fallback>
                  <p:oleObj name="" r:id="rId32" imgW="165100" imgH="165100" progId="Equation.3">
                    <p:embed/>
                    <p:pic>
                      <p:nvPicPr>
                        <p:cNvPr id="0" name="图片 3338"/>
                        <p:cNvPicPr/>
                        <p:nvPr/>
                      </p:nvPicPr>
                      <p:blipFill>
                        <a:blip r:embed="rId33"/>
                        <a:stretch>
                          <a:fillRect/>
                        </a:stretch>
                      </p:blipFill>
                      <p:spPr>
                        <a:xfrm>
                          <a:off x="3743" y="3458"/>
                          <a:ext cx="217" cy="218"/>
                        </a:xfrm>
                        <a:prstGeom prst="rect">
                          <a:avLst/>
                        </a:prstGeom>
                        <a:noFill/>
                        <a:ln w="38100">
                          <a:noFill/>
                          <a:miter/>
                        </a:ln>
                      </p:spPr>
                    </p:pic>
                  </p:oleObj>
                </mc:Fallback>
              </mc:AlternateContent>
            </a:graphicData>
          </a:graphic>
        </p:graphicFrame>
        <p:sp>
          <p:nvSpPr>
            <p:cNvPr id="7189"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190"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5280"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340" name="" r:id="rId34" imgW="152400" imgH="139700" progId="Equation.3">
                    <p:embed/>
                  </p:oleObj>
                </mc:Choice>
                <mc:Fallback>
                  <p:oleObj name="" r:id="rId34" imgW="152400" imgH="139700" progId="Equation.3">
                    <p:embed/>
                    <p:pic>
                      <p:nvPicPr>
                        <p:cNvPr id="0" name="图片 3339"/>
                        <p:cNvPicPr/>
                        <p:nvPr/>
                      </p:nvPicPr>
                      <p:blipFill>
                        <a:blip r:embed="rId35"/>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5281"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341" name="" r:id="rId36" imgW="152400" imgH="139700" progId="Equation.3">
                    <p:embed/>
                  </p:oleObj>
                </mc:Choice>
                <mc:Fallback>
                  <p:oleObj name="" r:id="rId36" imgW="152400" imgH="139700" progId="Equation.3">
                    <p:embed/>
                    <p:pic>
                      <p:nvPicPr>
                        <p:cNvPr id="0" name="图片 3340"/>
                        <p:cNvPicPr/>
                        <p:nvPr/>
                      </p:nvPicPr>
                      <p:blipFill>
                        <a:blip r:embed="rId37"/>
                        <a:stretch>
                          <a:fillRect/>
                        </a:stretch>
                      </p:blipFill>
                      <p:spPr>
                        <a:xfrm>
                          <a:off x="2850" y="1785"/>
                          <a:ext cx="297" cy="273"/>
                        </a:xfrm>
                        <a:prstGeom prst="rect">
                          <a:avLst/>
                        </a:prstGeom>
                        <a:noFill/>
                        <a:ln w="38100">
                          <a:noFill/>
                          <a:miter/>
                        </a:ln>
                      </p:spPr>
                    </p:pic>
                  </p:oleObj>
                </mc:Fallback>
              </mc:AlternateContent>
            </a:graphicData>
          </a:graphic>
        </p:graphicFrame>
      </p:grpSp>
      <p:cxnSp>
        <p:nvCxnSpPr>
          <p:cNvPr id="10" name="直接箭头连接符 9"/>
          <p:cNvCxnSpPr/>
          <p:nvPr/>
        </p:nvCxnSpPr>
        <p:spPr>
          <a:xfrm flipH="1" flipV="1">
            <a:off x="8293100" y="1096963"/>
            <a:ext cx="344488"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1" name="直接箭头连接符 10"/>
          <p:cNvCxnSpPr/>
          <p:nvPr/>
        </p:nvCxnSpPr>
        <p:spPr>
          <a:xfrm>
            <a:off x="8593138" y="1054100"/>
            <a:ext cx="19050" cy="4984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284" name="Object 33"/>
          <p:cNvGraphicFramePr>
            <a:graphicFrameLocks noChangeAspect="1"/>
          </p:cNvGraphicFramePr>
          <p:nvPr/>
        </p:nvGraphicFramePr>
        <p:xfrm>
          <a:off x="8669338" y="1182688"/>
          <a:ext cx="306387" cy="319087"/>
        </p:xfrm>
        <a:graphic>
          <a:graphicData uri="http://schemas.openxmlformats.org/presentationml/2006/ole">
            <mc:AlternateContent xmlns:mc="http://schemas.openxmlformats.org/markup-compatibility/2006">
              <mc:Choice xmlns:v="urn:schemas-microsoft-com:vml" Requires="v">
                <p:oleObj spid="_x0000_s3342" name="" r:id="rId38" imgW="228600" imgH="241300" progId="Equation.3">
                  <p:embed/>
                </p:oleObj>
              </mc:Choice>
              <mc:Fallback>
                <p:oleObj name="" r:id="rId38" imgW="228600" imgH="241300" progId="Equation.3">
                  <p:embed/>
                  <p:pic>
                    <p:nvPicPr>
                      <p:cNvPr id="0" name="图片 3341"/>
                      <p:cNvPicPr/>
                      <p:nvPr/>
                    </p:nvPicPr>
                    <p:blipFill>
                      <a:blip r:embed="rId39"/>
                      <a:stretch>
                        <a:fillRect/>
                      </a:stretch>
                    </p:blipFill>
                    <p:spPr>
                      <a:xfrm>
                        <a:off x="8669338" y="1182688"/>
                        <a:ext cx="306387" cy="319087"/>
                      </a:xfrm>
                      <a:prstGeom prst="rect">
                        <a:avLst/>
                      </a:prstGeom>
                      <a:noFill/>
                      <a:ln w="38100">
                        <a:noFill/>
                        <a:miter/>
                      </a:ln>
                    </p:spPr>
                  </p:pic>
                </p:oleObj>
              </mc:Fallback>
            </mc:AlternateContent>
          </a:graphicData>
        </a:graphic>
      </p:graphicFrame>
      <p:graphicFrame>
        <p:nvGraphicFramePr>
          <p:cNvPr id="95285" name="Object 33"/>
          <p:cNvGraphicFramePr>
            <a:graphicFrameLocks noChangeAspect="1"/>
          </p:cNvGraphicFramePr>
          <p:nvPr/>
        </p:nvGraphicFramePr>
        <p:xfrm>
          <a:off x="8448675" y="506413"/>
          <a:ext cx="307975" cy="304800"/>
        </p:xfrm>
        <a:graphic>
          <a:graphicData uri="http://schemas.openxmlformats.org/presentationml/2006/ole">
            <mc:AlternateContent xmlns:mc="http://schemas.openxmlformats.org/markup-compatibility/2006">
              <mc:Choice xmlns:v="urn:schemas-microsoft-com:vml" Requires="v">
                <p:oleObj spid="_x0000_s3343" name="" r:id="rId40" imgW="228600" imgH="228600" progId="Equation.3">
                  <p:embed/>
                </p:oleObj>
              </mc:Choice>
              <mc:Fallback>
                <p:oleObj name="" r:id="rId40" imgW="228600" imgH="228600" progId="Equation.3">
                  <p:embed/>
                  <p:pic>
                    <p:nvPicPr>
                      <p:cNvPr id="0" name="图片 3342"/>
                      <p:cNvPicPr/>
                      <p:nvPr/>
                    </p:nvPicPr>
                    <p:blipFill>
                      <a:blip r:embed="rId41"/>
                      <a:stretch>
                        <a:fillRect/>
                      </a:stretch>
                    </p:blipFill>
                    <p:spPr>
                      <a:xfrm>
                        <a:off x="8448675" y="506413"/>
                        <a:ext cx="307975" cy="304800"/>
                      </a:xfrm>
                      <a:prstGeom prst="rect">
                        <a:avLst/>
                      </a:prstGeom>
                      <a:noFill/>
                      <a:ln w="38100">
                        <a:noFill/>
                        <a:miter/>
                      </a:ln>
                    </p:spPr>
                  </p:pic>
                </p:oleObj>
              </mc:Fallback>
            </mc:AlternateContent>
          </a:graphicData>
        </a:graphic>
      </p:graphicFrame>
      <p:cxnSp>
        <p:nvCxnSpPr>
          <p:cNvPr id="18" name="直接箭头连接符 17"/>
          <p:cNvCxnSpPr/>
          <p:nvPr/>
        </p:nvCxnSpPr>
        <p:spPr>
          <a:xfrm flipH="1" flipV="1">
            <a:off x="7934325" y="1116013"/>
            <a:ext cx="344488"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287" name="Object 33"/>
          <p:cNvGraphicFramePr>
            <a:graphicFrameLocks noChangeAspect="1"/>
          </p:cNvGraphicFramePr>
          <p:nvPr/>
        </p:nvGraphicFramePr>
        <p:xfrm>
          <a:off x="7851775" y="1193800"/>
          <a:ext cx="236538" cy="303213"/>
        </p:xfrm>
        <a:graphic>
          <a:graphicData uri="http://schemas.openxmlformats.org/presentationml/2006/ole">
            <mc:AlternateContent xmlns:mc="http://schemas.openxmlformats.org/markup-compatibility/2006">
              <mc:Choice xmlns:v="urn:schemas-microsoft-com:vml" Requires="v">
                <p:oleObj spid="_x0000_s3344" name="" r:id="rId42" imgW="177165" imgH="228600" progId="Equation.3">
                  <p:embed/>
                </p:oleObj>
              </mc:Choice>
              <mc:Fallback>
                <p:oleObj name="" r:id="rId42" imgW="177165" imgH="228600" progId="Equation.3">
                  <p:embed/>
                  <p:pic>
                    <p:nvPicPr>
                      <p:cNvPr id="0" name="图片 3343"/>
                      <p:cNvPicPr/>
                      <p:nvPr/>
                    </p:nvPicPr>
                    <p:blipFill>
                      <a:blip r:embed="rId43"/>
                      <a:stretch>
                        <a:fillRect/>
                      </a:stretch>
                    </p:blipFill>
                    <p:spPr>
                      <a:xfrm>
                        <a:off x="7851775" y="1193800"/>
                        <a:ext cx="236538" cy="303213"/>
                      </a:xfrm>
                      <a:prstGeom prst="rect">
                        <a:avLst/>
                      </a:prstGeom>
                      <a:noFill/>
                      <a:ln w="38100">
                        <a:noFill/>
                        <a:miter/>
                      </a:ln>
                    </p:spPr>
                  </p:pic>
                </p:oleObj>
              </mc:Fallback>
            </mc:AlternateContent>
          </a:graphicData>
        </a:graphic>
      </p:graphicFrame>
      <p:grpSp>
        <p:nvGrpSpPr>
          <p:cNvPr id="95288" name="Group 14"/>
          <p:cNvGrpSpPr>
            <a:grpSpLocks noChangeAspect="1"/>
          </p:cNvGrpSpPr>
          <p:nvPr/>
        </p:nvGrpSpPr>
        <p:grpSpPr>
          <a:xfrm>
            <a:off x="7000875" y="2112963"/>
            <a:ext cx="1712913" cy="1684337"/>
            <a:chOff x="2221" y="1785"/>
            <a:chExt cx="2497" cy="2487"/>
          </a:xfrm>
        </p:grpSpPr>
        <p:sp>
          <p:nvSpPr>
            <p:cNvPr id="3"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5290" name="Picture 17"/>
            <p:cNvPicPr>
              <a:picLocks noChangeAspect="1"/>
            </p:cNvPicPr>
            <p:nvPr/>
          </p:nvPicPr>
          <p:blipFill>
            <a:blip r:embed="rId27"/>
            <a:stretch>
              <a:fillRect/>
            </a:stretch>
          </p:blipFill>
          <p:spPr>
            <a:xfrm>
              <a:off x="2948" y="3752"/>
              <a:ext cx="1770" cy="520"/>
            </a:xfrm>
            <a:prstGeom prst="rect">
              <a:avLst/>
            </a:prstGeom>
            <a:noFill/>
            <a:ln w="9525">
              <a:noFill/>
            </a:ln>
          </p:spPr>
        </p:pic>
        <p:sp>
          <p:nvSpPr>
            <p:cNvPr id="5"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292"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5293"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8"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295"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graphicFrame>
          <p:nvGraphicFramePr>
            <p:cNvPr id="95296"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45" name="" r:id="rId44" imgW="152400" imgH="165100" progId="Equation.3">
                    <p:embed/>
                  </p:oleObj>
                </mc:Choice>
                <mc:Fallback>
                  <p:oleObj name="" r:id="rId44" imgW="152400" imgH="165100" progId="Equation.3">
                    <p:embed/>
                    <p:pic>
                      <p:nvPicPr>
                        <p:cNvPr id="0" name="图片 3344"/>
                        <p:cNvPicPr/>
                        <p:nvPr/>
                      </p:nvPicPr>
                      <p:blipFill>
                        <a:blip r:embed="rId29"/>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5297"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46" name="" r:id="rId45" imgW="152400" imgH="177800" progId="Equation.3">
                    <p:embed/>
                  </p:oleObj>
                </mc:Choice>
                <mc:Fallback>
                  <p:oleObj name="" r:id="rId45" imgW="152400" imgH="177800" progId="Equation.3">
                    <p:embed/>
                    <p:pic>
                      <p:nvPicPr>
                        <p:cNvPr id="0" name="图片 3345"/>
                        <p:cNvPicPr/>
                        <p:nvPr/>
                      </p:nvPicPr>
                      <p:blipFill>
                        <a:blip r:embed="rId31"/>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5298"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47" name="" r:id="rId46" imgW="165100" imgH="165100" progId="Equation.3">
                    <p:embed/>
                  </p:oleObj>
                </mc:Choice>
                <mc:Fallback>
                  <p:oleObj name="" r:id="rId46" imgW="165100" imgH="165100" progId="Equation.3">
                    <p:embed/>
                    <p:pic>
                      <p:nvPicPr>
                        <p:cNvPr id="0" name="图片 3346"/>
                        <p:cNvPicPr/>
                        <p:nvPr/>
                      </p:nvPicPr>
                      <p:blipFill>
                        <a:blip r:embed="rId33"/>
                        <a:stretch>
                          <a:fillRect/>
                        </a:stretch>
                      </p:blipFill>
                      <p:spPr>
                        <a:xfrm>
                          <a:off x="3743" y="3458"/>
                          <a:ext cx="217" cy="218"/>
                        </a:xfrm>
                        <a:prstGeom prst="rect">
                          <a:avLst/>
                        </a:prstGeom>
                        <a:noFill/>
                        <a:ln w="38100">
                          <a:noFill/>
                          <a:miter/>
                        </a:ln>
                      </p:spPr>
                    </p:pic>
                  </p:oleObj>
                </mc:Fallback>
              </mc:AlternateContent>
            </a:graphicData>
          </a:graphic>
        </p:graphicFrame>
        <p:sp>
          <p:nvSpPr>
            <p:cNvPr id="26"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triangle" w="med" len="med"/>
              <a:tailEnd type="non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5300" name="Object 32"/>
            <p:cNvGraphicFramePr>
              <a:graphicFrameLocks noChangeAspect="1"/>
            </p:cNvGraphicFramePr>
            <p:nvPr/>
          </p:nvGraphicFramePr>
          <p:xfrm>
            <a:off x="2221" y="2894"/>
            <a:ext cx="565" cy="418"/>
          </p:xfrm>
          <a:graphic>
            <a:graphicData uri="http://schemas.openxmlformats.org/presentationml/2006/ole">
              <mc:AlternateContent xmlns:mc="http://schemas.openxmlformats.org/markup-compatibility/2006">
                <mc:Choice xmlns:v="urn:schemas-microsoft-com:vml" Requires="v">
                  <p:oleObj spid="_x0000_s3348" name="" r:id="rId47" imgW="292100" imgH="215900" progId="Equation.3">
                    <p:embed/>
                  </p:oleObj>
                </mc:Choice>
                <mc:Fallback>
                  <p:oleObj name="" r:id="rId47" imgW="292100" imgH="215900" progId="Equation.3">
                    <p:embed/>
                    <p:pic>
                      <p:nvPicPr>
                        <p:cNvPr id="0" name="图片 3347"/>
                        <p:cNvPicPr/>
                        <p:nvPr/>
                      </p:nvPicPr>
                      <p:blipFill>
                        <a:blip r:embed="rId48"/>
                        <a:stretch>
                          <a:fillRect/>
                        </a:stretch>
                      </p:blipFill>
                      <p:spPr>
                        <a:xfrm>
                          <a:off x="2221" y="2894"/>
                          <a:ext cx="565" cy="418"/>
                        </a:xfrm>
                        <a:prstGeom prst="rect">
                          <a:avLst/>
                        </a:prstGeom>
                        <a:noFill/>
                        <a:ln w="38100">
                          <a:noFill/>
                          <a:miter/>
                        </a:ln>
                      </p:spPr>
                    </p:pic>
                  </p:oleObj>
                </mc:Fallback>
              </mc:AlternateContent>
            </a:graphicData>
          </a:graphic>
        </p:graphicFrame>
      </p:grpSp>
      <p:cxnSp>
        <p:nvCxnSpPr>
          <p:cNvPr id="31" name="直接箭头连接符 30"/>
          <p:cNvCxnSpPr/>
          <p:nvPr/>
        </p:nvCxnSpPr>
        <p:spPr>
          <a:xfrm flipH="1" flipV="1">
            <a:off x="8213725" y="2820988"/>
            <a:ext cx="346075" cy="7938"/>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32" name="直接箭头连接符 31"/>
          <p:cNvCxnSpPr/>
          <p:nvPr/>
        </p:nvCxnSpPr>
        <p:spPr>
          <a:xfrm>
            <a:off x="8515350" y="2778125"/>
            <a:ext cx="19050" cy="498475"/>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95303" name="Object 33"/>
          <p:cNvGraphicFramePr>
            <a:graphicFrameLocks noChangeAspect="1"/>
          </p:cNvGraphicFramePr>
          <p:nvPr/>
        </p:nvGraphicFramePr>
        <p:xfrm>
          <a:off x="8564563" y="2874963"/>
          <a:ext cx="357187" cy="320675"/>
        </p:xfrm>
        <a:graphic>
          <a:graphicData uri="http://schemas.openxmlformats.org/presentationml/2006/ole">
            <mc:AlternateContent xmlns:mc="http://schemas.openxmlformats.org/markup-compatibility/2006">
              <mc:Choice xmlns:v="urn:schemas-microsoft-com:vml" Requires="v">
                <p:oleObj spid="_x0000_s3349" name="" r:id="rId49" imgW="266700" imgH="241300" progId="Equation.3">
                  <p:embed/>
                </p:oleObj>
              </mc:Choice>
              <mc:Fallback>
                <p:oleObj name="" r:id="rId49" imgW="266700" imgH="241300" progId="Equation.3">
                  <p:embed/>
                  <p:pic>
                    <p:nvPicPr>
                      <p:cNvPr id="0" name="图片 3348"/>
                      <p:cNvPicPr/>
                      <p:nvPr/>
                    </p:nvPicPr>
                    <p:blipFill>
                      <a:blip r:embed="rId50"/>
                      <a:stretch>
                        <a:fillRect/>
                      </a:stretch>
                    </p:blipFill>
                    <p:spPr>
                      <a:xfrm>
                        <a:off x="8564563" y="2874963"/>
                        <a:ext cx="357187" cy="320675"/>
                      </a:xfrm>
                      <a:prstGeom prst="rect">
                        <a:avLst/>
                      </a:prstGeom>
                      <a:noFill/>
                      <a:ln w="38100">
                        <a:noFill/>
                        <a:miter/>
                      </a:ln>
                    </p:spPr>
                  </p:pic>
                </p:oleObj>
              </mc:Fallback>
            </mc:AlternateContent>
          </a:graphicData>
        </a:graphic>
      </p:graphicFrame>
      <p:graphicFrame>
        <p:nvGraphicFramePr>
          <p:cNvPr id="95304" name="Object 33"/>
          <p:cNvGraphicFramePr>
            <a:graphicFrameLocks noChangeAspect="1"/>
          </p:cNvGraphicFramePr>
          <p:nvPr/>
        </p:nvGraphicFramePr>
        <p:xfrm>
          <a:off x="8345488" y="2224088"/>
          <a:ext cx="358775" cy="303212"/>
        </p:xfrm>
        <a:graphic>
          <a:graphicData uri="http://schemas.openxmlformats.org/presentationml/2006/ole">
            <mc:AlternateContent xmlns:mc="http://schemas.openxmlformats.org/markup-compatibility/2006">
              <mc:Choice xmlns:v="urn:schemas-microsoft-com:vml" Requires="v">
                <p:oleObj spid="_x0000_s3350" name="" r:id="rId51" imgW="266700" imgH="228600" progId="Equation.3">
                  <p:embed/>
                </p:oleObj>
              </mc:Choice>
              <mc:Fallback>
                <p:oleObj name="" r:id="rId51" imgW="266700" imgH="228600" progId="Equation.3">
                  <p:embed/>
                  <p:pic>
                    <p:nvPicPr>
                      <p:cNvPr id="0" name="图片 3349"/>
                      <p:cNvPicPr/>
                      <p:nvPr/>
                    </p:nvPicPr>
                    <p:blipFill>
                      <a:blip r:embed="rId52"/>
                      <a:stretch>
                        <a:fillRect/>
                      </a:stretch>
                    </p:blipFill>
                    <p:spPr>
                      <a:xfrm>
                        <a:off x="8345488" y="2224088"/>
                        <a:ext cx="358775" cy="303212"/>
                      </a:xfrm>
                      <a:prstGeom prst="rect">
                        <a:avLst/>
                      </a:prstGeom>
                      <a:noFill/>
                      <a:ln w="38100">
                        <a:noFill/>
                        <a:miter/>
                      </a:ln>
                    </p:spPr>
                  </p:pic>
                </p:oleObj>
              </mc:Fallback>
            </mc:AlternateContent>
          </a:graphicData>
        </a:graphic>
      </p:graphicFrame>
      <p:cxnSp>
        <p:nvCxnSpPr>
          <p:cNvPr id="37" name="直接箭头连接符 36"/>
          <p:cNvCxnSpPr/>
          <p:nvPr/>
        </p:nvCxnSpPr>
        <p:spPr>
          <a:xfrm flipH="1" flipV="1">
            <a:off x="7656513" y="2828925"/>
            <a:ext cx="346075" cy="6350"/>
          </a:xfrm>
          <a:prstGeom prst="straightConnector1">
            <a:avLst/>
          </a:prstGeom>
          <a:noFill/>
          <a:ln w="25400"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95306" name="Object 33"/>
          <p:cNvGraphicFramePr>
            <a:graphicFrameLocks noChangeAspect="1"/>
          </p:cNvGraphicFramePr>
          <p:nvPr/>
        </p:nvGraphicFramePr>
        <p:xfrm>
          <a:off x="7750175" y="2874963"/>
          <a:ext cx="290513" cy="304800"/>
        </p:xfrm>
        <a:graphic>
          <a:graphicData uri="http://schemas.openxmlformats.org/presentationml/2006/ole">
            <mc:AlternateContent xmlns:mc="http://schemas.openxmlformats.org/markup-compatibility/2006">
              <mc:Choice xmlns:v="urn:schemas-microsoft-com:vml" Requires="v">
                <p:oleObj spid="_x0000_s3351" name="" r:id="rId53" imgW="215900" imgH="228600" progId="Equation.3">
                  <p:embed/>
                </p:oleObj>
              </mc:Choice>
              <mc:Fallback>
                <p:oleObj name="" r:id="rId53" imgW="215900" imgH="228600" progId="Equation.3">
                  <p:embed/>
                  <p:pic>
                    <p:nvPicPr>
                      <p:cNvPr id="0" name="图片 3350"/>
                      <p:cNvPicPr/>
                      <p:nvPr/>
                    </p:nvPicPr>
                    <p:blipFill>
                      <a:blip r:embed="rId54"/>
                      <a:stretch>
                        <a:fillRect/>
                      </a:stretch>
                    </p:blipFill>
                    <p:spPr>
                      <a:xfrm>
                        <a:off x="7750175" y="2874963"/>
                        <a:ext cx="290513" cy="304800"/>
                      </a:xfrm>
                      <a:prstGeom prst="rect">
                        <a:avLst/>
                      </a:prstGeom>
                      <a:noFill/>
                      <a:ln w="38100">
                        <a:noFill/>
                        <a:miter/>
                      </a:ln>
                    </p:spPr>
                  </p:pic>
                </p:oleObj>
              </mc:Fallback>
            </mc:AlternateContent>
          </a:graphicData>
        </a:graphic>
      </p:graphicFrame>
      <p:sp>
        <p:nvSpPr>
          <p:cNvPr id="60" name="任意多边形 59"/>
          <p:cNvSpPr/>
          <p:nvPr/>
        </p:nvSpPr>
        <p:spPr>
          <a:xfrm>
            <a:off x="8677275" y="2582863"/>
            <a:ext cx="111125" cy="338138"/>
          </a:xfrm>
          <a:custGeom>
            <a:avLst/>
            <a:gdLst>
              <a:gd name="connisteX0" fmla="*/ 0 w 111001"/>
              <a:gd name="connsiteY0" fmla="*/ 0 h 338455"/>
              <a:gd name="connisteX1" fmla="*/ 108585 w 111001"/>
              <a:gd name="connsiteY1" fmla="*/ 174625 h 338455"/>
              <a:gd name="connisteX2" fmla="*/ 65405 w 111001"/>
              <a:gd name="connsiteY2" fmla="*/ 338455 h 338455"/>
            </a:gdLst>
            <a:ahLst/>
            <a:cxnLst>
              <a:cxn ang="0">
                <a:pos x="connisteX0" y="connsiteY0"/>
              </a:cxn>
              <a:cxn ang="0">
                <a:pos x="connisteX1" y="connsiteY1"/>
              </a:cxn>
              <a:cxn ang="0">
                <a:pos x="connisteX2" y="connsiteY2"/>
              </a:cxn>
            </a:cxnLst>
            <a:rect l="l" t="t" r="r" b="b"/>
            <a:pathLst>
              <a:path w="111001" h="338455">
                <a:moveTo>
                  <a:pt x="0" y="0"/>
                </a:moveTo>
                <a:cubicBezTo>
                  <a:pt x="22860" y="31750"/>
                  <a:pt x="95250" y="106680"/>
                  <a:pt x="108585" y="174625"/>
                </a:cubicBezTo>
                <a:cubicBezTo>
                  <a:pt x="121920" y="242570"/>
                  <a:pt x="76200" y="309245"/>
                  <a:pt x="65405" y="338455"/>
                </a:cubicBezTo>
              </a:path>
            </a:pathLst>
          </a:custGeom>
          <a:noFill/>
          <a:ln w="12700" cap="flat">
            <a:solidFill>
              <a:srgbClr val="FF0000"/>
            </a:solidFill>
            <a:miter lim="400000"/>
            <a:headEnd type="none" w="med" len="med"/>
            <a:tailEnd type="arrow"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95308" name="Object 32"/>
          <p:cNvGraphicFramePr>
            <a:graphicFrameLocks noChangeAspect="1"/>
          </p:cNvGraphicFramePr>
          <p:nvPr/>
        </p:nvGraphicFramePr>
        <p:xfrm>
          <a:off x="8686800" y="2513013"/>
          <a:ext cx="371475" cy="282575"/>
        </p:xfrm>
        <a:graphic>
          <a:graphicData uri="http://schemas.openxmlformats.org/presentationml/2006/ole">
            <mc:AlternateContent xmlns:mc="http://schemas.openxmlformats.org/markup-compatibility/2006">
              <mc:Choice xmlns:v="urn:schemas-microsoft-com:vml" Requires="v">
                <p:oleObj spid="_x0000_s3352" name="" r:id="rId55" imgW="279400" imgH="215900" progId="Equation.3">
                  <p:embed/>
                </p:oleObj>
              </mc:Choice>
              <mc:Fallback>
                <p:oleObj name="" r:id="rId55" imgW="279400" imgH="215900" progId="Equation.3">
                  <p:embed/>
                  <p:pic>
                    <p:nvPicPr>
                      <p:cNvPr id="0" name="图片 3351"/>
                      <p:cNvPicPr/>
                      <p:nvPr/>
                    </p:nvPicPr>
                    <p:blipFill>
                      <a:blip r:embed="rId56"/>
                      <a:stretch>
                        <a:fillRect/>
                      </a:stretch>
                    </p:blipFill>
                    <p:spPr>
                      <a:xfrm>
                        <a:off x="8686800" y="2513013"/>
                        <a:ext cx="371475" cy="282575"/>
                      </a:xfrm>
                      <a:prstGeom prst="rect">
                        <a:avLst/>
                      </a:prstGeom>
                      <a:noFill/>
                      <a:ln w="38100">
                        <a:noFill/>
                        <a:miter/>
                      </a:ln>
                    </p:spPr>
                  </p:pic>
                </p:oleObj>
              </mc:Fallback>
            </mc:AlternateContent>
          </a:graphicData>
        </a:graphic>
      </p:graphicFrame>
      <p:grpSp>
        <p:nvGrpSpPr>
          <p:cNvPr id="95309" name="Group 14"/>
          <p:cNvGrpSpPr>
            <a:grpSpLocks noChangeAspect="1"/>
          </p:cNvGrpSpPr>
          <p:nvPr/>
        </p:nvGrpSpPr>
        <p:grpSpPr>
          <a:xfrm>
            <a:off x="7207250" y="4429125"/>
            <a:ext cx="1620838" cy="1684338"/>
            <a:chOff x="2356" y="1785"/>
            <a:chExt cx="2362" cy="2487"/>
          </a:xfrm>
        </p:grpSpPr>
        <p:sp>
          <p:nvSpPr>
            <p:cNvPr id="64"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5311" name="Picture 17"/>
            <p:cNvPicPr>
              <a:picLocks noChangeAspect="1"/>
            </p:cNvPicPr>
            <p:nvPr/>
          </p:nvPicPr>
          <p:blipFill>
            <a:blip r:embed="rId27"/>
            <a:stretch>
              <a:fillRect/>
            </a:stretch>
          </p:blipFill>
          <p:spPr>
            <a:xfrm>
              <a:off x="2948" y="3752"/>
              <a:ext cx="1770" cy="520"/>
            </a:xfrm>
            <a:prstGeom prst="rect">
              <a:avLst/>
            </a:prstGeom>
            <a:noFill/>
            <a:ln w="9525">
              <a:noFill/>
            </a:ln>
          </p:spPr>
        </p:pic>
        <p:sp>
          <p:nvSpPr>
            <p:cNvPr id="66"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313"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5314"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69"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5316"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sp>
          <p:nvSpPr>
            <p:cNvPr id="95317" name="Line 23"/>
            <p:cNvSpPr/>
            <p:nvPr/>
          </p:nvSpPr>
          <p:spPr>
            <a:xfrm>
              <a:off x="4354" y="2798"/>
              <a:ext cx="0" cy="589"/>
            </a:xfrm>
            <a:prstGeom prst="line">
              <a:avLst/>
            </a:prstGeom>
            <a:ln w="9525" cap="flat" cmpd="sng">
              <a:solidFill>
                <a:srgbClr val="000000"/>
              </a:solidFill>
              <a:prstDash val="solid"/>
              <a:round/>
              <a:headEnd type="none" w="med" len="med"/>
              <a:tailEnd type="triangle" w="med" len="med"/>
            </a:ln>
          </p:spPr>
        </p:sp>
        <p:graphicFrame>
          <p:nvGraphicFramePr>
            <p:cNvPr id="95318"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53" name="" r:id="rId57" imgW="152400" imgH="165100" progId="Equation.3">
                    <p:embed/>
                  </p:oleObj>
                </mc:Choice>
                <mc:Fallback>
                  <p:oleObj name="" r:id="rId57" imgW="152400" imgH="165100" progId="Equation.3">
                    <p:embed/>
                    <p:pic>
                      <p:nvPicPr>
                        <p:cNvPr id="0" name="图片 3352"/>
                        <p:cNvPicPr/>
                        <p:nvPr/>
                      </p:nvPicPr>
                      <p:blipFill>
                        <a:blip r:embed="rId29"/>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5319"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54" name="" r:id="rId58" imgW="152400" imgH="177800" progId="Equation.3">
                    <p:embed/>
                  </p:oleObj>
                </mc:Choice>
                <mc:Fallback>
                  <p:oleObj name="" r:id="rId58" imgW="152400" imgH="177800" progId="Equation.3">
                    <p:embed/>
                    <p:pic>
                      <p:nvPicPr>
                        <p:cNvPr id="0" name="图片 3353"/>
                        <p:cNvPicPr/>
                        <p:nvPr/>
                      </p:nvPicPr>
                      <p:blipFill>
                        <a:blip r:embed="rId31"/>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5320"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55" name="" r:id="rId59" imgW="165100" imgH="165100" progId="Equation.3">
                    <p:embed/>
                  </p:oleObj>
                </mc:Choice>
                <mc:Fallback>
                  <p:oleObj name="" r:id="rId59" imgW="165100" imgH="165100" progId="Equation.3">
                    <p:embed/>
                    <p:pic>
                      <p:nvPicPr>
                        <p:cNvPr id="0" name="图片 3354"/>
                        <p:cNvPicPr/>
                        <p:nvPr/>
                      </p:nvPicPr>
                      <p:blipFill>
                        <a:blip r:embed="rId33"/>
                        <a:stretch>
                          <a:fillRect/>
                        </a:stretch>
                      </p:blipFill>
                      <p:spPr>
                        <a:xfrm>
                          <a:off x="3743" y="3458"/>
                          <a:ext cx="217" cy="218"/>
                        </a:xfrm>
                        <a:prstGeom prst="rect">
                          <a:avLst/>
                        </a:prstGeom>
                        <a:noFill/>
                        <a:ln w="38100">
                          <a:noFill/>
                          <a:miter/>
                        </a:ln>
                      </p:spPr>
                    </p:pic>
                  </p:oleObj>
                </mc:Fallback>
              </mc:AlternateContent>
            </a:graphicData>
          </a:graphic>
        </p:graphicFrame>
        <p:sp>
          <p:nvSpPr>
            <p:cNvPr id="78"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79"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5323"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356" name="" r:id="rId60" imgW="152400" imgH="139700" progId="Equation.3">
                    <p:embed/>
                  </p:oleObj>
                </mc:Choice>
                <mc:Fallback>
                  <p:oleObj name="" r:id="rId60" imgW="152400" imgH="139700" progId="Equation.3">
                    <p:embed/>
                    <p:pic>
                      <p:nvPicPr>
                        <p:cNvPr id="0" name="图片 3355"/>
                        <p:cNvPicPr/>
                        <p:nvPr/>
                      </p:nvPicPr>
                      <p:blipFill>
                        <a:blip r:embed="rId35"/>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5324"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357" name="" r:id="rId61" imgW="152400" imgH="139700" progId="Equation.3">
                    <p:embed/>
                  </p:oleObj>
                </mc:Choice>
                <mc:Fallback>
                  <p:oleObj name="" r:id="rId61" imgW="152400" imgH="139700" progId="Equation.3">
                    <p:embed/>
                    <p:pic>
                      <p:nvPicPr>
                        <p:cNvPr id="0" name="图片 3356"/>
                        <p:cNvPicPr/>
                        <p:nvPr/>
                      </p:nvPicPr>
                      <p:blipFill>
                        <a:blip r:embed="rId37"/>
                        <a:stretch>
                          <a:fillRect/>
                        </a:stretch>
                      </p:blipFill>
                      <p:spPr>
                        <a:xfrm>
                          <a:off x="2850" y="1785"/>
                          <a:ext cx="297" cy="273"/>
                        </a:xfrm>
                        <a:prstGeom prst="rect">
                          <a:avLst/>
                        </a:prstGeom>
                        <a:noFill/>
                        <a:ln w="38100">
                          <a:noFill/>
                          <a:miter/>
                        </a:ln>
                      </p:spPr>
                    </p:pic>
                  </p:oleObj>
                </mc:Fallback>
              </mc:AlternateContent>
            </a:graphicData>
          </a:graphic>
        </p:graphicFrame>
      </p:grpSp>
      <p:cxnSp>
        <p:nvCxnSpPr>
          <p:cNvPr id="84" name="直接箭头连接符 83"/>
          <p:cNvCxnSpPr/>
          <p:nvPr/>
        </p:nvCxnSpPr>
        <p:spPr>
          <a:xfrm flipH="1" flipV="1">
            <a:off x="8232775" y="5106988"/>
            <a:ext cx="346075" cy="793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85" name="直接箭头连接符 84"/>
          <p:cNvCxnSpPr/>
          <p:nvPr/>
        </p:nvCxnSpPr>
        <p:spPr>
          <a:xfrm>
            <a:off x="8534400" y="5064125"/>
            <a:ext cx="19050" cy="4984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327" name="Object 33"/>
          <p:cNvGraphicFramePr>
            <a:graphicFrameLocks noChangeAspect="1"/>
          </p:cNvGraphicFramePr>
          <p:nvPr/>
        </p:nvGraphicFramePr>
        <p:xfrm>
          <a:off x="8610600" y="5192713"/>
          <a:ext cx="306388" cy="320675"/>
        </p:xfrm>
        <a:graphic>
          <a:graphicData uri="http://schemas.openxmlformats.org/presentationml/2006/ole">
            <mc:AlternateContent xmlns:mc="http://schemas.openxmlformats.org/markup-compatibility/2006">
              <mc:Choice xmlns:v="urn:schemas-microsoft-com:vml" Requires="v">
                <p:oleObj spid="_x0000_s3358" name="" r:id="rId62" imgW="228600" imgH="241300" progId="Equation.3">
                  <p:embed/>
                </p:oleObj>
              </mc:Choice>
              <mc:Fallback>
                <p:oleObj name="" r:id="rId62" imgW="228600" imgH="241300" progId="Equation.3">
                  <p:embed/>
                  <p:pic>
                    <p:nvPicPr>
                      <p:cNvPr id="0" name="图片 3357"/>
                      <p:cNvPicPr/>
                      <p:nvPr/>
                    </p:nvPicPr>
                    <p:blipFill>
                      <a:blip r:embed="rId63"/>
                      <a:stretch>
                        <a:fillRect/>
                      </a:stretch>
                    </p:blipFill>
                    <p:spPr>
                      <a:xfrm>
                        <a:off x="8610600" y="5192713"/>
                        <a:ext cx="306388" cy="320675"/>
                      </a:xfrm>
                      <a:prstGeom prst="rect">
                        <a:avLst/>
                      </a:prstGeom>
                      <a:noFill/>
                      <a:ln w="38100">
                        <a:noFill/>
                        <a:miter/>
                      </a:ln>
                    </p:spPr>
                  </p:pic>
                </p:oleObj>
              </mc:Fallback>
            </mc:AlternateContent>
          </a:graphicData>
        </a:graphic>
      </p:graphicFrame>
      <p:graphicFrame>
        <p:nvGraphicFramePr>
          <p:cNvPr id="95328" name="Object 33"/>
          <p:cNvGraphicFramePr>
            <a:graphicFrameLocks noChangeAspect="1"/>
          </p:cNvGraphicFramePr>
          <p:nvPr/>
        </p:nvGraphicFramePr>
        <p:xfrm>
          <a:off x="8204200" y="5140325"/>
          <a:ext cx="306388" cy="303213"/>
        </p:xfrm>
        <a:graphic>
          <a:graphicData uri="http://schemas.openxmlformats.org/presentationml/2006/ole">
            <mc:AlternateContent xmlns:mc="http://schemas.openxmlformats.org/markup-compatibility/2006">
              <mc:Choice xmlns:v="urn:schemas-microsoft-com:vml" Requires="v">
                <p:oleObj spid="_x0000_s3359" name="" r:id="rId64" imgW="228600" imgH="228600" progId="Equation.3">
                  <p:embed/>
                </p:oleObj>
              </mc:Choice>
              <mc:Fallback>
                <p:oleObj name="" r:id="rId64" imgW="228600" imgH="228600" progId="Equation.3">
                  <p:embed/>
                  <p:pic>
                    <p:nvPicPr>
                      <p:cNvPr id="0" name="图片 3358"/>
                      <p:cNvPicPr/>
                      <p:nvPr/>
                    </p:nvPicPr>
                    <p:blipFill>
                      <a:blip r:embed="rId65"/>
                      <a:stretch>
                        <a:fillRect/>
                      </a:stretch>
                    </p:blipFill>
                    <p:spPr>
                      <a:xfrm>
                        <a:off x="8204200" y="5140325"/>
                        <a:ext cx="306388" cy="303213"/>
                      </a:xfrm>
                      <a:prstGeom prst="rect">
                        <a:avLst/>
                      </a:prstGeom>
                      <a:noFill/>
                      <a:ln w="38100">
                        <a:noFill/>
                        <a:miter/>
                      </a:ln>
                    </p:spPr>
                  </p:pic>
                </p:oleObj>
              </mc:Fallback>
            </mc:AlternateContent>
          </a:graphicData>
        </a:graphic>
      </p:graphicFrame>
      <p:cxnSp>
        <p:nvCxnSpPr>
          <p:cNvPr id="90" name="直接箭头连接符 89"/>
          <p:cNvCxnSpPr/>
          <p:nvPr/>
        </p:nvCxnSpPr>
        <p:spPr>
          <a:xfrm flipH="1" flipV="1">
            <a:off x="7874000" y="5126038"/>
            <a:ext cx="346075" cy="793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330" name="Object 33"/>
          <p:cNvGraphicFramePr>
            <a:graphicFrameLocks noChangeAspect="1"/>
          </p:cNvGraphicFramePr>
          <p:nvPr/>
        </p:nvGraphicFramePr>
        <p:xfrm>
          <a:off x="7793038" y="5203825"/>
          <a:ext cx="236537" cy="303213"/>
        </p:xfrm>
        <a:graphic>
          <a:graphicData uri="http://schemas.openxmlformats.org/presentationml/2006/ole">
            <mc:AlternateContent xmlns:mc="http://schemas.openxmlformats.org/markup-compatibility/2006">
              <mc:Choice xmlns:v="urn:schemas-microsoft-com:vml" Requires="v">
                <p:oleObj spid="_x0000_s3360" name="" r:id="rId66" imgW="177165" imgH="228600" progId="Equation.3">
                  <p:embed/>
                </p:oleObj>
              </mc:Choice>
              <mc:Fallback>
                <p:oleObj name="" r:id="rId66" imgW="177165" imgH="228600" progId="Equation.3">
                  <p:embed/>
                  <p:pic>
                    <p:nvPicPr>
                      <p:cNvPr id="0" name="图片 3359"/>
                      <p:cNvPicPr/>
                      <p:nvPr/>
                    </p:nvPicPr>
                    <p:blipFill>
                      <a:blip r:embed="rId67"/>
                      <a:stretch>
                        <a:fillRect/>
                      </a:stretch>
                    </p:blipFill>
                    <p:spPr>
                      <a:xfrm>
                        <a:off x="7793038" y="5203825"/>
                        <a:ext cx="236537" cy="303213"/>
                      </a:xfrm>
                      <a:prstGeom prst="rect">
                        <a:avLst/>
                      </a:prstGeom>
                      <a:noFill/>
                      <a:ln w="38100">
                        <a:noFill/>
                        <a:miter/>
                      </a:ln>
                    </p:spPr>
                  </p:pic>
                </p:oleObj>
              </mc:Fallback>
            </mc:AlternateContent>
          </a:graphicData>
        </a:graphic>
      </p:graphicFrame>
      <p:cxnSp>
        <p:nvCxnSpPr>
          <p:cNvPr id="93" name="直接箭头连接符 92"/>
          <p:cNvCxnSpPr/>
          <p:nvPr/>
        </p:nvCxnSpPr>
        <p:spPr>
          <a:xfrm flipH="1" flipV="1">
            <a:off x="8174038" y="5014913"/>
            <a:ext cx="346075" cy="7938"/>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cxnSp>
        <p:nvCxnSpPr>
          <p:cNvPr id="94" name="直接箭头连接符 93"/>
          <p:cNvCxnSpPr/>
          <p:nvPr/>
        </p:nvCxnSpPr>
        <p:spPr>
          <a:xfrm flipH="1" flipV="1">
            <a:off x="8559800" y="4521200"/>
            <a:ext cx="3175" cy="520700"/>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333" name="Object 33"/>
          <p:cNvGraphicFramePr>
            <a:graphicFrameLocks noChangeAspect="1"/>
          </p:cNvGraphicFramePr>
          <p:nvPr/>
        </p:nvGraphicFramePr>
        <p:xfrm>
          <a:off x="8618538" y="4513263"/>
          <a:ext cx="341312" cy="320675"/>
        </p:xfrm>
        <a:graphic>
          <a:graphicData uri="http://schemas.openxmlformats.org/presentationml/2006/ole">
            <mc:AlternateContent xmlns:mc="http://schemas.openxmlformats.org/markup-compatibility/2006">
              <mc:Choice xmlns:v="urn:schemas-microsoft-com:vml" Requires="v">
                <p:oleObj spid="_x0000_s3361" name="" r:id="rId68" imgW="254000" imgH="241300" progId="Equation.3">
                  <p:embed/>
                </p:oleObj>
              </mc:Choice>
              <mc:Fallback>
                <p:oleObj name="" r:id="rId68" imgW="254000" imgH="241300" progId="Equation.3">
                  <p:embed/>
                  <p:pic>
                    <p:nvPicPr>
                      <p:cNvPr id="0" name="图片 3360"/>
                      <p:cNvPicPr/>
                      <p:nvPr/>
                    </p:nvPicPr>
                    <p:blipFill>
                      <a:blip r:embed="rId69"/>
                      <a:stretch>
                        <a:fillRect/>
                      </a:stretch>
                    </p:blipFill>
                    <p:spPr>
                      <a:xfrm>
                        <a:off x="8618538" y="4513263"/>
                        <a:ext cx="341312" cy="320675"/>
                      </a:xfrm>
                      <a:prstGeom prst="rect">
                        <a:avLst/>
                      </a:prstGeom>
                      <a:noFill/>
                      <a:ln w="38100">
                        <a:noFill/>
                        <a:miter/>
                      </a:ln>
                    </p:spPr>
                  </p:pic>
                </p:oleObj>
              </mc:Fallback>
            </mc:AlternateContent>
          </a:graphicData>
        </a:graphic>
      </p:graphicFrame>
      <p:graphicFrame>
        <p:nvGraphicFramePr>
          <p:cNvPr id="95334" name="Object 33"/>
          <p:cNvGraphicFramePr>
            <a:graphicFrameLocks noChangeAspect="1"/>
          </p:cNvGraphicFramePr>
          <p:nvPr/>
        </p:nvGraphicFramePr>
        <p:xfrm>
          <a:off x="8153400" y="4594225"/>
          <a:ext cx="341313" cy="320675"/>
        </p:xfrm>
        <a:graphic>
          <a:graphicData uri="http://schemas.openxmlformats.org/presentationml/2006/ole">
            <mc:AlternateContent xmlns:mc="http://schemas.openxmlformats.org/markup-compatibility/2006">
              <mc:Choice xmlns:v="urn:schemas-microsoft-com:vml" Requires="v">
                <p:oleObj spid="_x0000_s3362" name="" r:id="rId70" imgW="254000" imgH="241300" progId="Equation.3">
                  <p:embed/>
                </p:oleObj>
              </mc:Choice>
              <mc:Fallback>
                <p:oleObj name="" r:id="rId70" imgW="254000" imgH="241300" progId="Equation.3">
                  <p:embed/>
                  <p:pic>
                    <p:nvPicPr>
                      <p:cNvPr id="0" name="图片 3361"/>
                      <p:cNvPicPr/>
                      <p:nvPr/>
                    </p:nvPicPr>
                    <p:blipFill>
                      <a:blip r:embed="rId71"/>
                      <a:stretch>
                        <a:fillRect/>
                      </a:stretch>
                    </p:blipFill>
                    <p:spPr>
                      <a:xfrm>
                        <a:off x="8153400" y="4594225"/>
                        <a:ext cx="341313" cy="320675"/>
                      </a:xfrm>
                      <a:prstGeom prst="rect">
                        <a:avLst/>
                      </a:prstGeom>
                      <a:noFill/>
                      <a:ln w="38100">
                        <a:noFill/>
                        <a:miter/>
                      </a:ln>
                    </p:spPr>
                  </p:pic>
                </p:oleObj>
              </mc:Fallback>
            </mc:AlternateContent>
          </a:graphicData>
        </a:graphic>
      </p:graphicFrame>
      <p:cxnSp>
        <p:nvCxnSpPr>
          <p:cNvPr id="99" name="直接箭头连接符 98"/>
          <p:cNvCxnSpPr/>
          <p:nvPr/>
        </p:nvCxnSpPr>
        <p:spPr>
          <a:xfrm>
            <a:off x="8435975" y="2876550"/>
            <a:ext cx="31750" cy="693738"/>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336" name="Object 33"/>
          <p:cNvGraphicFramePr>
            <a:graphicFrameLocks noChangeAspect="1"/>
          </p:cNvGraphicFramePr>
          <p:nvPr/>
        </p:nvGraphicFramePr>
        <p:xfrm>
          <a:off x="8297863" y="3654425"/>
          <a:ext cx="358775" cy="285750"/>
        </p:xfrm>
        <a:graphic>
          <a:graphicData uri="http://schemas.openxmlformats.org/presentationml/2006/ole">
            <mc:AlternateContent xmlns:mc="http://schemas.openxmlformats.org/markup-compatibility/2006">
              <mc:Choice xmlns:v="urn:schemas-microsoft-com:vml" Requires="v">
                <p:oleObj spid="_x0000_s3363" name="" r:id="rId72" imgW="266700" imgH="215900" progId="Equation.3">
                  <p:embed/>
                </p:oleObj>
              </mc:Choice>
              <mc:Fallback>
                <p:oleObj name="" r:id="rId72" imgW="266700" imgH="215900" progId="Equation.3">
                  <p:embed/>
                  <p:pic>
                    <p:nvPicPr>
                      <p:cNvPr id="0" name="图片 3362"/>
                      <p:cNvPicPr/>
                      <p:nvPr/>
                    </p:nvPicPr>
                    <p:blipFill>
                      <a:blip r:embed="rId73"/>
                      <a:stretch>
                        <a:fillRect/>
                      </a:stretch>
                    </p:blipFill>
                    <p:spPr>
                      <a:xfrm>
                        <a:off x="8297863" y="3654425"/>
                        <a:ext cx="358775" cy="285750"/>
                      </a:xfrm>
                      <a:prstGeom prst="rect">
                        <a:avLst/>
                      </a:prstGeom>
                      <a:noFill/>
                      <a:ln w="38100">
                        <a:noFill/>
                        <a:miter/>
                      </a:ln>
                    </p:spPr>
                  </p:pic>
                </p:oleObj>
              </mc:Fallback>
            </mc:AlternateContent>
          </a:graphicData>
        </a:graphic>
      </p:graphicFrame>
      <p:cxnSp>
        <p:nvCxnSpPr>
          <p:cNvPr id="102" name="直接箭头连接符 101"/>
          <p:cNvCxnSpPr/>
          <p:nvPr/>
        </p:nvCxnSpPr>
        <p:spPr>
          <a:xfrm>
            <a:off x="8039100" y="2741613"/>
            <a:ext cx="31750" cy="693738"/>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5338" name="Object 33"/>
          <p:cNvGraphicFramePr>
            <a:graphicFrameLocks noChangeAspect="1"/>
          </p:cNvGraphicFramePr>
          <p:nvPr/>
        </p:nvGraphicFramePr>
        <p:xfrm>
          <a:off x="7667625" y="3114675"/>
          <a:ext cx="323850" cy="219075"/>
        </p:xfrm>
        <a:graphic>
          <a:graphicData uri="http://schemas.openxmlformats.org/presentationml/2006/ole">
            <mc:AlternateContent xmlns:mc="http://schemas.openxmlformats.org/markup-compatibility/2006">
              <mc:Choice xmlns:v="urn:schemas-microsoft-com:vml" Requires="v">
                <p:oleObj spid="_x0000_s3364" name="" r:id="rId74" imgW="241300" imgH="165100" progId="Equation.3">
                  <p:embed/>
                </p:oleObj>
              </mc:Choice>
              <mc:Fallback>
                <p:oleObj name="" r:id="rId74" imgW="241300" imgH="165100" progId="Equation.3">
                  <p:embed/>
                  <p:pic>
                    <p:nvPicPr>
                      <p:cNvPr id="0" name="图片 3363"/>
                      <p:cNvPicPr/>
                      <p:nvPr/>
                    </p:nvPicPr>
                    <p:blipFill>
                      <a:blip r:embed="rId75"/>
                      <a:stretch>
                        <a:fillRect/>
                      </a:stretch>
                    </p:blipFill>
                    <p:spPr>
                      <a:xfrm>
                        <a:off x="7667625" y="3114675"/>
                        <a:ext cx="323850" cy="219075"/>
                      </a:xfrm>
                      <a:prstGeom prst="rect">
                        <a:avLst/>
                      </a:prstGeom>
                      <a:noFill/>
                      <a:ln w="38100">
                        <a:noFill/>
                        <a:miter/>
                      </a:ln>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矩形 1"/>
          <p:cNvSpPr/>
          <p:nvPr/>
        </p:nvSpPr>
        <p:spPr>
          <a:xfrm>
            <a:off x="-190500" y="1362075"/>
            <a:ext cx="5876925" cy="3902075"/>
          </a:xfrm>
          <a:prstGeom prst="rect">
            <a:avLst/>
          </a:prstGeom>
          <a:solidFill>
            <a:srgbClr val="FFC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7171" name="Text Box 12"/>
          <p:cNvSpPr txBox="1"/>
          <p:nvPr/>
        </p:nvSpPr>
        <p:spPr>
          <a:xfrm>
            <a:off x="133350" y="54610"/>
            <a:ext cx="5229860" cy="437515"/>
          </a:xfrm>
          <a:prstGeom prst="rect">
            <a:avLst/>
          </a:prstGeom>
          <a:noFill/>
          <a:ln w="9525">
            <a:noFill/>
          </a:ln>
        </p:spPr>
        <p:txBody>
          <a:bodyPr wrap="square" anchor="t">
            <a:spAutoFit/>
          </a:bodyPr>
          <a:p>
            <a:pPr>
              <a:buClr>
                <a:srgbClr val="FF3300"/>
              </a:buClr>
              <a:buFont typeface="Wingdings" panose="05000000000000000000" pitchFamily="2" charset="2"/>
              <a:buChar char="n"/>
            </a:pPr>
            <a:r>
              <a:rPr lang="zh-CN" altLang="en-US" sz="225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单刚体动力学（功率方程法）</a:t>
            </a:r>
            <a:endParaRPr lang="zh-CN" altLang="en-US" sz="225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endParaRPr>
          </a:p>
        </p:txBody>
      </p:sp>
      <p:sp>
        <p:nvSpPr>
          <p:cNvPr id="96258" name="Text Box 13"/>
          <p:cNvSpPr txBox="1"/>
          <p:nvPr/>
        </p:nvSpPr>
        <p:spPr>
          <a:xfrm>
            <a:off x="45719" y="492125"/>
            <a:ext cx="6707189" cy="922020"/>
          </a:xfrm>
          <a:prstGeom prst="rect">
            <a:avLst/>
          </a:prstGeom>
          <a:noFill/>
          <a:ln w="9525">
            <a:noFill/>
          </a:ln>
        </p:spPr>
        <p:txBody>
          <a:bodyPr anchor="t">
            <a:spAutoFit/>
          </a:bodyPr>
          <a:p>
            <a:r>
              <a:rPr lang="zh-CN" altLang="en-US" sz="1800" b="1" noProof="1" dirty="0">
                <a:latin typeface="微软雅黑" panose="020B0503020204020204" pitchFamily="34" charset="-122"/>
                <a:ea typeface="微软雅黑" panose="020B0503020204020204" pitchFamily="34" charset="-122"/>
                <a:cs typeface="+mn-cs"/>
              </a:rPr>
              <a:t>【</a:t>
            </a:r>
            <a:r>
              <a:rPr lang="zh-CN" altLang="zh-CN" sz="1800" b="1" noProof="1" dirty="0">
                <a:solidFill>
                  <a:srgbClr val="FF3300"/>
                </a:solidFill>
                <a:latin typeface="微软雅黑" panose="020B0503020204020204" pitchFamily="34" charset="-122"/>
                <a:ea typeface="微软雅黑" panose="020B0503020204020204" pitchFamily="34" charset="-122"/>
                <a:cs typeface="+mn-cs"/>
              </a:rPr>
              <a:t>例</a:t>
            </a:r>
            <a:r>
              <a:rPr lang="en-US" altLang="zh-CN" sz="1800" b="1" noProof="1">
                <a:latin typeface="微软雅黑" panose="020B0503020204020204" pitchFamily="34" charset="-122"/>
                <a:ea typeface="微软雅黑" panose="020B0503020204020204" pitchFamily="34" charset="-122"/>
                <a:cs typeface="+mn-cs"/>
              </a:rPr>
              <a:t>】 </a:t>
            </a:r>
            <a:r>
              <a:rPr lang="zh-CN" altLang="en-US" sz="1800" b="1" noProof="1" dirty="0">
                <a:latin typeface="微软雅黑" panose="020B0503020204020204" pitchFamily="34" charset="-122"/>
                <a:ea typeface="微软雅黑" panose="020B0503020204020204" pitchFamily="34" charset="-122"/>
                <a:cs typeface="+mn-cs"/>
              </a:rPr>
              <a:t>质量为，半径为</a:t>
            </a:r>
            <a:r>
              <a:rPr lang="en-US" altLang="zh-CN" sz="1800" b="1" noProof="1">
                <a:latin typeface="微软雅黑" panose="020B0503020204020204" pitchFamily="34" charset="-122"/>
                <a:ea typeface="微软雅黑" panose="020B0503020204020204" pitchFamily="34" charset="-122"/>
                <a:cs typeface="+mn-cs"/>
              </a:rPr>
              <a:t>R</a:t>
            </a:r>
            <a:r>
              <a:rPr lang="zh-CN" altLang="en-US" sz="1800" b="1" noProof="1" dirty="0">
                <a:latin typeface="微软雅黑" panose="020B0503020204020204" pitchFamily="34" charset="-122"/>
                <a:ea typeface="微软雅黑" panose="020B0503020204020204" pitchFamily="34" charset="-122"/>
                <a:cs typeface="+mn-cs"/>
              </a:rPr>
              <a:t>的均质实心整圆盘 ，在圆盘如图位置挖去半径为</a:t>
            </a:r>
            <a:r>
              <a:rPr lang="en-US" altLang="zh-CN" sz="1800" b="1" noProof="1">
                <a:latin typeface="微软雅黑" panose="020B0503020204020204" pitchFamily="34" charset="-122"/>
                <a:ea typeface="微软雅黑" panose="020B0503020204020204" pitchFamily="34" charset="-122"/>
                <a:cs typeface="+mn-cs"/>
              </a:rPr>
              <a:t>r</a:t>
            </a:r>
            <a:r>
              <a:rPr lang="zh-CN" altLang="en-US" sz="1800" b="1" noProof="1" dirty="0">
                <a:latin typeface="微软雅黑" panose="020B0503020204020204" pitchFamily="34" charset="-122"/>
                <a:ea typeface="微软雅黑" panose="020B0503020204020204" pitchFamily="34" charset="-122"/>
                <a:cs typeface="+mn-cs"/>
              </a:rPr>
              <a:t>的圆孔。铅垂放在水平面上作纯滚动，图示瞬时的角速度为       。用</a:t>
            </a:r>
            <a:r>
              <a:rPr lang="zh-CN" altLang="en-US" sz="1800" b="1" noProof="1"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功率方程</a:t>
            </a:r>
            <a:r>
              <a:rPr lang="zh-CN" altLang="en-US" sz="1800" b="1" noProof="1" dirty="0">
                <a:latin typeface="微软雅黑" panose="020B0503020204020204" pitchFamily="34" charset="-122"/>
                <a:ea typeface="微软雅黑" panose="020B0503020204020204" pitchFamily="34" charset="-122"/>
                <a:cs typeface="+mn-cs"/>
              </a:rPr>
              <a:t>法求图示位置角加速度。</a:t>
            </a:r>
            <a:endParaRPr lang="zh-CN" altLang="en-US" sz="1800" b="1" noProof="1" dirty="0">
              <a:latin typeface="微软雅黑" panose="020B0503020204020204" pitchFamily="34" charset="-122"/>
              <a:ea typeface="微软雅黑" panose="020B0503020204020204" pitchFamily="34" charset="-122"/>
            </a:endParaRPr>
          </a:p>
        </p:txBody>
      </p:sp>
      <p:sp>
        <p:nvSpPr>
          <p:cNvPr id="7263" name="Rectangle 104"/>
          <p:cNvSpPr/>
          <p:nvPr/>
        </p:nvSpPr>
        <p:spPr>
          <a:xfrm>
            <a:off x="90488" y="1427163"/>
            <a:ext cx="1042988" cy="436563"/>
          </a:xfrm>
          <a:prstGeom prst="rect">
            <a:avLst/>
          </a:prstGeom>
          <a:noFill/>
          <a:ln w="9525">
            <a:noFill/>
          </a:ln>
        </p:spPr>
        <p:txBody>
          <a:bodyPr wrap="none" anchor="ctr">
            <a:spAutoFit/>
          </a:bodyPr>
          <a:p>
            <a:pPr fontAlgn="base"/>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strike="noStrike" noProof="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解法</a:t>
            </a:r>
            <a:r>
              <a:rPr lang="en-US" altLang="zh-CN" sz="1800" b="1" strike="noStrike" noProof="1">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250" b="1" strike="noStrike"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65" name="Rectangle 107"/>
          <p:cNvSpPr/>
          <p:nvPr/>
        </p:nvSpPr>
        <p:spPr>
          <a:xfrm>
            <a:off x="457200" y="31067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7268" name="Rectangle 110"/>
          <p:cNvSpPr/>
          <p:nvPr/>
        </p:nvSpPr>
        <p:spPr>
          <a:xfrm>
            <a:off x="457200" y="3094038"/>
            <a:ext cx="309563" cy="438150"/>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7272" name="Rectangle 115"/>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7275" name="Rectangle 118"/>
          <p:cNvSpPr/>
          <p:nvPr/>
        </p:nvSpPr>
        <p:spPr>
          <a:xfrm>
            <a:off x="457200" y="3103563"/>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7277" name="Rectangle 120"/>
          <p:cNvSpPr/>
          <p:nvPr/>
        </p:nvSpPr>
        <p:spPr>
          <a:xfrm>
            <a:off x="457200" y="3081338"/>
            <a:ext cx="309563" cy="436563"/>
          </a:xfrm>
          <a:prstGeom prst="rect">
            <a:avLst/>
          </a:prstGeom>
          <a:noFill/>
          <a:ln w="9525">
            <a:noFill/>
          </a:ln>
        </p:spPr>
        <p:txBody>
          <a:bodyPr wrap="none" anchor="ctr">
            <a:spAutoFit/>
          </a:bodyP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266" name="Rectangle 105"/>
          <p:cNvSpPr/>
          <p:nvPr/>
        </p:nvSpPr>
        <p:spPr>
          <a:xfrm>
            <a:off x="4851400" y="2482850"/>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1</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graphicFrame>
        <p:nvGraphicFramePr>
          <p:cNvPr id="96267" name="Object 114"/>
          <p:cNvGraphicFramePr>
            <a:graphicFrameLocks noChangeAspect="1"/>
          </p:cNvGraphicFramePr>
          <p:nvPr/>
        </p:nvGraphicFramePr>
        <p:xfrm>
          <a:off x="2503488" y="1414463"/>
          <a:ext cx="2874962" cy="598487"/>
        </p:xfrm>
        <a:graphic>
          <a:graphicData uri="http://schemas.openxmlformats.org/presentationml/2006/ole">
            <mc:AlternateContent xmlns:mc="http://schemas.openxmlformats.org/markup-compatibility/2006">
              <mc:Choice xmlns:v="urn:schemas-microsoft-com:vml" Requires="v">
                <p:oleObj spid="_x0000_s3365" name="" r:id="rId1" imgW="1866900" imgH="393700" progId="Equation.KSEE3">
                  <p:embed/>
                </p:oleObj>
              </mc:Choice>
              <mc:Fallback>
                <p:oleObj name="" r:id="rId1" imgW="1866900" imgH="393700" progId="Equation.KSEE3">
                  <p:embed/>
                  <p:pic>
                    <p:nvPicPr>
                      <p:cNvPr id="0" name="图片 3364"/>
                      <p:cNvPicPr/>
                      <p:nvPr/>
                    </p:nvPicPr>
                    <p:blipFill>
                      <a:blip r:embed="rId2"/>
                      <a:stretch>
                        <a:fillRect/>
                      </a:stretch>
                    </p:blipFill>
                    <p:spPr>
                      <a:xfrm>
                        <a:off x="2503488" y="1414463"/>
                        <a:ext cx="2874962" cy="598487"/>
                      </a:xfrm>
                      <a:prstGeom prst="rect">
                        <a:avLst/>
                      </a:prstGeom>
                      <a:noFill/>
                      <a:ln w="38100">
                        <a:noFill/>
                        <a:miter/>
                      </a:ln>
                    </p:spPr>
                  </p:pic>
                </p:oleObj>
              </mc:Fallback>
            </mc:AlternateContent>
          </a:graphicData>
        </a:graphic>
      </p:graphicFrame>
      <p:graphicFrame>
        <p:nvGraphicFramePr>
          <p:cNvPr id="96268" name="Object 114"/>
          <p:cNvGraphicFramePr>
            <a:graphicFrameLocks noChangeAspect="1"/>
          </p:cNvGraphicFramePr>
          <p:nvPr/>
        </p:nvGraphicFramePr>
        <p:xfrm>
          <a:off x="488950" y="1863725"/>
          <a:ext cx="3970338" cy="600075"/>
        </p:xfrm>
        <a:graphic>
          <a:graphicData uri="http://schemas.openxmlformats.org/presentationml/2006/ole">
            <mc:AlternateContent xmlns:mc="http://schemas.openxmlformats.org/markup-compatibility/2006">
              <mc:Choice xmlns:v="urn:schemas-microsoft-com:vml" Requires="v">
                <p:oleObj spid="_x0000_s3366" name="" r:id="rId3" imgW="2578100" imgH="393700" progId="Equation.KSEE3">
                  <p:embed/>
                </p:oleObj>
              </mc:Choice>
              <mc:Fallback>
                <p:oleObj name="" r:id="rId3" imgW="2578100" imgH="393700" progId="Equation.KSEE3">
                  <p:embed/>
                  <p:pic>
                    <p:nvPicPr>
                      <p:cNvPr id="0" name="图片 3365"/>
                      <p:cNvPicPr/>
                      <p:nvPr/>
                    </p:nvPicPr>
                    <p:blipFill>
                      <a:blip r:embed="rId4"/>
                      <a:stretch>
                        <a:fillRect/>
                      </a:stretch>
                    </p:blipFill>
                    <p:spPr>
                      <a:xfrm>
                        <a:off x="488950" y="1863725"/>
                        <a:ext cx="3970338" cy="600075"/>
                      </a:xfrm>
                      <a:prstGeom prst="rect">
                        <a:avLst/>
                      </a:prstGeom>
                      <a:noFill/>
                      <a:ln w="38100">
                        <a:noFill/>
                        <a:miter/>
                      </a:ln>
                    </p:spPr>
                  </p:pic>
                </p:oleObj>
              </mc:Fallback>
            </mc:AlternateContent>
          </a:graphicData>
        </a:graphic>
      </p:graphicFrame>
      <p:graphicFrame>
        <p:nvGraphicFramePr>
          <p:cNvPr id="96269" name="Object 114"/>
          <p:cNvGraphicFramePr>
            <a:graphicFrameLocks noChangeAspect="1"/>
          </p:cNvGraphicFramePr>
          <p:nvPr/>
        </p:nvGraphicFramePr>
        <p:xfrm>
          <a:off x="604838" y="1133475"/>
          <a:ext cx="234950" cy="212725"/>
        </p:xfrm>
        <a:graphic>
          <a:graphicData uri="http://schemas.openxmlformats.org/presentationml/2006/ole">
            <mc:AlternateContent xmlns:mc="http://schemas.openxmlformats.org/markup-compatibility/2006">
              <mc:Choice xmlns:v="urn:schemas-microsoft-com:vml" Requires="v">
                <p:oleObj spid="_x0000_s3367" name="" r:id="rId5" imgW="152400" imgH="139700" progId="Equation.KSEE3">
                  <p:embed/>
                </p:oleObj>
              </mc:Choice>
              <mc:Fallback>
                <p:oleObj name="" r:id="rId5" imgW="152400" imgH="139700" progId="Equation.KSEE3">
                  <p:embed/>
                  <p:pic>
                    <p:nvPicPr>
                      <p:cNvPr id="0" name="图片 3366"/>
                      <p:cNvPicPr/>
                      <p:nvPr/>
                    </p:nvPicPr>
                    <p:blipFill>
                      <a:blip r:embed="rId6"/>
                      <a:stretch>
                        <a:fillRect/>
                      </a:stretch>
                    </p:blipFill>
                    <p:spPr>
                      <a:xfrm>
                        <a:off x="604838" y="1133475"/>
                        <a:ext cx="234950" cy="2127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graphicFrame>
        <p:nvGraphicFramePr>
          <p:cNvPr id="96270" name="Object 114"/>
          <p:cNvGraphicFramePr>
            <a:graphicFrameLocks noChangeAspect="1"/>
          </p:cNvGraphicFramePr>
          <p:nvPr/>
        </p:nvGraphicFramePr>
        <p:xfrm>
          <a:off x="488950" y="2463800"/>
          <a:ext cx="4283075" cy="387350"/>
        </p:xfrm>
        <a:graphic>
          <a:graphicData uri="http://schemas.openxmlformats.org/presentationml/2006/ole">
            <mc:AlternateContent xmlns:mc="http://schemas.openxmlformats.org/markup-compatibility/2006">
              <mc:Choice xmlns:v="urn:schemas-microsoft-com:vml" Requires="v">
                <p:oleObj spid="_x0000_s3368" name="" r:id="rId7" imgW="2781300" imgH="254000" progId="Equation.KSEE3">
                  <p:embed/>
                </p:oleObj>
              </mc:Choice>
              <mc:Fallback>
                <p:oleObj name="" r:id="rId7" imgW="2781300" imgH="254000" progId="Equation.KSEE3">
                  <p:embed/>
                  <p:pic>
                    <p:nvPicPr>
                      <p:cNvPr id="0" name="图片 3367"/>
                      <p:cNvPicPr/>
                      <p:nvPr/>
                    </p:nvPicPr>
                    <p:blipFill>
                      <a:blip r:embed="rId8"/>
                      <a:stretch>
                        <a:fillRect/>
                      </a:stretch>
                    </p:blipFill>
                    <p:spPr>
                      <a:xfrm>
                        <a:off x="488950" y="2463800"/>
                        <a:ext cx="4283075" cy="387350"/>
                      </a:xfrm>
                      <a:prstGeom prst="rect">
                        <a:avLst/>
                      </a:prstGeom>
                      <a:noFill/>
                      <a:ln w="38100">
                        <a:noFill/>
                        <a:miter/>
                      </a:ln>
                    </p:spPr>
                  </p:pic>
                </p:oleObj>
              </mc:Fallback>
            </mc:AlternateContent>
          </a:graphicData>
        </a:graphic>
      </p:graphicFrame>
      <p:grpSp>
        <p:nvGrpSpPr>
          <p:cNvPr id="96271" name="Group 14"/>
          <p:cNvGrpSpPr>
            <a:grpSpLocks noChangeAspect="1"/>
          </p:cNvGrpSpPr>
          <p:nvPr/>
        </p:nvGrpSpPr>
        <p:grpSpPr>
          <a:xfrm>
            <a:off x="7145338" y="3081338"/>
            <a:ext cx="1620837" cy="1684337"/>
            <a:chOff x="2356" y="1785"/>
            <a:chExt cx="2362" cy="2487"/>
          </a:xfrm>
        </p:grpSpPr>
        <p:sp>
          <p:nvSpPr>
            <p:cNvPr id="22"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6273" name="Picture 17"/>
            <p:cNvPicPr>
              <a:picLocks noChangeAspect="1"/>
            </p:cNvPicPr>
            <p:nvPr/>
          </p:nvPicPr>
          <p:blipFill>
            <a:blip r:embed="rId9"/>
            <a:stretch>
              <a:fillRect/>
            </a:stretch>
          </p:blipFill>
          <p:spPr>
            <a:xfrm>
              <a:off x="2948" y="3752"/>
              <a:ext cx="1770" cy="520"/>
            </a:xfrm>
            <a:prstGeom prst="rect">
              <a:avLst/>
            </a:prstGeom>
            <a:noFill/>
            <a:ln w="9525">
              <a:noFill/>
            </a:ln>
          </p:spPr>
        </p:pic>
        <p:sp>
          <p:nvSpPr>
            <p:cNvPr id="26"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275"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6276"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29"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278"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sp>
          <p:nvSpPr>
            <p:cNvPr id="96279" name="Line 23"/>
            <p:cNvSpPr/>
            <p:nvPr/>
          </p:nvSpPr>
          <p:spPr>
            <a:xfrm>
              <a:off x="4354" y="2798"/>
              <a:ext cx="0" cy="589"/>
            </a:xfrm>
            <a:prstGeom prst="line">
              <a:avLst/>
            </a:prstGeom>
            <a:ln w="9525" cap="flat" cmpd="sng">
              <a:solidFill>
                <a:srgbClr val="000000"/>
              </a:solidFill>
              <a:prstDash val="solid"/>
              <a:round/>
              <a:headEnd type="none" w="med" len="med"/>
              <a:tailEnd type="triangle" w="med" len="med"/>
            </a:ln>
          </p:spPr>
        </p:sp>
        <p:graphicFrame>
          <p:nvGraphicFramePr>
            <p:cNvPr id="96280"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69" name="" r:id="rId10" imgW="152400" imgH="165100" progId="Equation.3">
                    <p:embed/>
                  </p:oleObj>
                </mc:Choice>
                <mc:Fallback>
                  <p:oleObj name="" r:id="rId10" imgW="152400" imgH="165100" progId="Equation.3">
                    <p:embed/>
                    <p:pic>
                      <p:nvPicPr>
                        <p:cNvPr id="0" name="图片 3368"/>
                        <p:cNvPicPr/>
                        <p:nvPr/>
                      </p:nvPicPr>
                      <p:blipFill>
                        <a:blip r:embed="rId11"/>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6281"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70" name="" r:id="rId12" imgW="152400" imgH="177800" progId="Equation.3">
                    <p:embed/>
                  </p:oleObj>
                </mc:Choice>
                <mc:Fallback>
                  <p:oleObj name="" r:id="rId12" imgW="152400" imgH="177800" progId="Equation.3">
                    <p:embed/>
                    <p:pic>
                      <p:nvPicPr>
                        <p:cNvPr id="0" name="图片 3369"/>
                        <p:cNvPicPr/>
                        <p:nvPr/>
                      </p:nvPicPr>
                      <p:blipFill>
                        <a:blip r:embed="rId13"/>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6282"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71" name="" r:id="rId14" imgW="165100" imgH="165100" progId="Equation.3">
                    <p:embed/>
                  </p:oleObj>
                </mc:Choice>
                <mc:Fallback>
                  <p:oleObj name="" r:id="rId14" imgW="165100" imgH="165100" progId="Equation.3">
                    <p:embed/>
                    <p:pic>
                      <p:nvPicPr>
                        <p:cNvPr id="0" name="图片 3370"/>
                        <p:cNvPicPr/>
                        <p:nvPr/>
                      </p:nvPicPr>
                      <p:blipFill>
                        <a:blip r:embed="rId15"/>
                        <a:stretch>
                          <a:fillRect/>
                        </a:stretch>
                      </p:blipFill>
                      <p:spPr>
                        <a:xfrm>
                          <a:off x="3743" y="3458"/>
                          <a:ext cx="217" cy="218"/>
                        </a:xfrm>
                        <a:prstGeom prst="rect">
                          <a:avLst/>
                        </a:prstGeom>
                        <a:noFill/>
                        <a:ln w="38100">
                          <a:noFill/>
                          <a:miter/>
                        </a:ln>
                      </p:spPr>
                    </p:pic>
                  </p:oleObj>
                </mc:Fallback>
              </mc:AlternateContent>
            </a:graphicData>
          </a:graphic>
        </p:graphicFrame>
        <p:sp>
          <p:nvSpPr>
            <p:cNvPr id="40"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41"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6285"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372" name="" r:id="rId16" imgW="152400" imgH="139700" progId="Equation.3">
                    <p:embed/>
                  </p:oleObj>
                </mc:Choice>
                <mc:Fallback>
                  <p:oleObj name="" r:id="rId16" imgW="152400" imgH="139700" progId="Equation.3">
                    <p:embed/>
                    <p:pic>
                      <p:nvPicPr>
                        <p:cNvPr id="0" name="图片 3371"/>
                        <p:cNvPicPr/>
                        <p:nvPr/>
                      </p:nvPicPr>
                      <p:blipFill>
                        <a:blip r:embed="rId17"/>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6286"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373" name="" r:id="rId18" imgW="152400" imgH="139700" progId="Equation.3">
                    <p:embed/>
                  </p:oleObj>
                </mc:Choice>
                <mc:Fallback>
                  <p:oleObj name="" r:id="rId18" imgW="152400" imgH="139700" progId="Equation.3">
                    <p:embed/>
                    <p:pic>
                      <p:nvPicPr>
                        <p:cNvPr id="0" name="图片 3372"/>
                        <p:cNvPicPr/>
                        <p:nvPr/>
                      </p:nvPicPr>
                      <p:blipFill>
                        <a:blip r:embed="rId19"/>
                        <a:stretch>
                          <a:fillRect/>
                        </a:stretch>
                      </p:blipFill>
                      <p:spPr>
                        <a:xfrm>
                          <a:off x="2850" y="1785"/>
                          <a:ext cx="297" cy="273"/>
                        </a:xfrm>
                        <a:prstGeom prst="rect">
                          <a:avLst/>
                        </a:prstGeom>
                        <a:noFill/>
                        <a:ln w="38100">
                          <a:noFill/>
                          <a:miter/>
                        </a:ln>
                      </p:spPr>
                    </p:pic>
                  </p:oleObj>
                </mc:Fallback>
              </mc:AlternateContent>
            </a:graphicData>
          </a:graphic>
        </p:graphicFrame>
      </p:grpSp>
      <p:cxnSp>
        <p:nvCxnSpPr>
          <p:cNvPr id="46" name="直接箭头连接符 45"/>
          <p:cNvCxnSpPr/>
          <p:nvPr/>
        </p:nvCxnSpPr>
        <p:spPr>
          <a:xfrm flipH="1" flipV="1">
            <a:off x="8170863" y="3760788"/>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47" name="直接箭头连接符 46"/>
          <p:cNvCxnSpPr/>
          <p:nvPr/>
        </p:nvCxnSpPr>
        <p:spPr>
          <a:xfrm>
            <a:off x="8472488" y="3717925"/>
            <a:ext cx="17463" cy="4984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289" name="Object 33"/>
          <p:cNvGraphicFramePr>
            <a:graphicFrameLocks noChangeAspect="1"/>
          </p:cNvGraphicFramePr>
          <p:nvPr/>
        </p:nvGraphicFramePr>
        <p:xfrm>
          <a:off x="8504238" y="4127500"/>
          <a:ext cx="323850" cy="320675"/>
        </p:xfrm>
        <a:graphic>
          <a:graphicData uri="http://schemas.openxmlformats.org/presentationml/2006/ole">
            <mc:AlternateContent xmlns:mc="http://schemas.openxmlformats.org/markup-compatibility/2006">
              <mc:Choice xmlns:v="urn:schemas-microsoft-com:vml" Requires="v">
                <p:oleObj spid="_x0000_s3374" name="" r:id="rId20" imgW="241300" imgH="241300" progId="Equation.3">
                  <p:embed/>
                </p:oleObj>
              </mc:Choice>
              <mc:Fallback>
                <p:oleObj name="" r:id="rId20" imgW="241300" imgH="241300" progId="Equation.3">
                  <p:embed/>
                  <p:pic>
                    <p:nvPicPr>
                      <p:cNvPr id="0" name="图片 3373"/>
                      <p:cNvPicPr/>
                      <p:nvPr/>
                    </p:nvPicPr>
                    <p:blipFill>
                      <a:blip r:embed="rId21"/>
                      <a:stretch>
                        <a:fillRect/>
                      </a:stretch>
                    </p:blipFill>
                    <p:spPr>
                      <a:xfrm>
                        <a:off x="8504238" y="4127500"/>
                        <a:ext cx="323850" cy="320675"/>
                      </a:xfrm>
                      <a:prstGeom prst="rect">
                        <a:avLst/>
                      </a:prstGeom>
                      <a:noFill/>
                      <a:ln w="38100">
                        <a:noFill/>
                        <a:miter/>
                      </a:ln>
                    </p:spPr>
                  </p:pic>
                </p:oleObj>
              </mc:Fallback>
            </mc:AlternateContent>
          </a:graphicData>
        </a:graphic>
      </p:graphicFrame>
      <p:graphicFrame>
        <p:nvGraphicFramePr>
          <p:cNvPr id="96290" name="Object 33"/>
          <p:cNvGraphicFramePr>
            <a:graphicFrameLocks noChangeAspect="1"/>
          </p:cNvGraphicFramePr>
          <p:nvPr/>
        </p:nvGraphicFramePr>
        <p:xfrm>
          <a:off x="8116888" y="3346450"/>
          <a:ext cx="323850" cy="303213"/>
        </p:xfrm>
        <a:graphic>
          <a:graphicData uri="http://schemas.openxmlformats.org/presentationml/2006/ole">
            <mc:AlternateContent xmlns:mc="http://schemas.openxmlformats.org/markup-compatibility/2006">
              <mc:Choice xmlns:v="urn:schemas-microsoft-com:vml" Requires="v">
                <p:oleObj spid="_x0000_s3375" name="" r:id="rId22" imgW="241300" imgH="228600" progId="Equation.3">
                  <p:embed/>
                </p:oleObj>
              </mc:Choice>
              <mc:Fallback>
                <p:oleObj name="" r:id="rId22" imgW="241300" imgH="228600" progId="Equation.3">
                  <p:embed/>
                  <p:pic>
                    <p:nvPicPr>
                      <p:cNvPr id="0" name="图片 3374"/>
                      <p:cNvPicPr/>
                      <p:nvPr/>
                    </p:nvPicPr>
                    <p:blipFill>
                      <a:blip r:embed="rId23"/>
                      <a:stretch>
                        <a:fillRect/>
                      </a:stretch>
                    </p:blipFill>
                    <p:spPr>
                      <a:xfrm>
                        <a:off x="8116888" y="3346450"/>
                        <a:ext cx="323850" cy="303213"/>
                      </a:xfrm>
                      <a:prstGeom prst="rect">
                        <a:avLst/>
                      </a:prstGeom>
                      <a:noFill/>
                      <a:ln w="38100">
                        <a:noFill/>
                        <a:miter/>
                      </a:ln>
                    </p:spPr>
                  </p:pic>
                </p:oleObj>
              </mc:Fallback>
            </mc:AlternateContent>
          </a:graphicData>
        </a:graphic>
      </p:graphicFrame>
      <p:cxnSp>
        <p:nvCxnSpPr>
          <p:cNvPr id="52" name="直接箭头连接符 51"/>
          <p:cNvCxnSpPr/>
          <p:nvPr/>
        </p:nvCxnSpPr>
        <p:spPr>
          <a:xfrm flipH="1" flipV="1">
            <a:off x="7812088" y="3779838"/>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292" name="Object 33"/>
          <p:cNvGraphicFramePr>
            <a:graphicFrameLocks noChangeAspect="1"/>
          </p:cNvGraphicFramePr>
          <p:nvPr/>
        </p:nvGraphicFramePr>
        <p:xfrm>
          <a:off x="7721600" y="3857625"/>
          <a:ext cx="255588" cy="303213"/>
        </p:xfrm>
        <a:graphic>
          <a:graphicData uri="http://schemas.openxmlformats.org/presentationml/2006/ole">
            <mc:AlternateContent xmlns:mc="http://schemas.openxmlformats.org/markup-compatibility/2006">
              <mc:Choice xmlns:v="urn:schemas-microsoft-com:vml" Requires="v">
                <p:oleObj spid="_x0000_s3377" name="" r:id="rId24" imgW="190500" imgH="228600" progId="Equation.3">
                  <p:embed/>
                </p:oleObj>
              </mc:Choice>
              <mc:Fallback>
                <p:oleObj name="" r:id="rId24" imgW="190500" imgH="228600" progId="Equation.3">
                  <p:embed/>
                  <p:pic>
                    <p:nvPicPr>
                      <p:cNvPr id="0" name="图片 3376"/>
                      <p:cNvPicPr/>
                      <p:nvPr/>
                    </p:nvPicPr>
                    <p:blipFill>
                      <a:blip r:embed="rId25"/>
                      <a:stretch>
                        <a:fillRect/>
                      </a:stretch>
                    </p:blipFill>
                    <p:spPr>
                      <a:xfrm>
                        <a:off x="7721600" y="3857625"/>
                        <a:ext cx="255588" cy="303213"/>
                      </a:xfrm>
                      <a:prstGeom prst="rect">
                        <a:avLst/>
                      </a:prstGeom>
                      <a:noFill/>
                      <a:ln w="38100">
                        <a:noFill/>
                        <a:miter/>
                      </a:ln>
                    </p:spPr>
                  </p:pic>
                </p:oleObj>
              </mc:Fallback>
            </mc:AlternateContent>
          </a:graphicData>
        </a:graphic>
      </p:graphicFrame>
      <p:cxnSp>
        <p:nvCxnSpPr>
          <p:cNvPr id="55" name="直接箭头连接符 54"/>
          <p:cNvCxnSpPr/>
          <p:nvPr/>
        </p:nvCxnSpPr>
        <p:spPr>
          <a:xfrm flipH="1" flipV="1">
            <a:off x="8464550" y="3189288"/>
            <a:ext cx="4763" cy="520700"/>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294" name="Object 33"/>
          <p:cNvGraphicFramePr>
            <a:graphicFrameLocks noChangeAspect="1"/>
          </p:cNvGraphicFramePr>
          <p:nvPr/>
        </p:nvGraphicFramePr>
        <p:xfrm>
          <a:off x="8451850" y="3035300"/>
          <a:ext cx="358775" cy="303213"/>
        </p:xfrm>
        <a:graphic>
          <a:graphicData uri="http://schemas.openxmlformats.org/presentationml/2006/ole">
            <mc:AlternateContent xmlns:mc="http://schemas.openxmlformats.org/markup-compatibility/2006">
              <mc:Choice xmlns:v="urn:schemas-microsoft-com:vml" Requires="v">
                <p:oleObj spid="_x0000_s3378" name="" r:id="rId26" imgW="266700" imgH="228600" progId="Equation.3">
                  <p:embed/>
                </p:oleObj>
              </mc:Choice>
              <mc:Fallback>
                <p:oleObj name="" r:id="rId26" imgW="266700" imgH="228600" progId="Equation.3">
                  <p:embed/>
                  <p:pic>
                    <p:nvPicPr>
                      <p:cNvPr id="0" name="图片 3377"/>
                      <p:cNvPicPr/>
                      <p:nvPr/>
                    </p:nvPicPr>
                    <p:blipFill>
                      <a:blip r:embed="rId27"/>
                      <a:stretch>
                        <a:fillRect/>
                      </a:stretch>
                    </p:blipFill>
                    <p:spPr>
                      <a:xfrm>
                        <a:off x="8451850" y="3035300"/>
                        <a:ext cx="358775" cy="303213"/>
                      </a:xfrm>
                      <a:prstGeom prst="rect">
                        <a:avLst/>
                      </a:prstGeom>
                      <a:noFill/>
                      <a:ln w="38100">
                        <a:noFill/>
                        <a:miter/>
                      </a:ln>
                    </p:spPr>
                  </p:pic>
                </p:oleObj>
              </mc:Fallback>
            </mc:AlternateContent>
          </a:graphicData>
        </a:graphic>
      </p:graphicFrame>
      <p:grpSp>
        <p:nvGrpSpPr>
          <p:cNvPr id="96295" name="Group 14"/>
          <p:cNvGrpSpPr>
            <a:grpSpLocks noChangeAspect="1"/>
          </p:cNvGrpSpPr>
          <p:nvPr/>
        </p:nvGrpSpPr>
        <p:grpSpPr>
          <a:xfrm>
            <a:off x="7207250" y="4946650"/>
            <a:ext cx="1620838" cy="1684338"/>
            <a:chOff x="2356" y="1785"/>
            <a:chExt cx="2362" cy="2487"/>
          </a:xfrm>
        </p:grpSpPr>
        <p:sp>
          <p:nvSpPr>
            <p:cNvPr id="97"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6297" name="Picture 17"/>
            <p:cNvPicPr>
              <a:picLocks noChangeAspect="1"/>
            </p:cNvPicPr>
            <p:nvPr/>
          </p:nvPicPr>
          <p:blipFill>
            <a:blip r:embed="rId9"/>
            <a:stretch>
              <a:fillRect/>
            </a:stretch>
          </p:blipFill>
          <p:spPr>
            <a:xfrm>
              <a:off x="2948" y="3752"/>
              <a:ext cx="1770" cy="520"/>
            </a:xfrm>
            <a:prstGeom prst="rect">
              <a:avLst/>
            </a:prstGeom>
            <a:noFill/>
            <a:ln w="9525">
              <a:noFill/>
            </a:ln>
          </p:spPr>
        </p:pic>
        <p:sp>
          <p:nvSpPr>
            <p:cNvPr id="99"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299"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6300"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102"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302"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sp>
          <p:nvSpPr>
            <p:cNvPr id="96303" name="Line 23"/>
            <p:cNvSpPr/>
            <p:nvPr/>
          </p:nvSpPr>
          <p:spPr>
            <a:xfrm>
              <a:off x="4354" y="2798"/>
              <a:ext cx="0" cy="589"/>
            </a:xfrm>
            <a:prstGeom prst="line">
              <a:avLst/>
            </a:prstGeom>
            <a:ln w="9525" cap="flat" cmpd="sng">
              <a:solidFill>
                <a:srgbClr val="000000"/>
              </a:solidFill>
              <a:prstDash val="solid"/>
              <a:round/>
              <a:headEnd type="none" w="med" len="med"/>
              <a:tailEnd type="triangle" w="med" len="med"/>
            </a:ln>
          </p:spPr>
        </p:sp>
        <p:graphicFrame>
          <p:nvGraphicFramePr>
            <p:cNvPr id="96304"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79" name="" r:id="rId28" imgW="152400" imgH="165100" progId="Equation.3">
                    <p:embed/>
                  </p:oleObj>
                </mc:Choice>
                <mc:Fallback>
                  <p:oleObj name="" r:id="rId28" imgW="152400" imgH="165100" progId="Equation.3">
                    <p:embed/>
                    <p:pic>
                      <p:nvPicPr>
                        <p:cNvPr id="0" name="图片 3378"/>
                        <p:cNvPicPr/>
                        <p:nvPr/>
                      </p:nvPicPr>
                      <p:blipFill>
                        <a:blip r:embed="rId11"/>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6305"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80" name="" r:id="rId29" imgW="152400" imgH="177800" progId="Equation.3">
                    <p:embed/>
                  </p:oleObj>
                </mc:Choice>
                <mc:Fallback>
                  <p:oleObj name="" r:id="rId29" imgW="152400" imgH="177800" progId="Equation.3">
                    <p:embed/>
                    <p:pic>
                      <p:nvPicPr>
                        <p:cNvPr id="0" name="图片 3379"/>
                        <p:cNvPicPr/>
                        <p:nvPr/>
                      </p:nvPicPr>
                      <p:blipFill>
                        <a:blip r:embed="rId13"/>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6306"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81" name="" r:id="rId30" imgW="165100" imgH="165100" progId="Equation.3">
                    <p:embed/>
                  </p:oleObj>
                </mc:Choice>
                <mc:Fallback>
                  <p:oleObj name="" r:id="rId30" imgW="165100" imgH="165100" progId="Equation.3">
                    <p:embed/>
                    <p:pic>
                      <p:nvPicPr>
                        <p:cNvPr id="0" name="图片 3380"/>
                        <p:cNvPicPr/>
                        <p:nvPr/>
                      </p:nvPicPr>
                      <p:blipFill>
                        <a:blip r:embed="rId15"/>
                        <a:stretch>
                          <a:fillRect/>
                        </a:stretch>
                      </p:blipFill>
                      <p:spPr>
                        <a:xfrm>
                          <a:off x="3743" y="3458"/>
                          <a:ext cx="217" cy="218"/>
                        </a:xfrm>
                        <a:prstGeom prst="rect">
                          <a:avLst/>
                        </a:prstGeom>
                        <a:noFill/>
                        <a:ln w="38100">
                          <a:noFill/>
                          <a:miter/>
                        </a:ln>
                      </p:spPr>
                    </p:pic>
                  </p:oleObj>
                </mc:Fallback>
              </mc:AlternateContent>
            </a:graphicData>
          </a:graphic>
        </p:graphicFrame>
        <p:sp>
          <p:nvSpPr>
            <p:cNvPr id="111"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112"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6309"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382" name="" r:id="rId31" imgW="152400" imgH="139700" progId="Equation.3">
                    <p:embed/>
                  </p:oleObj>
                </mc:Choice>
                <mc:Fallback>
                  <p:oleObj name="" r:id="rId31" imgW="152400" imgH="139700" progId="Equation.3">
                    <p:embed/>
                    <p:pic>
                      <p:nvPicPr>
                        <p:cNvPr id="0" name="图片 3381"/>
                        <p:cNvPicPr/>
                        <p:nvPr/>
                      </p:nvPicPr>
                      <p:blipFill>
                        <a:blip r:embed="rId17"/>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6310"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383" name="" r:id="rId32" imgW="152400" imgH="139700" progId="Equation.3">
                    <p:embed/>
                  </p:oleObj>
                </mc:Choice>
                <mc:Fallback>
                  <p:oleObj name="" r:id="rId32" imgW="152400" imgH="139700" progId="Equation.3">
                    <p:embed/>
                    <p:pic>
                      <p:nvPicPr>
                        <p:cNvPr id="0" name="图片 3382"/>
                        <p:cNvPicPr/>
                        <p:nvPr/>
                      </p:nvPicPr>
                      <p:blipFill>
                        <a:blip r:embed="rId19"/>
                        <a:stretch>
                          <a:fillRect/>
                        </a:stretch>
                      </p:blipFill>
                      <p:spPr>
                        <a:xfrm>
                          <a:off x="2850" y="1785"/>
                          <a:ext cx="297" cy="273"/>
                        </a:xfrm>
                        <a:prstGeom prst="rect">
                          <a:avLst/>
                        </a:prstGeom>
                        <a:noFill/>
                        <a:ln w="38100">
                          <a:noFill/>
                          <a:miter/>
                        </a:ln>
                      </p:spPr>
                    </p:pic>
                  </p:oleObj>
                </mc:Fallback>
              </mc:AlternateContent>
            </a:graphicData>
          </a:graphic>
        </p:graphicFrame>
      </p:grpSp>
      <p:cxnSp>
        <p:nvCxnSpPr>
          <p:cNvPr id="117" name="直接箭头连接符 116"/>
          <p:cNvCxnSpPr/>
          <p:nvPr/>
        </p:nvCxnSpPr>
        <p:spPr>
          <a:xfrm flipH="1" flipV="1">
            <a:off x="8232775" y="5626100"/>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18" name="直接箭头连接符 117"/>
          <p:cNvCxnSpPr/>
          <p:nvPr/>
        </p:nvCxnSpPr>
        <p:spPr>
          <a:xfrm>
            <a:off x="8534400" y="5581650"/>
            <a:ext cx="19050" cy="500063"/>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13" name="Object 33"/>
          <p:cNvGraphicFramePr>
            <a:graphicFrameLocks noChangeAspect="1"/>
          </p:cNvGraphicFramePr>
          <p:nvPr/>
        </p:nvGraphicFramePr>
        <p:xfrm>
          <a:off x="8610600" y="5710238"/>
          <a:ext cx="306388" cy="320675"/>
        </p:xfrm>
        <a:graphic>
          <a:graphicData uri="http://schemas.openxmlformats.org/presentationml/2006/ole">
            <mc:AlternateContent xmlns:mc="http://schemas.openxmlformats.org/markup-compatibility/2006">
              <mc:Choice xmlns:v="urn:schemas-microsoft-com:vml" Requires="v">
                <p:oleObj spid="_x0000_s3384" name="" r:id="rId33" imgW="228600" imgH="241300" progId="Equation.3">
                  <p:embed/>
                </p:oleObj>
              </mc:Choice>
              <mc:Fallback>
                <p:oleObj name="" r:id="rId33" imgW="228600" imgH="241300" progId="Equation.3">
                  <p:embed/>
                  <p:pic>
                    <p:nvPicPr>
                      <p:cNvPr id="0" name="图片 3383"/>
                      <p:cNvPicPr/>
                      <p:nvPr/>
                    </p:nvPicPr>
                    <p:blipFill>
                      <a:blip r:embed="rId34"/>
                      <a:stretch>
                        <a:fillRect/>
                      </a:stretch>
                    </p:blipFill>
                    <p:spPr>
                      <a:xfrm>
                        <a:off x="8610600" y="5710238"/>
                        <a:ext cx="306388" cy="320675"/>
                      </a:xfrm>
                      <a:prstGeom prst="rect">
                        <a:avLst/>
                      </a:prstGeom>
                      <a:noFill/>
                      <a:ln w="38100">
                        <a:noFill/>
                        <a:miter/>
                      </a:ln>
                    </p:spPr>
                  </p:pic>
                </p:oleObj>
              </mc:Fallback>
            </mc:AlternateContent>
          </a:graphicData>
        </a:graphic>
      </p:graphicFrame>
      <p:graphicFrame>
        <p:nvGraphicFramePr>
          <p:cNvPr id="96314" name="Object 33"/>
          <p:cNvGraphicFramePr>
            <a:graphicFrameLocks noChangeAspect="1"/>
          </p:cNvGraphicFramePr>
          <p:nvPr/>
        </p:nvGraphicFramePr>
        <p:xfrm>
          <a:off x="8204200" y="5659438"/>
          <a:ext cx="306388" cy="303212"/>
        </p:xfrm>
        <a:graphic>
          <a:graphicData uri="http://schemas.openxmlformats.org/presentationml/2006/ole">
            <mc:AlternateContent xmlns:mc="http://schemas.openxmlformats.org/markup-compatibility/2006">
              <mc:Choice xmlns:v="urn:schemas-microsoft-com:vml" Requires="v">
                <p:oleObj spid="_x0000_s3385" name="" r:id="rId35" imgW="228600" imgH="228600" progId="Equation.3">
                  <p:embed/>
                </p:oleObj>
              </mc:Choice>
              <mc:Fallback>
                <p:oleObj name="" r:id="rId35" imgW="228600" imgH="228600" progId="Equation.3">
                  <p:embed/>
                  <p:pic>
                    <p:nvPicPr>
                      <p:cNvPr id="0" name="图片 3384"/>
                      <p:cNvPicPr/>
                      <p:nvPr/>
                    </p:nvPicPr>
                    <p:blipFill>
                      <a:blip r:embed="rId36"/>
                      <a:stretch>
                        <a:fillRect/>
                      </a:stretch>
                    </p:blipFill>
                    <p:spPr>
                      <a:xfrm>
                        <a:off x="8204200" y="5659438"/>
                        <a:ext cx="306388" cy="303212"/>
                      </a:xfrm>
                      <a:prstGeom prst="rect">
                        <a:avLst/>
                      </a:prstGeom>
                      <a:noFill/>
                      <a:ln w="38100">
                        <a:noFill/>
                        <a:miter/>
                      </a:ln>
                    </p:spPr>
                  </p:pic>
                </p:oleObj>
              </mc:Fallback>
            </mc:AlternateContent>
          </a:graphicData>
        </a:graphic>
      </p:graphicFrame>
      <p:cxnSp>
        <p:nvCxnSpPr>
          <p:cNvPr id="123" name="直接箭头连接符 122"/>
          <p:cNvCxnSpPr/>
          <p:nvPr/>
        </p:nvCxnSpPr>
        <p:spPr>
          <a:xfrm flipH="1" flipV="1">
            <a:off x="7874000" y="5645150"/>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16" name="Object 33"/>
          <p:cNvGraphicFramePr>
            <a:graphicFrameLocks noChangeAspect="1"/>
          </p:cNvGraphicFramePr>
          <p:nvPr/>
        </p:nvGraphicFramePr>
        <p:xfrm>
          <a:off x="7793038" y="5722938"/>
          <a:ext cx="236537" cy="303212"/>
        </p:xfrm>
        <a:graphic>
          <a:graphicData uri="http://schemas.openxmlformats.org/presentationml/2006/ole">
            <mc:AlternateContent xmlns:mc="http://schemas.openxmlformats.org/markup-compatibility/2006">
              <mc:Choice xmlns:v="urn:schemas-microsoft-com:vml" Requires="v">
                <p:oleObj spid="_x0000_s3376" name="" r:id="rId37" imgW="177165" imgH="228600" progId="Equation.3">
                  <p:embed/>
                </p:oleObj>
              </mc:Choice>
              <mc:Fallback>
                <p:oleObj name="" r:id="rId37" imgW="177165" imgH="228600" progId="Equation.3">
                  <p:embed/>
                  <p:pic>
                    <p:nvPicPr>
                      <p:cNvPr id="0" name="图片 3375"/>
                      <p:cNvPicPr/>
                      <p:nvPr/>
                    </p:nvPicPr>
                    <p:blipFill>
                      <a:blip r:embed="rId38"/>
                      <a:stretch>
                        <a:fillRect/>
                      </a:stretch>
                    </p:blipFill>
                    <p:spPr>
                      <a:xfrm>
                        <a:off x="7793038" y="5722938"/>
                        <a:ext cx="236537" cy="303212"/>
                      </a:xfrm>
                      <a:prstGeom prst="rect">
                        <a:avLst/>
                      </a:prstGeom>
                      <a:noFill/>
                      <a:ln w="38100">
                        <a:noFill/>
                        <a:miter/>
                      </a:ln>
                    </p:spPr>
                  </p:pic>
                </p:oleObj>
              </mc:Fallback>
            </mc:AlternateContent>
          </a:graphicData>
        </a:graphic>
      </p:graphicFrame>
      <p:cxnSp>
        <p:nvCxnSpPr>
          <p:cNvPr id="126" name="直接箭头连接符 125"/>
          <p:cNvCxnSpPr/>
          <p:nvPr/>
        </p:nvCxnSpPr>
        <p:spPr>
          <a:xfrm flipH="1" flipV="1">
            <a:off x="8174038" y="5534025"/>
            <a:ext cx="346075" cy="6350"/>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cxnSp>
        <p:nvCxnSpPr>
          <p:cNvPr id="127" name="直接箭头连接符 126"/>
          <p:cNvCxnSpPr/>
          <p:nvPr/>
        </p:nvCxnSpPr>
        <p:spPr>
          <a:xfrm flipH="1" flipV="1">
            <a:off x="8559800" y="5040313"/>
            <a:ext cx="3175" cy="51911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19" name="Object 33"/>
          <p:cNvGraphicFramePr>
            <a:graphicFrameLocks noChangeAspect="1"/>
          </p:cNvGraphicFramePr>
          <p:nvPr/>
        </p:nvGraphicFramePr>
        <p:xfrm>
          <a:off x="8618538" y="5030788"/>
          <a:ext cx="341312" cy="320675"/>
        </p:xfrm>
        <a:graphic>
          <a:graphicData uri="http://schemas.openxmlformats.org/presentationml/2006/ole">
            <mc:AlternateContent xmlns:mc="http://schemas.openxmlformats.org/markup-compatibility/2006">
              <mc:Choice xmlns:v="urn:schemas-microsoft-com:vml" Requires="v">
                <p:oleObj spid="_x0000_s3386" name="" r:id="rId39" imgW="254000" imgH="241300" progId="Equation.3">
                  <p:embed/>
                </p:oleObj>
              </mc:Choice>
              <mc:Fallback>
                <p:oleObj name="" r:id="rId39" imgW="254000" imgH="241300" progId="Equation.3">
                  <p:embed/>
                  <p:pic>
                    <p:nvPicPr>
                      <p:cNvPr id="0" name="图片 3385"/>
                      <p:cNvPicPr/>
                      <p:nvPr/>
                    </p:nvPicPr>
                    <p:blipFill>
                      <a:blip r:embed="rId40"/>
                      <a:stretch>
                        <a:fillRect/>
                      </a:stretch>
                    </p:blipFill>
                    <p:spPr>
                      <a:xfrm>
                        <a:off x="8618538" y="5030788"/>
                        <a:ext cx="341312" cy="320675"/>
                      </a:xfrm>
                      <a:prstGeom prst="rect">
                        <a:avLst/>
                      </a:prstGeom>
                      <a:noFill/>
                      <a:ln w="38100">
                        <a:noFill/>
                        <a:miter/>
                      </a:ln>
                    </p:spPr>
                  </p:pic>
                </p:oleObj>
              </mc:Fallback>
            </mc:AlternateContent>
          </a:graphicData>
        </a:graphic>
      </p:graphicFrame>
      <p:graphicFrame>
        <p:nvGraphicFramePr>
          <p:cNvPr id="96320" name="Object 33"/>
          <p:cNvGraphicFramePr>
            <a:graphicFrameLocks noChangeAspect="1"/>
          </p:cNvGraphicFramePr>
          <p:nvPr/>
        </p:nvGraphicFramePr>
        <p:xfrm>
          <a:off x="8153400" y="5113338"/>
          <a:ext cx="341313" cy="320675"/>
        </p:xfrm>
        <a:graphic>
          <a:graphicData uri="http://schemas.openxmlformats.org/presentationml/2006/ole">
            <mc:AlternateContent xmlns:mc="http://schemas.openxmlformats.org/markup-compatibility/2006">
              <mc:Choice xmlns:v="urn:schemas-microsoft-com:vml" Requires="v">
                <p:oleObj spid="_x0000_s3387" name="" r:id="rId41" imgW="254000" imgH="241300" progId="Equation.3">
                  <p:embed/>
                </p:oleObj>
              </mc:Choice>
              <mc:Fallback>
                <p:oleObj name="" r:id="rId41" imgW="254000" imgH="241300" progId="Equation.3">
                  <p:embed/>
                  <p:pic>
                    <p:nvPicPr>
                      <p:cNvPr id="0" name="图片 3386"/>
                      <p:cNvPicPr/>
                      <p:nvPr/>
                    </p:nvPicPr>
                    <p:blipFill>
                      <a:blip r:embed="rId42"/>
                      <a:stretch>
                        <a:fillRect/>
                      </a:stretch>
                    </p:blipFill>
                    <p:spPr>
                      <a:xfrm>
                        <a:off x="8153400" y="5113338"/>
                        <a:ext cx="341313" cy="320675"/>
                      </a:xfrm>
                      <a:prstGeom prst="rect">
                        <a:avLst/>
                      </a:prstGeom>
                      <a:noFill/>
                      <a:ln w="38100">
                        <a:noFill/>
                        <a:miter/>
                      </a:ln>
                    </p:spPr>
                  </p:pic>
                </p:oleObj>
              </mc:Fallback>
            </mc:AlternateContent>
          </a:graphicData>
        </a:graphic>
      </p:graphicFrame>
      <p:sp>
        <p:nvSpPr>
          <p:cNvPr id="8290" name="Rectangle 107"/>
          <p:cNvSpPr/>
          <p:nvPr/>
        </p:nvSpPr>
        <p:spPr>
          <a:xfrm>
            <a:off x="58738" y="5208588"/>
            <a:ext cx="2082800" cy="436563"/>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）加速度关系</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322" name="Rectangle 110"/>
          <p:cNvSpPr/>
          <p:nvPr/>
        </p:nvSpPr>
        <p:spPr>
          <a:xfrm>
            <a:off x="187325" y="5495925"/>
            <a:ext cx="715963" cy="368300"/>
          </a:xfrm>
          <a:prstGeom prst="rect">
            <a:avLst/>
          </a:prstGeom>
          <a:noFill/>
          <a:ln w="9525">
            <a:noFill/>
          </a:ln>
        </p:spPr>
        <p:txBody>
          <a:bodyPr wrap="none" anchor="t" anchorCtr="0">
            <a:spAutoFit/>
          </a:bodyPr>
          <a:p>
            <a:r>
              <a:rPr lang="en-US" altLang="zh-CN" sz="1800" b="1">
                <a:solidFill>
                  <a:srgbClr val="FF3300"/>
                </a:solidFill>
                <a:latin typeface="微软雅黑" panose="020B0503020204020204" pitchFamily="34" charset="-122"/>
                <a:ea typeface="微软雅黑" panose="020B0503020204020204" pitchFamily="34" charset="-122"/>
              </a:rPr>
              <a:t>[AO]</a:t>
            </a:r>
            <a:endParaRPr lang="en-US" altLang="zh-CN" sz="1800" b="1">
              <a:solidFill>
                <a:srgbClr val="FF3300"/>
              </a:solidFill>
              <a:latin typeface="微软雅黑" panose="020B0503020204020204" pitchFamily="34" charset="-122"/>
              <a:ea typeface="微软雅黑" panose="020B0503020204020204" pitchFamily="34" charset="-122"/>
            </a:endParaRPr>
          </a:p>
        </p:txBody>
      </p:sp>
      <p:sp>
        <p:nvSpPr>
          <p:cNvPr id="8297" name="Rectangle 118"/>
          <p:cNvSpPr/>
          <p:nvPr/>
        </p:nvSpPr>
        <p:spPr>
          <a:xfrm>
            <a:off x="79375" y="6481763"/>
            <a:ext cx="7299325" cy="436563"/>
          </a:xfrm>
          <a:prstGeom prst="rect">
            <a:avLst/>
          </a:prstGeom>
          <a:noFill/>
          <a:ln w="9525">
            <a:noFill/>
          </a:ln>
        </p:spPr>
        <p:txBody>
          <a:bodyPr wrap="square" anchor="ctr">
            <a:spAutoFit/>
          </a:bodyPr>
          <a:p>
            <a:pPr fontAlgn="base"/>
            <a:r>
              <a:rPr lang="zh-CN" altLang="en-US"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2160" b="1" strike="noStrike" noProof="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个代数方程，只包含</a:t>
            </a:r>
            <a:r>
              <a:rPr lang="en-US" altLang="zh-CN" sz="2160" b="1" strike="noStrike" noProof="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160" b="1" strike="noStrike" noProof="1" dirty="0">
                <a:latin typeface="微软雅黑" panose="020B0503020204020204" pitchFamily="34" charset="-122"/>
                <a:ea typeface="微软雅黑" panose="020B0503020204020204" pitchFamily="34" charset="-122"/>
                <a:cs typeface="微软雅黑" panose="020B0503020204020204" pitchFamily="34" charset="-122"/>
              </a:rPr>
              <a:t>个未知量，求解</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6324" name="Object 130"/>
          <p:cNvGraphicFramePr>
            <a:graphicFrameLocks noChangeAspect="1"/>
          </p:cNvGraphicFramePr>
          <p:nvPr/>
        </p:nvGraphicFramePr>
        <p:xfrm>
          <a:off x="1093788" y="5505450"/>
          <a:ext cx="2916237" cy="417513"/>
        </p:xfrm>
        <a:graphic>
          <a:graphicData uri="http://schemas.openxmlformats.org/presentationml/2006/ole">
            <mc:AlternateContent xmlns:mc="http://schemas.openxmlformats.org/markup-compatibility/2006">
              <mc:Choice xmlns:v="urn:schemas-microsoft-com:vml" Requires="v">
                <p:oleObj spid="_x0000_s3388" name="" r:id="rId43" imgW="1663700" imgH="241300" progId="Equation.KSEE3">
                  <p:embed/>
                </p:oleObj>
              </mc:Choice>
              <mc:Fallback>
                <p:oleObj name="" r:id="rId43" imgW="1663700" imgH="241300" progId="Equation.KSEE3">
                  <p:embed/>
                  <p:pic>
                    <p:nvPicPr>
                      <p:cNvPr id="0" name="图片 3387"/>
                      <p:cNvPicPr/>
                      <p:nvPr/>
                    </p:nvPicPr>
                    <p:blipFill>
                      <a:blip r:embed="rId44"/>
                      <a:stretch>
                        <a:fillRect/>
                      </a:stretch>
                    </p:blipFill>
                    <p:spPr>
                      <a:xfrm>
                        <a:off x="1093788" y="5505450"/>
                        <a:ext cx="2916237" cy="417513"/>
                      </a:xfrm>
                      <a:prstGeom prst="rect">
                        <a:avLst/>
                      </a:prstGeom>
                      <a:noFill/>
                      <a:ln w="38100">
                        <a:noFill/>
                        <a:miter/>
                      </a:ln>
                    </p:spPr>
                  </p:pic>
                </p:oleObj>
              </mc:Fallback>
            </mc:AlternateContent>
          </a:graphicData>
        </a:graphic>
      </p:graphicFrame>
      <p:graphicFrame>
        <p:nvGraphicFramePr>
          <p:cNvPr id="96325" name="Object 132"/>
          <p:cNvGraphicFramePr>
            <a:graphicFrameLocks noChangeAspect="1"/>
          </p:cNvGraphicFramePr>
          <p:nvPr/>
        </p:nvGraphicFramePr>
        <p:xfrm>
          <a:off x="209550" y="6078538"/>
          <a:ext cx="1123950" cy="469900"/>
        </p:xfrm>
        <a:graphic>
          <a:graphicData uri="http://schemas.openxmlformats.org/presentationml/2006/ole">
            <mc:AlternateContent xmlns:mc="http://schemas.openxmlformats.org/markup-compatibility/2006">
              <mc:Choice xmlns:v="urn:schemas-microsoft-com:vml" Requires="v">
                <p:oleObj spid="_x0000_s3389" name="" r:id="rId45" imgW="571500" imgH="241300" progId="Equation.KSEE3">
                  <p:embed/>
                </p:oleObj>
              </mc:Choice>
              <mc:Fallback>
                <p:oleObj name="" r:id="rId45" imgW="571500" imgH="241300" progId="Equation.KSEE3">
                  <p:embed/>
                  <p:pic>
                    <p:nvPicPr>
                      <p:cNvPr id="0" name="图片 3388"/>
                      <p:cNvPicPr/>
                      <p:nvPr/>
                    </p:nvPicPr>
                    <p:blipFill>
                      <a:blip r:embed="rId46"/>
                      <a:stretch>
                        <a:fillRect/>
                      </a:stretch>
                    </p:blipFill>
                    <p:spPr>
                      <a:xfrm>
                        <a:off x="209550" y="6078538"/>
                        <a:ext cx="1123950" cy="469900"/>
                      </a:xfrm>
                      <a:prstGeom prst="rect">
                        <a:avLst/>
                      </a:prstGeom>
                      <a:noFill/>
                      <a:ln w="38100">
                        <a:noFill/>
                        <a:miter/>
                      </a:ln>
                    </p:spPr>
                  </p:pic>
                </p:oleObj>
              </mc:Fallback>
            </mc:AlternateContent>
          </a:graphicData>
        </a:graphic>
      </p:graphicFrame>
      <p:graphicFrame>
        <p:nvGraphicFramePr>
          <p:cNvPr id="96326" name="Object 134"/>
          <p:cNvGraphicFramePr>
            <a:graphicFrameLocks noChangeAspect="1"/>
          </p:cNvGraphicFramePr>
          <p:nvPr/>
        </p:nvGraphicFramePr>
        <p:xfrm>
          <a:off x="2211388" y="6083300"/>
          <a:ext cx="3498850" cy="428625"/>
        </p:xfrm>
        <a:graphic>
          <a:graphicData uri="http://schemas.openxmlformats.org/presentationml/2006/ole">
            <mc:AlternateContent xmlns:mc="http://schemas.openxmlformats.org/markup-compatibility/2006">
              <mc:Choice xmlns:v="urn:schemas-microsoft-com:vml" Requires="v">
                <p:oleObj spid="_x0000_s3390" name="" r:id="rId47" imgW="1943100" imgH="241300" progId="Equation.KSEE3">
                  <p:embed/>
                </p:oleObj>
              </mc:Choice>
              <mc:Fallback>
                <p:oleObj name="" r:id="rId47" imgW="1943100" imgH="241300" progId="Equation.KSEE3">
                  <p:embed/>
                  <p:pic>
                    <p:nvPicPr>
                      <p:cNvPr id="0" name="图片 3389"/>
                      <p:cNvPicPr/>
                      <p:nvPr/>
                    </p:nvPicPr>
                    <p:blipFill>
                      <a:blip r:embed="rId48"/>
                      <a:stretch>
                        <a:fillRect/>
                      </a:stretch>
                    </p:blipFill>
                    <p:spPr>
                      <a:xfrm>
                        <a:off x="2211388" y="6083300"/>
                        <a:ext cx="3498850" cy="428625"/>
                      </a:xfrm>
                      <a:prstGeom prst="rect">
                        <a:avLst/>
                      </a:prstGeom>
                      <a:noFill/>
                      <a:ln w="38100">
                        <a:noFill/>
                        <a:miter/>
                      </a:ln>
                    </p:spPr>
                  </p:pic>
                </p:oleObj>
              </mc:Fallback>
            </mc:AlternateContent>
          </a:graphicData>
        </a:graphic>
      </p:graphicFrame>
      <p:graphicFrame>
        <p:nvGraphicFramePr>
          <p:cNvPr id="96327" name="Object 137"/>
          <p:cNvGraphicFramePr>
            <a:graphicFrameLocks noChangeAspect="1"/>
          </p:cNvGraphicFramePr>
          <p:nvPr/>
        </p:nvGraphicFramePr>
        <p:xfrm>
          <a:off x="263525" y="5976938"/>
          <a:ext cx="193675" cy="301625"/>
        </p:xfrm>
        <a:graphic>
          <a:graphicData uri="http://schemas.openxmlformats.org/presentationml/2006/ole">
            <mc:AlternateContent xmlns:mc="http://schemas.openxmlformats.org/markup-compatibility/2006">
              <mc:Choice xmlns:v="urn:schemas-microsoft-com:vml" Requires="v">
                <p:oleObj spid="_x0000_s3391" name="" r:id="rId49" imgW="152400" imgH="241300" progId="Equation.3">
                  <p:embed/>
                </p:oleObj>
              </mc:Choice>
              <mc:Fallback>
                <p:oleObj name="" r:id="rId49" imgW="152400" imgH="241300" progId="Equation.3">
                  <p:embed/>
                  <p:pic>
                    <p:nvPicPr>
                      <p:cNvPr id="0" name="图片 3390"/>
                      <p:cNvPicPr/>
                      <p:nvPr/>
                    </p:nvPicPr>
                    <p:blipFill>
                      <a:blip r:embed="rId50">
                        <a:clrChange>
                          <a:clrFrom>
                            <a:srgbClr val="000000"/>
                          </a:clrFrom>
                          <a:clrTo>
                            <a:srgbClr val="000000">
                              <a:alpha val="0"/>
                            </a:srgbClr>
                          </a:clrTo>
                        </a:clrChange>
                      </a:blip>
                      <a:stretch>
                        <a:fillRect/>
                      </a:stretch>
                    </p:blipFill>
                    <p:spPr>
                      <a:xfrm>
                        <a:off x="263525" y="5976938"/>
                        <a:ext cx="193675" cy="301625"/>
                      </a:xfrm>
                      <a:prstGeom prst="rect">
                        <a:avLst/>
                      </a:prstGeom>
                      <a:noFill/>
                      <a:ln w="38100">
                        <a:noFill/>
                        <a:miter/>
                      </a:ln>
                    </p:spPr>
                  </p:pic>
                </p:oleObj>
              </mc:Fallback>
            </mc:AlternateContent>
          </a:graphicData>
        </a:graphic>
      </p:graphicFrame>
      <p:sp>
        <p:nvSpPr>
          <p:cNvPr id="96328" name="Rectangle 105"/>
          <p:cNvSpPr/>
          <p:nvPr/>
        </p:nvSpPr>
        <p:spPr>
          <a:xfrm>
            <a:off x="3881438" y="555942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6,7 </a:t>
            </a:r>
            <a:r>
              <a:rPr lang="zh-CN" altLang="en-US" sz="1800" b="1" dirty="0">
                <a:solidFill>
                  <a:srgbClr val="FF3300"/>
                </a:solidFill>
                <a:latin typeface="微软雅黑" panose="020B0503020204020204" pitchFamily="34" charset="-122"/>
                <a:ea typeface="微软雅黑" panose="020B0503020204020204" pitchFamily="34" charset="-122"/>
              </a:rPr>
              <a:t>）</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96329" name="Rectangle 105"/>
          <p:cNvSpPr/>
          <p:nvPr/>
        </p:nvSpPr>
        <p:spPr>
          <a:xfrm>
            <a:off x="1289050" y="611187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8</a:t>
            </a:r>
            <a:r>
              <a:rPr lang="zh-CN" altLang="en-US" sz="1800" b="1" dirty="0">
                <a:solidFill>
                  <a:srgbClr val="FF3300"/>
                </a:solidFill>
                <a:latin typeface="微软雅黑" panose="020B0503020204020204" pitchFamily="34" charset="-122"/>
                <a:ea typeface="微软雅黑" panose="020B0503020204020204" pitchFamily="34" charset="-122"/>
              </a:rPr>
              <a:t>）</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grpSp>
        <p:nvGrpSpPr>
          <p:cNvPr id="96330" name="Group 14"/>
          <p:cNvGrpSpPr>
            <a:grpSpLocks noChangeAspect="1"/>
          </p:cNvGrpSpPr>
          <p:nvPr/>
        </p:nvGrpSpPr>
        <p:grpSpPr>
          <a:xfrm>
            <a:off x="7175500" y="239713"/>
            <a:ext cx="1620838" cy="1684337"/>
            <a:chOff x="2356" y="1785"/>
            <a:chExt cx="2362" cy="2487"/>
          </a:xfrm>
        </p:grpSpPr>
        <p:sp>
          <p:nvSpPr>
            <p:cNvPr id="180" name="AutoShape 15"/>
            <p:cNvSpPr>
              <a:spLocks noChangeAspect="1"/>
            </p:cNvSpPr>
            <p:nvPr/>
          </p:nvSpPr>
          <p:spPr>
            <a:xfrm>
              <a:off x="2356" y="1785"/>
              <a:ext cx="2362" cy="2487"/>
            </a:xfrm>
            <a:prstGeom prst="rect">
              <a:avLst/>
            </a:prstGeom>
            <a:noFill/>
            <a:ln w="9525">
              <a:noFill/>
            </a:ln>
          </p:spPr>
          <p:txBody>
            <a:bodyPr anchor="t"/>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pic>
          <p:nvPicPr>
            <p:cNvPr id="96332" name="Picture 17"/>
            <p:cNvPicPr>
              <a:picLocks noChangeAspect="1"/>
            </p:cNvPicPr>
            <p:nvPr/>
          </p:nvPicPr>
          <p:blipFill>
            <a:blip r:embed="rId9"/>
            <a:stretch>
              <a:fillRect/>
            </a:stretch>
          </p:blipFill>
          <p:spPr>
            <a:xfrm>
              <a:off x="2948" y="3752"/>
              <a:ext cx="1770" cy="520"/>
            </a:xfrm>
            <a:prstGeom prst="rect">
              <a:avLst/>
            </a:prstGeom>
            <a:noFill/>
            <a:ln w="9525">
              <a:noFill/>
            </a:ln>
          </p:spPr>
        </p:pic>
        <p:sp>
          <p:nvSpPr>
            <p:cNvPr id="182" name="Oval 18"/>
            <p:cNvSpPr/>
            <p:nvPr/>
          </p:nvSpPr>
          <p:spPr>
            <a:xfrm>
              <a:off x="2850" y="1984"/>
              <a:ext cx="1783" cy="1768"/>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334" name="Line 19"/>
            <p:cNvSpPr/>
            <p:nvPr/>
          </p:nvSpPr>
          <p:spPr>
            <a:xfrm flipV="1">
              <a:off x="3742" y="1984"/>
              <a:ext cx="0" cy="1865"/>
            </a:xfrm>
            <a:prstGeom prst="line">
              <a:avLst/>
            </a:prstGeom>
            <a:ln w="9525" cap="flat" cmpd="sng">
              <a:solidFill>
                <a:srgbClr val="000000"/>
              </a:solidFill>
              <a:prstDash val="lgDashDotDot"/>
              <a:round/>
              <a:headEnd type="none" w="med" len="med"/>
              <a:tailEnd type="none" w="med" len="med"/>
            </a:ln>
          </p:spPr>
        </p:sp>
        <p:sp>
          <p:nvSpPr>
            <p:cNvPr id="96335" name="Line 20"/>
            <p:cNvSpPr/>
            <p:nvPr/>
          </p:nvSpPr>
          <p:spPr>
            <a:xfrm flipH="1">
              <a:off x="3047" y="2799"/>
              <a:ext cx="1586" cy="0"/>
            </a:xfrm>
            <a:prstGeom prst="line">
              <a:avLst/>
            </a:prstGeom>
            <a:ln w="9525" cap="flat" cmpd="sng">
              <a:solidFill>
                <a:srgbClr val="000000"/>
              </a:solidFill>
              <a:prstDash val="lgDashDotDot"/>
              <a:round/>
              <a:headEnd type="none" w="med" len="med"/>
              <a:tailEnd type="none" w="med" len="med"/>
            </a:ln>
          </p:spPr>
        </p:sp>
        <p:sp>
          <p:nvSpPr>
            <p:cNvPr id="185" name="Oval 21"/>
            <p:cNvSpPr/>
            <p:nvPr/>
          </p:nvSpPr>
          <p:spPr>
            <a:xfrm>
              <a:off x="4038" y="2504"/>
              <a:ext cx="595" cy="590"/>
            </a:xfrm>
            <a:prstGeom prst="ellipse">
              <a:avLst/>
            </a:prstGeom>
            <a:noFill/>
            <a:ln w="9525" cap="flat" cmpd="sng">
              <a:solidFill>
                <a:srgbClr val="000000"/>
              </a:solidFill>
              <a:prstDash val="solid"/>
              <a:round/>
              <a:headEnd type="none" w="med" len="med"/>
              <a:tailEnd type="none" w="med" len="med"/>
            </a:ln>
          </p:spPr>
          <p:txBody>
            <a:bodyPr anchor="ctr"/>
            <a:p>
              <a:pPr fontAlgn="base"/>
              <a:endParaRPr lang="zh-CN" altLang="en-US" sz="2250" b="1" strike="noStrike" noProof="1" dirty="0">
                <a:latin typeface="微软雅黑" panose="020B0503020204020204" pitchFamily="34" charset="-122"/>
                <a:ea typeface="微软雅黑" panose="020B0503020204020204" pitchFamily="34" charset="-122"/>
              </a:endParaRPr>
            </a:p>
          </p:txBody>
        </p:sp>
        <p:sp>
          <p:nvSpPr>
            <p:cNvPr id="96337" name="Line 22"/>
            <p:cNvSpPr/>
            <p:nvPr/>
          </p:nvSpPr>
          <p:spPr>
            <a:xfrm>
              <a:off x="4336" y="2407"/>
              <a:ext cx="0" cy="784"/>
            </a:xfrm>
            <a:prstGeom prst="line">
              <a:avLst/>
            </a:prstGeom>
            <a:ln w="9525" cap="flat" cmpd="sng">
              <a:solidFill>
                <a:srgbClr val="000000"/>
              </a:solidFill>
              <a:prstDash val="lgDashDotDot"/>
              <a:round/>
              <a:headEnd type="none" w="med" len="med"/>
              <a:tailEnd type="none" w="med" len="med"/>
            </a:ln>
          </p:spPr>
        </p:sp>
        <p:sp>
          <p:nvSpPr>
            <p:cNvPr id="96338" name="Line 23"/>
            <p:cNvSpPr/>
            <p:nvPr/>
          </p:nvSpPr>
          <p:spPr>
            <a:xfrm>
              <a:off x="4354" y="2798"/>
              <a:ext cx="0" cy="589"/>
            </a:xfrm>
            <a:prstGeom prst="line">
              <a:avLst/>
            </a:prstGeom>
            <a:ln w="9525" cap="flat" cmpd="sng">
              <a:solidFill>
                <a:srgbClr val="000000"/>
              </a:solidFill>
              <a:prstDash val="solid"/>
              <a:round/>
              <a:headEnd type="none" w="med" len="med"/>
              <a:tailEnd type="triangle" w="med" len="med"/>
            </a:ln>
          </p:spPr>
        </p:sp>
        <p:graphicFrame>
          <p:nvGraphicFramePr>
            <p:cNvPr id="96339" name="Object 26"/>
            <p:cNvGraphicFramePr>
              <a:graphicFrameLocks noChangeAspect="1"/>
            </p:cNvGraphicFramePr>
            <p:nvPr/>
          </p:nvGraphicFramePr>
          <p:xfrm>
            <a:off x="4139" y="2573"/>
            <a:ext cx="201" cy="220"/>
          </p:xfrm>
          <a:graphic>
            <a:graphicData uri="http://schemas.openxmlformats.org/presentationml/2006/ole">
              <mc:AlternateContent xmlns:mc="http://schemas.openxmlformats.org/markup-compatibility/2006">
                <mc:Choice xmlns:v="urn:schemas-microsoft-com:vml" Requires="v">
                  <p:oleObj spid="_x0000_s3392" name="" r:id="rId51" imgW="152400" imgH="165100" progId="Equation.3">
                    <p:embed/>
                  </p:oleObj>
                </mc:Choice>
                <mc:Fallback>
                  <p:oleObj name="" r:id="rId51" imgW="152400" imgH="165100" progId="Equation.3">
                    <p:embed/>
                    <p:pic>
                      <p:nvPicPr>
                        <p:cNvPr id="0" name="图片 3391"/>
                        <p:cNvPicPr/>
                        <p:nvPr/>
                      </p:nvPicPr>
                      <p:blipFill>
                        <a:blip r:embed="rId11"/>
                        <a:stretch>
                          <a:fillRect/>
                        </a:stretch>
                      </p:blipFill>
                      <p:spPr>
                        <a:xfrm>
                          <a:off x="4139" y="2573"/>
                          <a:ext cx="201" cy="220"/>
                        </a:xfrm>
                        <a:prstGeom prst="rect">
                          <a:avLst/>
                        </a:prstGeom>
                        <a:noFill/>
                        <a:ln w="38100">
                          <a:noFill/>
                          <a:miter/>
                        </a:ln>
                      </p:spPr>
                    </p:pic>
                  </p:oleObj>
                </mc:Fallback>
              </mc:AlternateContent>
            </a:graphicData>
          </a:graphic>
        </p:graphicFrame>
        <p:graphicFrame>
          <p:nvGraphicFramePr>
            <p:cNvPr id="96340" name="Object 27"/>
            <p:cNvGraphicFramePr>
              <a:graphicFrameLocks noChangeAspect="1"/>
            </p:cNvGraphicFramePr>
            <p:nvPr/>
          </p:nvGraphicFramePr>
          <p:xfrm>
            <a:off x="3743" y="2476"/>
            <a:ext cx="199" cy="236"/>
          </p:xfrm>
          <a:graphic>
            <a:graphicData uri="http://schemas.openxmlformats.org/presentationml/2006/ole">
              <mc:AlternateContent xmlns:mc="http://schemas.openxmlformats.org/markup-compatibility/2006">
                <mc:Choice xmlns:v="urn:schemas-microsoft-com:vml" Requires="v">
                  <p:oleObj spid="_x0000_s3393" name="" r:id="rId52" imgW="152400" imgH="177800" progId="Equation.3">
                    <p:embed/>
                  </p:oleObj>
                </mc:Choice>
                <mc:Fallback>
                  <p:oleObj name="" r:id="rId52" imgW="152400" imgH="177800" progId="Equation.3">
                    <p:embed/>
                    <p:pic>
                      <p:nvPicPr>
                        <p:cNvPr id="0" name="图片 3392"/>
                        <p:cNvPicPr/>
                        <p:nvPr/>
                      </p:nvPicPr>
                      <p:blipFill>
                        <a:blip r:embed="rId13"/>
                        <a:stretch>
                          <a:fillRect/>
                        </a:stretch>
                      </p:blipFill>
                      <p:spPr>
                        <a:xfrm>
                          <a:off x="3743" y="2476"/>
                          <a:ext cx="199" cy="236"/>
                        </a:xfrm>
                        <a:prstGeom prst="rect">
                          <a:avLst/>
                        </a:prstGeom>
                        <a:noFill/>
                        <a:ln w="38100">
                          <a:noFill/>
                          <a:miter/>
                        </a:ln>
                      </p:spPr>
                    </p:pic>
                  </p:oleObj>
                </mc:Fallback>
              </mc:AlternateContent>
            </a:graphicData>
          </a:graphic>
        </p:graphicFrame>
        <p:graphicFrame>
          <p:nvGraphicFramePr>
            <p:cNvPr id="96341" name="Object 28"/>
            <p:cNvGraphicFramePr>
              <a:graphicFrameLocks noChangeAspect="1"/>
            </p:cNvGraphicFramePr>
            <p:nvPr/>
          </p:nvGraphicFramePr>
          <p:xfrm>
            <a:off x="3743" y="3458"/>
            <a:ext cx="217" cy="218"/>
          </p:xfrm>
          <a:graphic>
            <a:graphicData uri="http://schemas.openxmlformats.org/presentationml/2006/ole">
              <mc:AlternateContent xmlns:mc="http://schemas.openxmlformats.org/markup-compatibility/2006">
                <mc:Choice xmlns:v="urn:schemas-microsoft-com:vml" Requires="v">
                  <p:oleObj spid="_x0000_s3394" name="" r:id="rId53" imgW="165100" imgH="165100" progId="Equation.3">
                    <p:embed/>
                  </p:oleObj>
                </mc:Choice>
                <mc:Fallback>
                  <p:oleObj name="" r:id="rId53" imgW="165100" imgH="165100" progId="Equation.3">
                    <p:embed/>
                    <p:pic>
                      <p:nvPicPr>
                        <p:cNvPr id="0" name="图片 3393"/>
                        <p:cNvPicPr/>
                        <p:nvPr/>
                      </p:nvPicPr>
                      <p:blipFill>
                        <a:blip r:embed="rId15"/>
                        <a:stretch>
                          <a:fillRect/>
                        </a:stretch>
                      </p:blipFill>
                      <p:spPr>
                        <a:xfrm>
                          <a:off x="3743" y="3458"/>
                          <a:ext cx="217" cy="218"/>
                        </a:xfrm>
                        <a:prstGeom prst="rect">
                          <a:avLst/>
                        </a:prstGeom>
                        <a:noFill/>
                        <a:ln w="38100">
                          <a:noFill/>
                          <a:miter/>
                        </a:ln>
                      </p:spPr>
                    </p:pic>
                  </p:oleObj>
                </mc:Fallback>
              </mc:AlternateContent>
            </a:graphicData>
          </a:graphic>
        </p:graphicFrame>
        <p:sp>
          <p:nvSpPr>
            <p:cNvPr id="194" name="Freeform 30"/>
            <p:cNvSpPr/>
            <p:nvPr/>
          </p:nvSpPr>
          <p:spPr>
            <a:xfrm>
              <a:off x="2850" y="1952"/>
              <a:ext cx="397" cy="426"/>
            </a:xfrm>
            <a:custGeom>
              <a:avLst/>
              <a:gdLst/>
              <a:ahLst/>
              <a:cxnLst>
                <a:cxn ang="0">
                  <a:pos x="397" y="32"/>
                </a:cxn>
                <a:cxn ang="0">
                  <a:pos x="297" y="32"/>
                </a:cxn>
                <a:cxn ang="0">
                  <a:pos x="100" y="229"/>
                </a:cxn>
                <a:cxn ang="0">
                  <a:pos x="0" y="426"/>
                </a:cxn>
              </a:cxnLst>
              <a:pathLst>
                <a:path w="182" h="197">
                  <a:moveTo>
                    <a:pt x="182" y="15"/>
                  </a:moveTo>
                  <a:cubicBezTo>
                    <a:pt x="170" y="7"/>
                    <a:pt x="159" y="0"/>
                    <a:pt x="136" y="15"/>
                  </a:cubicBezTo>
                  <a:cubicBezTo>
                    <a:pt x="113" y="30"/>
                    <a:pt x="69" y="76"/>
                    <a:pt x="46" y="106"/>
                  </a:cubicBezTo>
                  <a:cubicBezTo>
                    <a:pt x="23" y="136"/>
                    <a:pt x="8" y="182"/>
                    <a:pt x="0" y="197"/>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sp>
          <p:nvSpPr>
            <p:cNvPr id="195" name="Freeform 31"/>
            <p:cNvSpPr/>
            <p:nvPr/>
          </p:nvSpPr>
          <p:spPr>
            <a:xfrm>
              <a:off x="2653" y="2573"/>
              <a:ext cx="99" cy="590"/>
            </a:xfrm>
            <a:custGeom>
              <a:avLst/>
              <a:gdLst/>
              <a:ahLst/>
              <a:cxnLst>
                <a:cxn ang="0">
                  <a:pos x="99" y="0"/>
                </a:cxn>
                <a:cxn ang="0">
                  <a:pos x="0" y="197"/>
                </a:cxn>
                <a:cxn ang="0">
                  <a:pos x="99" y="590"/>
                </a:cxn>
              </a:cxnLst>
              <a:pathLst>
                <a:path w="45" h="272">
                  <a:moveTo>
                    <a:pt x="45" y="0"/>
                  </a:moveTo>
                  <a:cubicBezTo>
                    <a:pt x="22" y="23"/>
                    <a:pt x="0" y="46"/>
                    <a:pt x="0" y="91"/>
                  </a:cubicBezTo>
                  <a:cubicBezTo>
                    <a:pt x="0" y="136"/>
                    <a:pt x="38" y="242"/>
                    <a:pt x="45" y="272"/>
                  </a:cubicBezTo>
                </a:path>
              </a:pathLst>
            </a:custGeom>
            <a:noFill/>
            <a:ln w="9525" cap="flat" cmpd="sng">
              <a:solidFill>
                <a:srgbClr val="000000"/>
              </a:solidFill>
              <a:prstDash val="solid"/>
              <a:round/>
              <a:headEnd type="none" w="med" len="med"/>
              <a:tailEnd type="triangle" w="med" len="med"/>
            </a:ln>
          </p:spPr>
          <p:txBody>
            <a:bodyPr/>
            <a:p>
              <a:pPr fontAlgn="base"/>
              <a:endParaRPr lang="zh-CN" altLang="en-US" sz="2250" b="1" strike="noStrike" noProof="1">
                <a:latin typeface="微软雅黑" panose="020B0503020204020204" pitchFamily="34" charset="-122"/>
                <a:ea typeface="微软雅黑" panose="020B0503020204020204" pitchFamily="34" charset="-122"/>
              </a:endParaRPr>
            </a:p>
          </p:txBody>
        </p:sp>
        <p:graphicFrame>
          <p:nvGraphicFramePr>
            <p:cNvPr id="96344" name="Object 32"/>
            <p:cNvGraphicFramePr>
              <a:graphicFrameLocks noChangeAspect="1"/>
            </p:cNvGraphicFramePr>
            <p:nvPr/>
          </p:nvGraphicFramePr>
          <p:xfrm>
            <a:off x="2356" y="2968"/>
            <a:ext cx="297" cy="271"/>
          </p:xfrm>
          <a:graphic>
            <a:graphicData uri="http://schemas.openxmlformats.org/presentationml/2006/ole">
              <mc:AlternateContent xmlns:mc="http://schemas.openxmlformats.org/markup-compatibility/2006">
                <mc:Choice xmlns:v="urn:schemas-microsoft-com:vml" Requires="v">
                  <p:oleObj spid="_x0000_s3395" name="" r:id="rId54" imgW="152400" imgH="139700" progId="Equation.3">
                    <p:embed/>
                  </p:oleObj>
                </mc:Choice>
                <mc:Fallback>
                  <p:oleObj name="" r:id="rId54" imgW="152400" imgH="139700" progId="Equation.3">
                    <p:embed/>
                    <p:pic>
                      <p:nvPicPr>
                        <p:cNvPr id="0" name="图片 3394"/>
                        <p:cNvPicPr/>
                        <p:nvPr/>
                      </p:nvPicPr>
                      <p:blipFill>
                        <a:blip r:embed="rId17"/>
                        <a:stretch>
                          <a:fillRect/>
                        </a:stretch>
                      </p:blipFill>
                      <p:spPr>
                        <a:xfrm>
                          <a:off x="2356" y="2968"/>
                          <a:ext cx="297" cy="271"/>
                        </a:xfrm>
                        <a:prstGeom prst="rect">
                          <a:avLst/>
                        </a:prstGeom>
                        <a:noFill/>
                        <a:ln w="38100">
                          <a:noFill/>
                          <a:miter/>
                        </a:ln>
                      </p:spPr>
                    </p:pic>
                  </p:oleObj>
                </mc:Fallback>
              </mc:AlternateContent>
            </a:graphicData>
          </a:graphic>
        </p:graphicFrame>
        <p:graphicFrame>
          <p:nvGraphicFramePr>
            <p:cNvPr id="96345" name="Object 33"/>
            <p:cNvGraphicFramePr>
              <a:graphicFrameLocks noChangeAspect="1"/>
            </p:cNvGraphicFramePr>
            <p:nvPr/>
          </p:nvGraphicFramePr>
          <p:xfrm>
            <a:off x="2850" y="1785"/>
            <a:ext cx="297" cy="273"/>
          </p:xfrm>
          <a:graphic>
            <a:graphicData uri="http://schemas.openxmlformats.org/presentationml/2006/ole">
              <mc:AlternateContent xmlns:mc="http://schemas.openxmlformats.org/markup-compatibility/2006">
                <mc:Choice xmlns:v="urn:schemas-microsoft-com:vml" Requires="v">
                  <p:oleObj spid="_x0000_s3396" name="" r:id="rId55" imgW="152400" imgH="139700" progId="Equation.3">
                    <p:embed/>
                  </p:oleObj>
                </mc:Choice>
                <mc:Fallback>
                  <p:oleObj name="" r:id="rId55" imgW="152400" imgH="139700" progId="Equation.3">
                    <p:embed/>
                    <p:pic>
                      <p:nvPicPr>
                        <p:cNvPr id="0" name="图片 3395"/>
                        <p:cNvPicPr/>
                        <p:nvPr/>
                      </p:nvPicPr>
                      <p:blipFill>
                        <a:blip r:embed="rId19"/>
                        <a:stretch>
                          <a:fillRect/>
                        </a:stretch>
                      </p:blipFill>
                      <p:spPr>
                        <a:xfrm>
                          <a:off x="2850" y="1785"/>
                          <a:ext cx="297" cy="273"/>
                        </a:xfrm>
                        <a:prstGeom prst="rect">
                          <a:avLst/>
                        </a:prstGeom>
                        <a:noFill/>
                        <a:ln w="38100">
                          <a:noFill/>
                          <a:miter/>
                        </a:ln>
                      </p:spPr>
                    </p:pic>
                  </p:oleObj>
                </mc:Fallback>
              </mc:AlternateContent>
            </a:graphicData>
          </a:graphic>
        </p:graphicFrame>
      </p:grpSp>
      <p:cxnSp>
        <p:nvCxnSpPr>
          <p:cNvPr id="200" name="直接箭头连接符 199"/>
          <p:cNvCxnSpPr/>
          <p:nvPr/>
        </p:nvCxnSpPr>
        <p:spPr>
          <a:xfrm flipH="1" flipV="1">
            <a:off x="8201025" y="919163"/>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01" name="直接箭头连接符 200"/>
          <p:cNvCxnSpPr/>
          <p:nvPr/>
        </p:nvCxnSpPr>
        <p:spPr>
          <a:xfrm>
            <a:off x="8502650" y="876300"/>
            <a:ext cx="17463" cy="4984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48" name="Object 33"/>
          <p:cNvGraphicFramePr>
            <a:graphicFrameLocks noChangeAspect="1"/>
          </p:cNvGraphicFramePr>
          <p:nvPr/>
        </p:nvGraphicFramePr>
        <p:xfrm>
          <a:off x="8534400" y="1285875"/>
          <a:ext cx="323850" cy="320675"/>
        </p:xfrm>
        <a:graphic>
          <a:graphicData uri="http://schemas.openxmlformats.org/presentationml/2006/ole">
            <mc:AlternateContent xmlns:mc="http://schemas.openxmlformats.org/markup-compatibility/2006">
              <mc:Choice xmlns:v="urn:schemas-microsoft-com:vml" Requires="v">
                <p:oleObj spid="_x0000_s3397" name="" r:id="rId56" imgW="241300" imgH="241300" progId="Equation.3">
                  <p:embed/>
                </p:oleObj>
              </mc:Choice>
              <mc:Fallback>
                <p:oleObj name="" r:id="rId56" imgW="241300" imgH="241300" progId="Equation.3">
                  <p:embed/>
                  <p:pic>
                    <p:nvPicPr>
                      <p:cNvPr id="0" name="图片 3396"/>
                      <p:cNvPicPr/>
                      <p:nvPr/>
                    </p:nvPicPr>
                    <p:blipFill>
                      <a:blip r:embed="rId21"/>
                      <a:stretch>
                        <a:fillRect/>
                      </a:stretch>
                    </p:blipFill>
                    <p:spPr>
                      <a:xfrm>
                        <a:off x="8534400" y="1285875"/>
                        <a:ext cx="323850" cy="320675"/>
                      </a:xfrm>
                      <a:prstGeom prst="rect">
                        <a:avLst/>
                      </a:prstGeom>
                      <a:noFill/>
                      <a:ln w="38100">
                        <a:noFill/>
                        <a:miter/>
                      </a:ln>
                    </p:spPr>
                  </p:pic>
                </p:oleObj>
              </mc:Fallback>
            </mc:AlternateContent>
          </a:graphicData>
        </a:graphic>
      </p:graphicFrame>
      <p:graphicFrame>
        <p:nvGraphicFramePr>
          <p:cNvPr id="96349" name="Object 33"/>
          <p:cNvGraphicFramePr>
            <a:graphicFrameLocks noChangeAspect="1"/>
          </p:cNvGraphicFramePr>
          <p:nvPr/>
        </p:nvGraphicFramePr>
        <p:xfrm>
          <a:off x="8145463" y="504825"/>
          <a:ext cx="323850" cy="303213"/>
        </p:xfrm>
        <a:graphic>
          <a:graphicData uri="http://schemas.openxmlformats.org/presentationml/2006/ole">
            <mc:AlternateContent xmlns:mc="http://schemas.openxmlformats.org/markup-compatibility/2006">
              <mc:Choice xmlns:v="urn:schemas-microsoft-com:vml" Requires="v">
                <p:oleObj spid="_x0000_s3398" name="" r:id="rId57" imgW="241300" imgH="228600" progId="Equation.3">
                  <p:embed/>
                </p:oleObj>
              </mc:Choice>
              <mc:Fallback>
                <p:oleObj name="" r:id="rId57" imgW="241300" imgH="228600" progId="Equation.3">
                  <p:embed/>
                  <p:pic>
                    <p:nvPicPr>
                      <p:cNvPr id="0" name="图片 3397"/>
                      <p:cNvPicPr/>
                      <p:nvPr/>
                    </p:nvPicPr>
                    <p:blipFill>
                      <a:blip r:embed="rId23"/>
                      <a:stretch>
                        <a:fillRect/>
                      </a:stretch>
                    </p:blipFill>
                    <p:spPr>
                      <a:xfrm>
                        <a:off x="8145463" y="504825"/>
                        <a:ext cx="323850" cy="303213"/>
                      </a:xfrm>
                      <a:prstGeom prst="rect">
                        <a:avLst/>
                      </a:prstGeom>
                      <a:noFill/>
                      <a:ln w="38100">
                        <a:noFill/>
                        <a:miter/>
                      </a:ln>
                    </p:spPr>
                  </p:pic>
                </p:oleObj>
              </mc:Fallback>
            </mc:AlternateContent>
          </a:graphicData>
        </a:graphic>
      </p:graphicFrame>
      <p:cxnSp>
        <p:nvCxnSpPr>
          <p:cNvPr id="206" name="直接箭头连接符 205"/>
          <p:cNvCxnSpPr/>
          <p:nvPr/>
        </p:nvCxnSpPr>
        <p:spPr>
          <a:xfrm flipH="1" flipV="1">
            <a:off x="7842250" y="938213"/>
            <a:ext cx="346075" cy="635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51" name="Object 33"/>
          <p:cNvGraphicFramePr>
            <a:graphicFrameLocks noChangeAspect="1"/>
          </p:cNvGraphicFramePr>
          <p:nvPr/>
        </p:nvGraphicFramePr>
        <p:xfrm>
          <a:off x="7751763" y="1016000"/>
          <a:ext cx="254000" cy="303213"/>
        </p:xfrm>
        <a:graphic>
          <a:graphicData uri="http://schemas.openxmlformats.org/presentationml/2006/ole">
            <mc:AlternateContent xmlns:mc="http://schemas.openxmlformats.org/markup-compatibility/2006">
              <mc:Choice xmlns:v="urn:schemas-microsoft-com:vml" Requires="v">
                <p:oleObj spid="_x0000_s3399" name="" r:id="rId58" imgW="190500" imgH="228600" progId="Equation.3">
                  <p:embed/>
                </p:oleObj>
              </mc:Choice>
              <mc:Fallback>
                <p:oleObj name="" r:id="rId58" imgW="190500" imgH="228600" progId="Equation.3">
                  <p:embed/>
                  <p:pic>
                    <p:nvPicPr>
                      <p:cNvPr id="0" name="图片 3398"/>
                      <p:cNvPicPr/>
                      <p:nvPr/>
                    </p:nvPicPr>
                    <p:blipFill>
                      <a:blip r:embed="rId25"/>
                      <a:stretch>
                        <a:fillRect/>
                      </a:stretch>
                    </p:blipFill>
                    <p:spPr>
                      <a:xfrm>
                        <a:off x="7751763" y="1016000"/>
                        <a:ext cx="254000" cy="303213"/>
                      </a:xfrm>
                      <a:prstGeom prst="rect">
                        <a:avLst/>
                      </a:prstGeom>
                      <a:noFill/>
                      <a:ln w="38100">
                        <a:noFill/>
                        <a:miter/>
                      </a:ln>
                    </p:spPr>
                  </p:pic>
                </p:oleObj>
              </mc:Fallback>
            </mc:AlternateContent>
          </a:graphicData>
        </a:graphic>
      </p:graphicFrame>
      <p:cxnSp>
        <p:nvCxnSpPr>
          <p:cNvPr id="209" name="直接箭头连接符 208"/>
          <p:cNvCxnSpPr/>
          <p:nvPr/>
        </p:nvCxnSpPr>
        <p:spPr>
          <a:xfrm>
            <a:off x="8499475" y="868363"/>
            <a:ext cx="22225" cy="915988"/>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cxnSp>
        <p:nvCxnSpPr>
          <p:cNvPr id="212" name="直接箭头连接符 211"/>
          <p:cNvCxnSpPr/>
          <p:nvPr/>
        </p:nvCxnSpPr>
        <p:spPr>
          <a:xfrm>
            <a:off x="8121650" y="1008063"/>
            <a:ext cx="23813" cy="915988"/>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96354" name="Object 33"/>
          <p:cNvGraphicFramePr>
            <a:graphicFrameLocks noChangeAspect="1"/>
          </p:cNvGraphicFramePr>
          <p:nvPr/>
        </p:nvGraphicFramePr>
        <p:xfrm>
          <a:off x="8440738" y="1863725"/>
          <a:ext cx="357187" cy="287338"/>
        </p:xfrm>
        <a:graphic>
          <a:graphicData uri="http://schemas.openxmlformats.org/presentationml/2006/ole">
            <mc:AlternateContent xmlns:mc="http://schemas.openxmlformats.org/markup-compatibility/2006">
              <mc:Choice xmlns:v="urn:schemas-microsoft-com:vml" Requires="v">
                <p:oleObj spid="_x0000_s3400" name="" r:id="rId59" imgW="266700" imgH="215900" progId="Equation.3">
                  <p:embed/>
                </p:oleObj>
              </mc:Choice>
              <mc:Fallback>
                <p:oleObj name="" r:id="rId59" imgW="266700" imgH="215900" progId="Equation.3">
                  <p:embed/>
                  <p:pic>
                    <p:nvPicPr>
                      <p:cNvPr id="0" name="图片 3399"/>
                      <p:cNvPicPr/>
                      <p:nvPr/>
                    </p:nvPicPr>
                    <p:blipFill>
                      <a:blip r:embed="rId60"/>
                      <a:stretch>
                        <a:fillRect/>
                      </a:stretch>
                    </p:blipFill>
                    <p:spPr>
                      <a:xfrm>
                        <a:off x="8440738" y="1863725"/>
                        <a:ext cx="357187" cy="287338"/>
                      </a:xfrm>
                      <a:prstGeom prst="rect">
                        <a:avLst/>
                      </a:prstGeom>
                      <a:noFill/>
                      <a:ln w="38100">
                        <a:noFill/>
                        <a:miter/>
                      </a:ln>
                    </p:spPr>
                  </p:pic>
                </p:oleObj>
              </mc:Fallback>
            </mc:AlternateContent>
          </a:graphicData>
        </a:graphic>
      </p:graphicFrame>
      <p:graphicFrame>
        <p:nvGraphicFramePr>
          <p:cNvPr id="96355" name="Object 33"/>
          <p:cNvGraphicFramePr>
            <a:graphicFrameLocks noChangeAspect="1"/>
          </p:cNvGraphicFramePr>
          <p:nvPr/>
        </p:nvGraphicFramePr>
        <p:xfrm>
          <a:off x="7988300" y="1979613"/>
          <a:ext cx="325438" cy="219075"/>
        </p:xfrm>
        <a:graphic>
          <a:graphicData uri="http://schemas.openxmlformats.org/presentationml/2006/ole">
            <mc:AlternateContent xmlns:mc="http://schemas.openxmlformats.org/markup-compatibility/2006">
              <mc:Choice xmlns:v="urn:schemas-microsoft-com:vml" Requires="v">
                <p:oleObj spid="_x0000_s3401" name="" r:id="rId61" imgW="241300" imgH="165100" progId="Equation.3">
                  <p:embed/>
                </p:oleObj>
              </mc:Choice>
              <mc:Fallback>
                <p:oleObj name="" r:id="rId61" imgW="241300" imgH="165100" progId="Equation.3">
                  <p:embed/>
                  <p:pic>
                    <p:nvPicPr>
                      <p:cNvPr id="0" name="图片 3400"/>
                      <p:cNvPicPr/>
                      <p:nvPr/>
                    </p:nvPicPr>
                    <p:blipFill>
                      <a:blip r:embed="rId62"/>
                      <a:stretch>
                        <a:fillRect/>
                      </a:stretch>
                    </p:blipFill>
                    <p:spPr>
                      <a:xfrm>
                        <a:off x="7988300" y="1979613"/>
                        <a:ext cx="325438" cy="219075"/>
                      </a:xfrm>
                      <a:prstGeom prst="rect">
                        <a:avLst/>
                      </a:prstGeom>
                      <a:noFill/>
                      <a:ln w="38100">
                        <a:noFill/>
                        <a:miter/>
                      </a:ln>
                    </p:spPr>
                  </p:pic>
                </p:oleObj>
              </mc:Fallback>
            </mc:AlternateContent>
          </a:graphicData>
        </a:graphic>
      </p:graphicFrame>
      <p:sp>
        <p:nvSpPr>
          <p:cNvPr id="217" name="Rectangle 107"/>
          <p:cNvSpPr/>
          <p:nvPr/>
        </p:nvSpPr>
        <p:spPr>
          <a:xfrm>
            <a:off x="133350" y="2900363"/>
            <a:ext cx="1808163" cy="438150"/>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）速度关系</a:t>
            </a:r>
            <a:r>
              <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6357" name="Rectangle 110"/>
          <p:cNvSpPr/>
          <p:nvPr/>
        </p:nvSpPr>
        <p:spPr>
          <a:xfrm>
            <a:off x="274638" y="3268663"/>
            <a:ext cx="715962" cy="368300"/>
          </a:xfrm>
          <a:prstGeom prst="rect">
            <a:avLst/>
          </a:prstGeom>
          <a:noFill/>
          <a:ln w="9525">
            <a:noFill/>
          </a:ln>
        </p:spPr>
        <p:txBody>
          <a:bodyPr wrap="none" anchor="t" anchorCtr="0">
            <a:spAutoFit/>
          </a:bodyPr>
          <a:p>
            <a:r>
              <a:rPr lang="en-US" altLang="zh-CN" sz="1800" b="1">
                <a:solidFill>
                  <a:srgbClr val="FF3300"/>
                </a:solidFill>
                <a:latin typeface="微软雅黑" panose="020B0503020204020204" pitchFamily="34" charset="-122"/>
                <a:ea typeface="微软雅黑" panose="020B0503020204020204" pitchFamily="34" charset="-122"/>
              </a:rPr>
              <a:t>[AO]</a:t>
            </a:r>
            <a:endParaRPr lang="en-US" altLang="zh-CN" sz="1800" b="1">
              <a:solidFill>
                <a:srgbClr val="FF3300"/>
              </a:solidFill>
              <a:latin typeface="微软雅黑" panose="020B0503020204020204" pitchFamily="34" charset="-122"/>
              <a:ea typeface="微软雅黑" panose="020B0503020204020204" pitchFamily="34" charset="-122"/>
            </a:endParaRPr>
          </a:p>
        </p:txBody>
      </p:sp>
      <p:graphicFrame>
        <p:nvGraphicFramePr>
          <p:cNvPr id="96358" name="Object 130"/>
          <p:cNvGraphicFramePr>
            <a:graphicFrameLocks noChangeAspect="1"/>
          </p:cNvGraphicFramePr>
          <p:nvPr/>
        </p:nvGraphicFramePr>
        <p:xfrm>
          <a:off x="1135063" y="3197225"/>
          <a:ext cx="2336800" cy="417513"/>
        </p:xfrm>
        <a:graphic>
          <a:graphicData uri="http://schemas.openxmlformats.org/presentationml/2006/ole">
            <mc:AlternateContent xmlns:mc="http://schemas.openxmlformats.org/markup-compatibility/2006">
              <mc:Choice xmlns:v="urn:schemas-microsoft-com:vml" Requires="v">
                <p:oleObj spid="_x0000_s3402" name="" r:id="rId63" imgW="1333500" imgH="241300" progId="Equation.KSEE3">
                  <p:embed/>
                </p:oleObj>
              </mc:Choice>
              <mc:Fallback>
                <p:oleObj name="" r:id="rId63" imgW="1333500" imgH="241300" progId="Equation.KSEE3">
                  <p:embed/>
                  <p:pic>
                    <p:nvPicPr>
                      <p:cNvPr id="0" name="图片 3401"/>
                      <p:cNvPicPr/>
                      <p:nvPr/>
                    </p:nvPicPr>
                    <p:blipFill>
                      <a:blip r:embed="rId64"/>
                      <a:stretch>
                        <a:fillRect/>
                      </a:stretch>
                    </p:blipFill>
                    <p:spPr>
                      <a:xfrm>
                        <a:off x="1135063" y="3197225"/>
                        <a:ext cx="2336800" cy="417513"/>
                      </a:xfrm>
                      <a:prstGeom prst="rect">
                        <a:avLst/>
                      </a:prstGeom>
                      <a:noFill/>
                      <a:ln w="38100">
                        <a:noFill/>
                        <a:miter/>
                      </a:ln>
                    </p:spPr>
                  </p:pic>
                </p:oleObj>
              </mc:Fallback>
            </mc:AlternateContent>
          </a:graphicData>
        </a:graphic>
      </p:graphicFrame>
      <p:graphicFrame>
        <p:nvGraphicFramePr>
          <p:cNvPr id="96359" name="Object 132"/>
          <p:cNvGraphicFramePr>
            <a:graphicFrameLocks noChangeAspect="1"/>
          </p:cNvGraphicFramePr>
          <p:nvPr/>
        </p:nvGraphicFramePr>
        <p:xfrm>
          <a:off x="392113" y="3689350"/>
          <a:ext cx="1100137" cy="469900"/>
        </p:xfrm>
        <a:graphic>
          <a:graphicData uri="http://schemas.openxmlformats.org/presentationml/2006/ole">
            <mc:AlternateContent xmlns:mc="http://schemas.openxmlformats.org/markup-compatibility/2006">
              <mc:Choice xmlns:v="urn:schemas-microsoft-com:vml" Requires="v">
                <p:oleObj spid="_x0000_s3403" name="" r:id="rId65" imgW="558800" imgH="241300" progId="Equation.KSEE3">
                  <p:embed/>
                </p:oleObj>
              </mc:Choice>
              <mc:Fallback>
                <p:oleObj name="" r:id="rId65" imgW="558800" imgH="241300" progId="Equation.KSEE3">
                  <p:embed/>
                  <p:pic>
                    <p:nvPicPr>
                      <p:cNvPr id="0" name="图片 3402"/>
                      <p:cNvPicPr/>
                      <p:nvPr/>
                    </p:nvPicPr>
                    <p:blipFill>
                      <a:blip r:embed="rId66"/>
                      <a:stretch>
                        <a:fillRect/>
                      </a:stretch>
                    </p:blipFill>
                    <p:spPr>
                      <a:xfrm>
                        <a:off x="392113" y="3689350"/>
                        <a:ext cx="1100137" cy="469900"/>
                      </a:xfrm>
                      <a:prstGeom prst="rect">
                        <a:avLst/>
                      </a:prstGeom>
                      <a:noFill/>
                      <a:ln w="38100">
                        <a:noFill/>
                        <a:miter/>
                      </a:ln>
                    </p:spPr>
                  </p:pic>
                </p:oleObj>
              </mc:Fallback>
            </mc:AlternateContent>
          </a:graphicData>
        </a:graphic>
      </p:graphicFrame>
      <p:graphicFrame>
        <p:nvGraphicFramePr>
          <p:cNvPr id="96360" name="Object 134"/>
          <p:cNvGraphicFramePr>
            <a:graphicFrameLocks noChangeAspect="1"/>
          </p:cNvGraphicFramePr>
          <p:nvPr/>
        </p:nvGraphicFramePr>
        <p:xfrm>
          <a:off x="2416175" y="3689350"/>
          <a:ext cx="1670050" cy="428625"/>
        </p:xfrm>
        <a:graphic>
          <a:graphicData uri="http://schemas.openxmlformats.org/presentationml/2006/ole">
            <mc:AlternateContent xmlns:mc="http://schemas.openxmlformats.org/markup-compatibility/2006">
              <mc:Choice xmlns:v="urn:schemas-microsoft-com:vml" Requires="v">
                <p:oleObj spid="_x0000_s3404" name="" r:id="rId67" imgW="927100" imgH="241300" progId="Equation.KSEE3">
                  <p:embed/>
                </p:oleObj>
              </mc:Choice>
              <mc:Fallback>
                <p:oleObj name="" r:id="rId67" imgW="927100" imgH="241300" progId="Equation.KSEE3">
                  <p:embed/>
                  <p:pic>
                    <p:nvPicPr>
                      <p:cNvPr id="0" name="图片 3403"/>
                      <p:cNvPicPr/>
                      <p:nvPr/>
                    </p:nvPicPr>
                    <p:blipFill>
                      <a:blip r:embed="rId68"/>
                      <a:stretch>
                        <a:fillRect/>
                      </a:stretch>
                    </p:blipFill>
                    <p:spPr>
                      <a:xfrm>
                        <a:off x="2416175" y="3689350"/>
                        <a:ext cx="1670050" cy="428625"/>
                      </a:xfrm>
                      <a:prstGeom prst="rect">
                        <a:avLst/>
                      </a:prstGeom>
                      <a:noFill/>
                      <a:ln w="38100">
                        <a:noFill/>
                        <a:miter/>
                      </a:ln>
                    </p:spPr>
                  </p:pic>
                </p:oleObj>
              </mc:Fallback>
            </mc:AlternateContent>
          </a:graphicData>
        </a:graphic>
      </p:graphicFrame>
      <p:sp>
        <p:nvSpPr>
          <p:cNvPr id="96361" name="Rectangle 105"/>
          <p:cNvSpPr/>
          <p:nvPr/>
        </p:nvSpPr>
        <p:spPr>
          <a:xfrm>
            <a:off x="3717925" y="3200400"/>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2,3 </a:t>
            </a:r>
            <a:r>
              <a:rPr lang="zh-CN" altLang="en-US" sz="1800" b="1" dirty="0">
                <a:solidFill>
                  <a:srgbClr val="FF3300"/>
                </a:solidFill>
                <a:latin typeface="微软雅黑" panose="020B0503020204020204" pitchFamily="34" charset="-122"/>
                <a:ea typeface="微软雅黑" panose="020B0503020204020204" pitchFamily="34" charset="-122"/>
              </a:rPr>
              <a:t>）</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96362" name="Rectangle 105"/>
          <p:cNvSpPr/>
          <p:nvPr/>
        </p:nvSpPr>
        <p:spPr>
          <a:xfrm>
            <a:off x="1609725" y="3790950"/>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4</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sp>
        <p:nvSpPr>
          <p:cNvPr id="229" name="Rectangle 107"/>
          <p:cNvSpPr/>
          <p:nvPr/>
        </p:nvSpPr>
        <p:spPr>
          <a:xfrm>
            <a:off x="1054100" y="1500188"/>
            <a:ext cx="1449388" cy="423863"/>
          </a:xfrm>
          <a:prstGeom prst="rect">
            <a:avLst/>
          </a:prstGeom>
          <a:noFill/>
          <a:ln w="9525">
            <a:noFill/>
          </a:ln>
        </p:spPr>
        <p:txBody>
          <a:bodyPr wrap="none" anchor="ctr">
            <a:spAutoFit/>
          </a:bodyPr>
          <a:p>
            <a:pPr fontAlgn="base"/>
            <a:r>
              <a:rPr lang="en-US" altLang="zh-CN" sz="2160" b="1" strike="noStrike" noProof="1">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160" b="1" strike="noStrike" noProof="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）动力学</a:t>
            </a:r>
            <a:endParaRPr lang="zh-CN" altLang="en-US" sz="2250" b="1" strike="noStrike" noProof="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6364" name="Object 134"/>
          <p:cNvGraphicFramePr>
            <a:graphicFrameLocks noChangeAspect="1"/>
          </p:cNvGraphicFramePr>
          <p:nvPr/>
        </p:nvGraphicFramePr>
        <p:xfrm>
          <a:off x="392113" y="4067175"/>
          <a:ext cx="2197100" cy="450850"/>
        </p:xfrm>
        <a:graphic>
          <a:graphicData uri="http://schemas.openxmlformats.org/presentationml/2006/ole">
            <mc:AlternateContent xmlns:mc="http://schemas.openxmlformats.org/markup-compatibility/2006">
              <mc:Choice xmlns:v="urn:schemas-microsoft-com:vml" Requires="v">
                <p:oleObj spid="_x0000_s3405" name="" r:id="rId69" imgW="1219200" imgH="254000" progId="Equation.KSEE3">
                  <p:embed/>
                </p:oleObj>
              </mc:Choice>
              <mc:Fallback>
                <p:oleObj name="" r:id="rId69" imgW="1219200" imgH="254000" progId="Equation.KSEE3">
                  <p:embed/>
                  <p:pic>
                    <p:nvPicPr>
                      <p:cNvPr id="0" name="图片 3404"/>
                      <p:cNvPicPr/>
                      <p:nvPr/>
                    </p:nvPicPr>
                    <p:blipFill>
                      <a:blip r:embed="rId70"/>
                      <a:stretch>
                        <a:fillRect/>
                      </a:stretch>
                    </p:blipFill>
                    <p:spPr>
                      <a:xfrm>
                        <a:off x="392113" y="4067175"/>
                        <a:ext cx="2197100" cy="450850"/>
                      </a:xfrm>
                      <a:prstGeom prst="rect">
                        <a:avLst/>
                      </a:prstGeom>
                      <a:noFill/>
                      <a:ln w="38100">
                        <a:noFill/>
                        <a:miter/>
                      </a:ln>
                    </p:spPr>
                  </p:pic>
                </p:oleObj>
              </mc:Fallback>
            </mc:AlternateContent>
          </a:graphicData>
        </a:graphic>
      </p:graphicFrame>
      <p:graphicFrame>
        <p:nvGraphicFramePr>
          <p:cNvPr id="96365" name="Object 114"/>
          <p:cNvGraphicFramePr>
            <a:graphicFrameLocks noChangeAspect="1"/>
          </p:cNvGraphicFramePr>
          <p:nvPr/>
        </p:nvGraphicFramePr>
        <p:xfrm>
          <a:off x="207963" y="4479925"/>
          <a:ext cx="4303712" cy="387350"/>
        </p:xfrm>
        <a:graphic>
          <a:graphicData uri="http://schemas.openxmlformats.org/presentationml/2006/ole">
            <mc:AlternateContent xmlns:mc="http://schemas.openxmlformats.org/markup-compatibility/2006">
              <mc:Choice xmlns:v="urn:schemas-microsoft-com:vml" Requires="v">
                <p:oleObj spid="_x0000_s3406" name="" r:id="rId71" imgW="2794000" imgH="254000" progId="Equation.KSEE3">
                  <p:embed/>
                </p:oleObj>
              </mc:Choice>
              <mc:Fallback>
                <p:oleObj name="" r:id="rId71" imgW="2794000" imgH="254000" progId="Equation.KSEE3">
                  <p:embed/>
                  <p:pic>
                    <p:nvPicPr>
                      <p:cNvPr id="0" name="图片 3405"/>
                      <p:cNvPicPr/>
                      <p:nvPr/>
                    </p:nvPicPr>
                    <p:blipFill>
                      <a:blip r:embed="rId72"/>
                      <a:stretch>
                        <a:fillRect/>
                      </a:stretch>
                    </p:blipFill>
                    <p:spPr>
                      <a:xfrm>
                        <a:off x="207963" y="4479925"/>
                        <a:ext cx="4303712" cy="387350"/>
                      </a:xfrm>
                      <a:prstGeom prst="rect">
                        <a:avLst/>
                      </a:prstGeom>
                      <a:noFill/>
                      <a:ln w="38100">
                        <a:noFill/>
                        <a:miter/>
                      </a:ln>
                    </p:spPr>
                  </p:pic>
                </p:oleObj>
              </mc:Fallback>
            </mc:AlternateContent>
          </a:graphicData>
        </a:graphic>
      </p:graphicFrame>
      <p:sp>
        <p:nvSpPr>
          <p:cNvPr id="96366" name="Rectangle 105"/>
          <p:cNvSpPr/>
          <p:nvPr/>
        </p:nvSpPr>
        <p:spPr>
          <a:xfrm>
            <a:off x="4511675" y="4448175"/>
            <a:ext cx="1231900" cy="368300"/>
          </a:xfrm>
          <a:prstGeom prst="rect">
            <a:avLst/>
          </a:prstGeom>
          <a:noFill/>
          <a:ln w="9525">
            <a:noFill/>
          </a:ln>
        </p:spPr>
        <p:txBody>
          <a:bodyPr anchor="ctr" anchorCtr="0">
            <a:spAutoFit/>
          </a:bodyPr>
          <a:p>
            <a:r>
              <a:rPr lang="zh-CN" altLang="en-US" sz="1800" b="1" dirty="0">
                <a:solidFill>
                  <a:srgbClr val="FF3300"/>
                </a:solidFill>
                <a:latin typeface="微软雅黑" panose="020B0503020204020204" pitchFamily="34" charset="-122"/>
                <a:ea typeface="微软雅黑" panose="020B0503020204020204" pitchFamily="34" charset="-122"/>
              </a:rPr>
              <a:t>（</a:t>
            </a:r>
            <a:r>
              <a:rPr lang="en-US" altLang="zh-CN" sz="1800" b="1">
                <a:solidFill>
                  <a:srgbClr val="FF3300"/>
                </a:solidFill>
                <a:latin typeface="微软雅黑" panose="020B0503020204020204" pitchFamily="34" charset="-122"/>
                <a:ea typeface="微软雅黑" panose="020B0503020204020204" pitchFamily="34" charset="-122"/>
              </a:rPr>
              <a:t>5</a:t>
            </a:r>
            <a:r>
              <a:rPr lang="zh-CN" altLang="en-US" sz="1800" b="1" dirty="0">
                <a:solidFill>
                  <a:srgbClr val="FF3300"/>
                </a:solidFill>
                <a:latin typeface="微软雅黑" panose="020B0503020204020204" pitchFamily="34" charset="-122"/>
                <a:ea typeface="微软雅黑" panose="020B0503020204020204" pitchFamily="34" charset="-122"/>
              </a:rPr>
              <a:t> ）</a:t>
            </a:r>
            <a:endParaRPr lang="zh-CN" altLang="en-US" sz="1800" b="1" dirty="0">
              <a:solidFill>
                <a:srgbClr val="FF3300"/>
              </a:solidFill>
              <a:latin typeface="微软雅黑" panose="020B0503020204020204" pitchFamily="34" charset="-122"/>
              <a:ea typeface="微软雅黑" panose="020B0503020204020204" pitchFamily="34" charset="-122"/>
            </a:endParaRPr>
          </a:p>
        </p:txBody>
      </p:sp>
      <p:cxnSp>
        <p:nvCxnSpPr>
          <p:cNvPr id="235" name="直接连接符 234"/>
          <p:cNvCxnSpPr/>
          <p:nvPr/>
        </p:nvCxnSpPr>
        <p:spPr>
          <a:xfrm>
            <a:off x="763588" y="4535488"/>
            <a:ext cx="207963" cy="261938"/>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236" name="直接连接符 235"/>
          <p:cNvCxnSpPr/>
          <p:nvPr/>
        </p:nvCxnSpPr>
        <p:spPr>
          <a:xfrm>
            <a:off x="1133475" y="4541838"/>
            <a:ext cx="207963" cy="261938"/>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graphicFrame>
        <p:nvGraphicFramePr>
          <p:cNvPr id="96369" name="Object 137"/>
          <p:cNvGraphicFramePr>
            <a:graphicFrameLocks noChangeAspect="1"/>
          </p:cNvGraphicFramePr>
          <p:nvPr/>
        </p:nvGraphicFramePr>
        <p:xfrm>
          <a:off x="1609725" y="2392363"/>
          <a:ext cx="193675" cy="301625"/>
        </p:xfrm>
        <a:graphic>
          <a:graphicData uri="http://schemas.openxmlformats.org/presentationml/2006/ole">
            <mc:AlternateContent xmlns:mc="http://schemas.openxmlformats.org/markup-compatibility/2006">
              <mc:Choice xmlns:v="urn:schemas-microsoft-com:vml" Requires="v">
                <p:oleObj spid="_x0000_s3407" name="" r:id="rId73" imgW="152400" imgH="241300" progId="Equation.3">
                  <p:embed/>
                </p:oleObj>
              </mc:Choice>
              <mc:Fallback>
                <p:oleObj name="" r:id="rId73" imgW="152400" imgH="241300" progId="Equation.3">
                  <p:embed/>
                  <p:pic>
                    <p:nvPicPr>
                      <p:cNvPr id="0" name="图片 3406"/>
                      <p:cNvPicPr/>
                      <p:nvPr/>
                    </p:nvPicPr>
                    <p:blipFill>
                      <a:blip r:embed="rId50">
                        <a:clrChange>
                          <a:clrFrom>
                            <a:srgbClr val="000000"/>
                          </a:clrFrom>
                          <a:clrTo>
                            <a:srgbClr val="000000">
                              <a:alpha val="0"/>
                            </a:srgbClr>
                          </a:clrTo>
                        </a:clrChange>
                      </a:blip>
                      <a:stretch>
                        <a:fillRect/>
                      </a:stretch>
                    </p:blipFill>
                    <p:spPr>
                      <a:xfrm>
                        <a:off x="1609725" y="2392363"/>
                        <a:ext cx="193675" cy="301625"/>
                      </a:xfrm>
                      <a:prstGeom prst="rect">
                        <a:avLst/>
                      </a:prstGeom>
                      <a:noFill/>
                      <a:ln w="38100">
                        <a:noFill/>
                        <a:miter/>
                      </a:ln>
                    </p:spPr>
                  </p:pic>
                </p:oleObj>
              </mc:Fallback>
            </mc:AlternateContent>
          </a:graphicData>
        </a:graphic>
      </p:graphicFrame>
      <p:graphicFrame>
        <p:nvGraphicFramePr>
          <p:cNvPr id="96370" name="Object 137"/>
          <p:cNvGraphicFramePr>
            <a:graphicFrameLocks noChangeAspect="1"/>
          </p:cNvGraphicFramePr>
          <p:nvPr/>
        </p:nvGraphicFramePr>
        <p:xfrm>
          <a:off x="2454275" y="2392363"/>
          <a:ext cx="193675" cy="301625"/>
        </p:xfrm>
        <a:graphic>
          <a:graphicData uri="http://schemas.openxmlformats.org/presentationml/2006/ole">
            <mc:AlternateContent xmlns:mc="http://schemas.openxmlformats.org/markup-compatibility/2006">
              <mc:Choice xmlns:v="urn:schemas-microsoft-com:vml" Requires="v">
                <p:oleObj spid="_x0000_s3408" name="" r:id="rId74" imgW="152400" imgH="241300" progId="Equation.3">
                  <p:embed/>
                </p:oleObj>
              </mc:Choice>
              <mc:Fallback>
                <p:oleObj name="" r:id="rId74" imgW="152400" imgH="241300" progId="Equation.3">
                  <p:embed/>
                  <p:pic>
                    <p:nvPicPr>
                      <p:cNvPr id="0" name="图片 3407"/>
                      <p:cNvPicPr/>
                      <p:nvPr/>
                    </p:nvPicPr>
                    <p:blipFill>
                      <a:blip r:embed="rId50">
                        <a:clrChange>
                          <a:clrFrom>
                            <a:srgbClr val="000000"/>
                          </a:clrFrom>
                          <a:clrTo>
                            <a:srgbClr val="000000">
                              <a:alpha val="0"/>
                            </a:srgbClr>
                          </a:clrTo>
                        </a:clrChange>
                      </a:blip>
                      <a:stretch>
                        <a:fillRect/>
                      </a:stretch>
                    </p:blipFill>
                    <p:spPr>
                      <a:xfrm>
                        <a:off x="2454275" y="2392363"/>
                        <a:ext cx="193675" cy="301625"/>
                      </a:xfrm>
                      <a:prstGeom prst="rect">
                        <a:avLst/>
                      </a:prstGeom>
                      <a:noFill/>
                      <a:ln w="38100">
                        <a:noFill/>
                        <a:miter/>
                      </a:ln>
                    </p:spPr>
                  </p:pic>
                </p:oleObj>
              </mc:Fallback>
            </mc:AlternateContent>
          </a:graphicData>
        </a:graphic>
      </p:graphicFrame>
      <p:graphicFrame>
        <p:nvGraphicFramePr>
          <p:cNvPr id="96371" name="Object 137"/>
          <p:cNvGraphicFramePr>
            <a:graphicFrameLocks noChangeAspect="1"/>
          </p:cNvGraphicFramePr>
          <p:nvPr/>
        </p:nvGraphicFramePr>
        <p:xfrm>
          <a:off x="3471863" y="2322513"/>
          <a:ext cx="193675" cy="301625"/>
        </p:xfrm>
        <a:graphic>
          <a:graphicData uri="http://schemas.openxmlformats.org/presentationml/2006/ole">
            <mc:AlternateContent xmlns:mc="http://schemas.openxmlformats.org/markup-compatibility/2006">
              <mc:Choice xmlns:v="urn:schemas-microsoft-com:vml" Requires="v">
                <p:oleObj spid="_x0000_s3409" name="" r:id="rId75" imgW="152400" imgH="241300" progId="Equation.3">
                  <p:embed/>
                </p:oleObj>
              </mc:Choice>
              <mc:Fallback>
                <p:oleObj name="" r:id="rId75" imgW="152400" imgH="241300" progId="Equation.3">
                  <p:embed/>
                  <p:pic>
                    <p:nvPicPr>
                      <p:cNvPr id="0" name="图片 3408"/>
                      <p:cNvPicPr/>
                      <p:nvPr/>
                    </p:nvPicPr>
                    <p:blipFill>
                      <a:blip r:embed="rId50">
                        <a:clrChange>
                          <a:clrFrom>
                            <a:srgbClr val="000000"/>
                          </a:clrFrom>
                          <a:clrTo>
                            <a:srgbClr val="000000">
                              <a:alpha val="0"/>
                            </a:srgbClr>
                          </a:clrTo>
                        </a:clrChange>
                      </a:blip>
                      <a:stretch>
                        <a:fillRect/>
                      </a:stretch>
                    </p:blipFill>
                    <p:spPr>
                      <a:xfrm>
                        <a:off x="3471863" y="2322513"/>
                        <a:ext cx="193675" cy="301625"/>
                      </a:xfrm>
                      <a:prstGeom prst="rect">
                        <a:avLst/>
                      </a:prstGeom>
                      <a:noFill/>
                      <a:ln w="38100">
                        <a:noFill/>
                        <a:miter/>
                      </a:ln>
                    </p:spPr>
                  </p:pic>
                </p:oleObj>
              </mc:Fallback>
            </mc:AlternateContent>
          </a:graphicData>
        </a:graphic>
      </p:graphicFrame>
      <p:graphicFrame>
        <p:nvGraphicFramePr>
          <p:cNvPr id="96372" name="对象 4">
            <a:hlinkClick r:id="" action="ppaction://ole?verb="/>
          </p:cNvPr>
          <p:cNvGraphicFramePr>
            <a:graphicFrameLocks noChangeAspect="1"/>
          </p:cNvGraphicFramePr>
          <p:nvPr/>
        </p:nvGraphicFramePr>
        <p:xfrm>
          <a:off x="8445500" y="6326188"/>
          <a:ext cx="531813" cy="404812"/>
        </p:xfrm>
        <a:graphic>
          <a:graphicData uri="http://schemas.openxmlformats.org/presentationml/2006/ole">
            <mc:AlternateContent xmlns:mc="http://schemas.openxmlformats.org/markup-compatibility/2006">
              <mc:Choice xmlns:v="urn:schemas-microsoft-com:vml" Requires="v">
                <p:oleObj spid="_x0000_s3410" name="" r:id="rId76" imgW="393700" imgH="203200" progId="Equation.KSEE3">
                  <p:embed/>
                </p:oleObj>
              </mc:Choice>
              <mc:Fallback>
                <p:oleObj name="" r:id="rId76" imgW="393700" imgH="203200" progId="Equation.KSEE3">
                  <p:embed/>
                  <p:pic>
                    <p:nvPicPr>
                      <p:cNvPr id="0" name="图片 3409"/>
                      <p:cNvPicPr/>
                      <p:nvPr/>
                    </p:nvPicPr>
                    <p:blipFill>
                      <a:blip r:embed="rId77"/>
                      <a:stretch>
                        <a:fillRect/>
                      </a:stretch>
                    </p:blipFill>
                    <p:spPr>
                      <a:xfrm>
                        <a:off x="8445500" y="6326188"/>
                        <a:ext cx="531813" cy="404812"/>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flipH="1">
            <a:off x="5710238" y="1606550"/>
            <a:ext cx="1303338" cy="2193925"/>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问题】由规则形状组成的单刚体，求解时需要求总的质心和对质心的转动惯量吗？</a:t>
            </a:r>
            <a:endParaRPr kumimoji="0" lang="zh-CN" altLang="en-US" sz="1710" b="1" i="0" u="heavy"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97282"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pPr eaLnBrk="0" hangingPunct="0"/>
            <a:endParaRPr lang="zh-CN" altLang="en-US">
              <a:latin typeface="Arial" panose="020B0604020202020204" pitchFamily="34" charset="0"/>
              <a:ea typeface="宋体" panose="02010600030101010101" pitchFamily="2" charset="-122"/>
            </a:endParaRPr>
          </a:p>
        </p:txBody>
      </p:sp>
      <p:sp>
        <p:nvSpPr>
          <p:cNvPr id="54275" name="受力和变形"/>
          <p:cNvSpPr>
            <a:spLocks noGrp="1"/>
          </p:cNvSpPr>
          <p:nvPr>
            <p:ph type="body" sz="quarter"/>
          </p:nvPr>
        </p:nvSpPr>
        <p:spPr>
          <a:xfrm>
            <a:off x="2008180" y="5081588"/>
            <a:ext cx="6405570" cy="795337"/>
          </a:xfrm>
        </p:spPr>
        <p:txBody>
          <a:bodyPr wrap="square" lIns="50800" tIns="50800" rIns="50800" bIns="50800" anchor="ctr"/>
          <a:lstStyle>
            <a:lvl1pPr lvl="0">
              <a:defRPr sz="2400"/>
            </a:lvl1pPr>
            <a:lvl2pPr lvl="1">
              <a:defRPr sz="2000"/>
            </a:lvl2pPr>
            <a:lvl3pPr lvl="2">
              <a:defRPr sz="1800"/>
            </a:lvl3pPr>
            <a:lvl4pPr lvl="3">
              <a:defRPr sz="1600"/>
            </a:lvl4pPr>
            <a:lvl5pPr lvl="4">
              <a:defRPr sz="1600"/>
            </a:lvl5pPr>
          </a:lstStyle>
          <a:p>
            <a:pPr marL="0" lvl="0" indent="0" eaLnBrk="1" fontAlgn="base" hangingPunct="1">
              <a:buNone/>
            </a:pPr>
            <a:r>
              <a:rPr lang="en-US" altLang="zh-CN" sz="3200" b="1" strike="noStrike" noProof="1" dirty="0">
                <a:sym typeface="Times New Roman" panose="02020603050405020304" pitchFamily="18" charset="0"/>
              </a:rPr>
              <a:t>                      </a:t>
            </a:r>
            <a:r>
              <a:rPr lang="zh-CN" altLang="zh-CN" sz="3200" b="1" strike="noStrike" noProof="1" dirty="0">
                <a:sym typeface="Times New Roman" panose="02020603050405020304" pitchFamily="18" charset="0"/>
              </a:rPr>
              <a:t>  </a:t>
            </a:r>
            <a:endParaRPr lang="zh-CN" altLang="zh-CN" sz="3200" b="1" strike="noStrike" noProof="1" dirty="0">
              <a:sym typeface="Times New Roman" panose="02020603050405020304" pitchFamily="18" charset="0"/>
            </a:endParaRPr>
          </a:p>
          <a:p>
            <a:pPr marL="0" lvl="0" indent="0" eaLnBrk="1" fontAlgn="base" hangingPunct="1">
              <a:buNone/>
            </a:pPr>
            <a:r>
              <a:rPr lang="zh-CN" altLang="zh-CN" sz="3200" b="1" strike="noStrike" noProof="1" dirty="0">
                <a:sym typeface="Times New Roman" panose="02020603050405020304" pitchFamily="18" charset="0"/>
              </a:rPr>
              <a:t>        </a:t>
            </a:r>
            <a:r>
              <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达朗贝尔原理应用</a:t>
            </a:r>
            <a:endParaRPr lang="zh-CN"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07  </a:t>
            </a:r>
            <a:r>
              <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动静法与功率方程的混合法</a:t>
            </a:r>
            <a:endPar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r>
              <a:rPr lang="en-US" altLang="zh-CN"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24</a:t>
            </a:r>
            <a:r>
              <a:rPr lang="zh-CN" altLang="en-US" sz="32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lvl="0" indent="0" eaLnBrk="1" fontAlgn="base" hangingPunct="1">
              <a:buNone/>
            </a:pPr>
            <a:endParaRPr lang="zh-CN" altLang="en-US" sz="32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147947" y="1417351"/>
            <a:ext cx="8774194" cy="14173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【例】</a:t>
            </a:r>
            <a:r>
              <a:rPr kumimoji="0" lang="zh-CN" altLang="en-US" sz="1900" b="0" i="0" u="none" strike="noStrike" kern="1200" cap="none" spc="0" normalizeH="0" baseline="0" noProof="1" dirty="0">
                <a:solidFill>
                  <a:schemeClr val="tx1"/>
                </a:solidFill>
                <a:latin typeface="+mj-lt"/>
                <a:ea typeface="+mj-ea"/>
                <a:cs typeface="+mj-cs"/>
                <a:sym typeface="Helvetica Light"/>
              </a:rPr>
              <a:t>：如图（</a:t>
            </a:r>
            <a:r>
              <a:rPr kumimoji="0" lang="en-US" altLang="zh-CN" sz="1900" b="0" i="0" u="none" strike="noStrike" kern="1200" cap="none" spc="0" normalizeH="0" baseline="0" noProof="1" dirty="0">
                <a:solidFill>
                  <a:schemeClr val="tx1"/>
                </a:solidFill>
                <a:latin typeface="+mj-lt"/>
                <a:ea typeface="+mj-ea"/>
                <a:cs typeface="+mj-cs"/>
                <a:sym typeface="Helvetica Light"/>
              </a:rPr>
              <a:t>1</a:t>
            </a:r>
            <a:r>
              <a:rPr kumimoji="0" lang="zh-CN" altLang="en-US" sz="1900" b="0" i="0" u="none" strike="noStrike" kern="1200" cap="none" spc="0" normalizeH="0" baseline="0" noProof="1" dirty="0">
                <a:solidFill>
                  <a:schemeClr val="tx1"/>
                </a:solidFill>
                <a:latin typeface="+mj-lt"/>
                <a:ea typeface="+mj-ea"/>
                <a:cs typeface="+mj-cs"/>
                <a:sym typeface="Helvetica Light"/>
              </a:rPr>
              <a:t>），均质圆柱A的半径为r，质量为M，均质杆AB的长度为</a:t>
            </a:r>
            <a:r>
              <a:rPr kumimoji="0" lang="en-US" altLang="zh-CN" sz="1900" b="0" i="0" u="none" strike="noStrike" kern="1200" cap="none" spc="0" normalizeH="0" baseline="0" noProof="1" dirty="0">
                <a:solidFill>
                  <a:schemeClr val="tx1"/>
                </a:solidFill>
                <a:latin typeface="+mj-lt"/>
                <a:ea typeface="+mj-ea"/>
                <a:cs typeface="+mj-cs"/>
                <a:sym typeface="Helvetica Light"/>
              </a:rPr>
              <a:t>2L</a:t>
            </a:r>
            <a:r>
              <a:rPr kumimoji="0" lang="zh-CN" altLang="en-US" sz="1900" b="0" i="0" u="none" strike="noStrike" kern="1200" cap="none" spc="0" normalizeH="0" baseline="0" noProof="1" dirty="0">
                <a:solidFill>
                  <a:schemeClr val="tx1"/>
                </a:solidFill>
                <a:latin typeface="+mj-lt"/>
                <a:ea typeface="+mj-ea"/>
                <a:cs typeface="+mj-cs"/>
                <a:sym typeface="Helvetica Light"/>
              </a:rPr>
              <a:t>，质量为m。     铰A和墙B处都是光滑接触，与墙面垂直的水平地面粗糙使得圆柱作纯滚动。初始时系统静止，            ，然后释放，求初</a:t>
            </a:r>
            <a:r>
              <a:rPr kumimoji="0" lang="en-US" altLang="zh-CN" sz="1900" b="0" i="0" u="none" strike="noStrike" kern="1200" cap="none" spc="0" normalizeH="0" baseline="0" noProof="1" dirty="0">
                <a:solidFill>
                  <a:schemeClr val="tx1"/>
                </a:solidFill>
                <a:latin typeface="+mj-lt"/>
                <a:ea typeface="+mj-ea"/>
                <a:cs typeface="+mj-cs"/>
                <a:sym typeface="Helvetica Light"/>
              </a:rPr>
              <a:t>始时刻</a:t>
            </a:r>
            <a:r>
              <a:rPr kumimoji="0" lang="zh-CN" altLang="en-US" sz="1900" b="0" i="0" u="none" strike="noStrike" kern="1200" cap="none" spc="0" normalizeH="0" baseline="0" noProof="1" dirty="0">
                <a:solidFill>
                  <a:schemeClr val="tx1"/>
                </a:solidFill>
                <a:latin typeface="+mj-lt"/>
                <a:ea typeface="+mj-ea"/>
                <a:cs typeface="+mj-cs"/>
                <a:sym typeface="Helvetica Light"/>
              </a:rPr>
              <a:t>地面对轮</a:t>
            </a:r>
            <a:r>
              <a:rPr kumimoji="0" lang="en-US" altLang="zh-CN" sz="1900" b="0" i="0" u="none" strike="noStrike" kern="1200" cap="none" spc="0" normalizeH="0" baseline="0" noProof="1" dirty="0">
                <a:solidFill>
                  <a:schemeClr val="tx1"/>
                </a:solidFill>
                <a:latin typeface="+mj-lt"/>
                <a:ea typeface="+mj-ea"/>
                <a:cs typeface="+mj-cs"/>
                <a:sym typeface="Helvetica Light"/>
              </a:rPr>
              <a:t>A</a:t>
            </a:r>
            <a:r>
              <a:rPr kumimoji="0" lang="zh-CN" altLang="en-US" sz="1900" b="0" i="0" u="none" strike="noStrike" kern="1200" cap="none" spc="0" normalizeH="0" baseline="0" noProof="1" dirty="0">
                <a:solidFill>
                  <a:schemeClr val="tx1"/>
                </a:solidFill>
                <a:latin typeface="+mj-lt"/>
                <a:ea typeface="+mj-ea"/>
                <a:cs typeface="+mj-cs"/>
                <a:sym typeface="Helvetica Light"/>
              </a:rPr>
              <a:t>的支持力。</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98306" name="对象 -2147482253"/>
          <p:cNvGraphicFramePr>
            <a:graphicFrameLocks noChangeAspect="1"/>
          </p:cNvGraphicFramePr>
          <p:nvPr/>
        </p:nvGraphicFramePr>
        <p:xfrm>
          <a:off x="3048000" y="2459038"/>
          <a:ext cx="842963" cy="307975"/>
        </p:xfrm>
        <a:graphic>
          <a:graphicData uri="http://schemas.openxmlformats.org/presentationml/2006/ole">
            <mc:AlternateContent xmlns:mc="http://schemas.openxmlformats.org/markup-compatibility/2006">
              <mc:Choice xmlns:v="urn:schemas-microsoft-com:vml" Requires="v">
                <p:oleObj spid="_x0000_s3411" name="" r:id="rId1" imgW="494665" imgH="177800" progId="Equation.DSMT4">
                  <p:embed/>
                </p:oleObj>
              </mc:Choice>
              <mc:Fallback>
                <p:oleObj name="" r:id="rId1" imgW="494665" imgH="177800" progId="Equation.DSMT4">
                  <p:embed/>
                  <p:pic>
                    <p:nvPicPr>
                      <p:cNvPr id="0" name="图片 3410"/>
                      <p:cNvPicPr/>
                      <p:nvPr/>
                    </p:nvPicPr>
                    <p:blipFill>
                      <a:blip r:embed="rId2"/>
                      <a:stretch>
                        <a:fillRect/>
                      </a:stretch>
                    </p:blipFill>
                    <p:spPr>
                      <a:xfrm>
                        <a:off x="3048000" y="2459038"/>
                        <a:ext cx="842963" cy="307975"/>
                      </a:xfrm>
                      <a:prstGeom prst="rect">
                        <a:avLst/>
                      </a:prstGeom>
                      <a:noFill/>
                      <a:ln w="38100">
                        <a:noFill/>
                        <a:miter/>
                      </a:ln>
                    </p:spPr>
                  </p:pic>
                </p:oleObj>
              </mc:Fallback>
            </mc:AlternateContent>
          </a:graphicData>
        </a:graphic>
      </p:graphicFrame>
      <p:sp>
        <p:nvSpPr>
          <p:cNvPr id="6" name="TextBox 1"/>
          <p:cNvSpPr txBox="1"/>
          <p:nvPr/>
        </p:nvSpPr>
        <p:spPr>
          <a:xfrm>
            <a:off x="355600" y="2834323"/>
            <a:ext cx="5822950" cy="18554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 typeface="Wingdings" panose="05000000000000000000" charset="0"/>
              <a:buNone/>
            </a:pPr>
            <a:r>
              <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a:t>
            </a:r>
            <a:r>
              <a:rPr kumimoji="0" lang="zh-CN"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分析</a:t>
            </a:r>
            <a:r>
              <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a:t>
            </a:r>
            <a:endPar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 typeface="Wingdings" panose="05000000000000000000" charset="0"/>
              <a:buNone/>
            </a:pPr>
            <a:r>
              <a:rPr kumimoji="0" lang="zh-CN" altLang="en-US" sz="1900" b="0" i="0" u="none" strike="noStrike" kern="1200" cap="none" spc="0" normalizeH="0" baseline="0" noProof="1" dirty="0" smtClean="0">
                <a:ln>
                  <a:noFill/>
                </a:ln>
                <a:solidFill>
                  <a:schemeClr val="tx1"/>
                </a:solidFill>
                <a:effectLst/>
                <a:uFillTx/>
                <a:latin typeface="+mj-lt"/>
                <a:ea typeface="+mj-ea"/>
                <a:cs typeface="+mj-cs"/>
                <a:sym typeface="Helvetica Light"/>
              </a:rPr>
              <a:t>该题</a:t>
            </a:r>
            <a:r>
              <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1</a:t>
            </a:r>
            <a:r>
              <a:rPr kumimoji="0" lang="zh-CN" altLang="en-US" sz="1900" b="0" i="0" u="none" strike="noStrike" kern="1200" cap="none" spc="0" normalizeH="0" baseline="0" noProof="1" dirty="0" smtClean="0">
                <a:ln>
                  <a:noFill/>
                </a:ln>
                <a:solidFill>
                  <a:schemeClr val="tx1"/>
                </a:solidFill>
                <a:effectLst/>
                <a:uFillTx/>
                <a:latin typeface="+mj-lt"/>
                <a:ea typeface="+mj-ea"/>
                <a:cs typeface="+mj-cs"/>
                <a:sym typeface="Helvetica Light"/>
              </a:rPr>
              <a:t>个自由度，已知与切向加速度或角加速度的数量为</a:t>
            </a:r>
            <a:r>
              <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0</a:t>
            </a:r>
            <a:r>
              <a:rPr kumimoji="0" lang="zh-CN" altLang="en-US" sz="1900" b="0" i="0" u="none" strike="noStrike" kern="1200" cap="none" spc="0" normalizeH="0" baseline="0" noProof="1" dirty="0" smtClean="0">
                <a:ln>
                  <a:noFill/>
                </a:ln>
                <a:solidFill>
                  <a:schemeClr val="tx1"/>
                </a:solidFill>
                <a:effectLst/>
                <a:uFillTx/>
                <a:latin typeface="+mj-lt"/>
                <a:ea typeface="+mj-ea"/>
                <a:cs typeface="+mj-cs"/>
                <a:sym typeface="Helvetica Light"/>
              </a:rPr>
              <a:t>，还需求不做功支持力，故至少需列</a:t>
            </a:r>
            <a:r>
              <a:rPr kumimoji="0" lang="en-US" altLang="zh-CN" sz="1900" b="0" i="0" u="none" strike="noStrike" kern="1200" cap="none" spc="0" normalizeH="0" baseline="0" noProof="1" dirty="0" smtClean="0">
                <a:ln>
                  <a:noFill/>
                </a:ln>
                <a:solidFill>
                  <a:schemeClr val="tx1"/>
                </a:solidFill>
                <a:effectLst/>
                <a:uFillTx/>
                <a:latin typeface="+mj-lt"/>
                <a:ea typeface="+mj-ea"/>
                <a:cs typeface="+mj-cs"/>
                <a:sym typeface="Helvetica Light"/>
              </a:rPr>
              <a:t>k=1-0+1=2</a:t>
            </a:r>
            <a:r>
              <a:rPr kumimoji="0" lang="zh-CN" altLang="en-US" sz="1900" b="0" i="0" u="none" strike="noStrike" kern="1200" cap="none" spc="0" normalizeH="0" baseline="0" noProof="1" dirty="0" smtClean="0">
                <a:ln>
                  <a:noFill/>
                </a:ln>
                <a:solidFill>
                  <a:schemeClr val="tx1"/>
                </a:solidFill>
                <a:effectLst/>
                <a:uFillTx/>
                <a:latin typeface="+mj-lt"/>
                <a:ea typeface="+mj-ea"/>
                <a:cs typeface="+mj-cs"/>
                <a:sym typeface="Helvetica Light"/>
              </a:rPr>
              <a:t>个动力学方程。若单独采用动静法会引入不待求未知力，可采用功率方程与动静法结合的混合法。</a:t>
            </a:r>
            <a:endParaRPr kumimoji="0" lang="zh-CN" altLang="en-US" sz="1900" b="0" i="0" u="none" strike="noStrike" kern="1200" cap="none" spc="0" normalizeH="0" baseline="0" noProof="1" dirty="0" smtClean="0">
              <a:solidFill>
                <a:schemeClr val="tx1"/>
              </a:solidFill>
              <a:latin typeface="Times New Roman" panose="02020603050405020304" pitchFamily="18" charset="0"/>
              <a:ea typeface="微软雅黑" panose="020B0503020204020204" pitchFamily="34" charset="-122"/>
              <a:cs typeface="+mn-cs"/>
              <a:sym typeface="+mn-ea"/>
            </a:endParaRPr>
          </a:p>
          <a:p>
            <a:pPr marL="0" marR="0" indent="0" algn="l" defTabSz="584200" rtl="0" eaLnBrk="0" fontAlgn="auto" latinLnBrk="0" hangingPunct="0">
              <a:lnSpc>
                <a:spcPct val="100000"/>
              </a:lnSpc>
              <a:spcBef>
                <a:spcPts val="0"/>
              </a:spcBef>
              <a:spcAft>
                <a:spcPts val="0"/>
              </a:spcAft>
              <a:buClrTx/>
              <a:buSzTx/>
              <a:buFont typeface="Wingdings" panose="05000000000000000000" charset="0"/>
              <a:buNone/>
            </a:pPr>
            <a:endParaRPr kumimoji="0" lang="zh-CN" altLang="en-US" sz="1900" b="0" i="0" u="none" strike="noStrike" kern="1200" cap="none" spc="0" normalizeH="0" baseline="0" noProof="1" dirty="0" smtClean="0">
              <a:ln>
                <a:noFill/>
              </a:ln>
              <a:solidFill>
                <a:schemeClr val="tx1"/>
              </a:solidFill>
              <a:effectLst/>
              <a:uFillTx/>
              <a:latin typeface="+mj-lt"/>
              <a:ea typeface="+mj-ea"/>
              <a:cs typeface="+mj-cs"/>
              <a:sym typeface="Helvetica Light"/>
            </a:endParaRPr>
          </a:p>
        </p:txBody>
      </p:sp>
      <p:graphicFrame>
        <p:nvGraphicFramePr>
          <p:cNvPr id="98308" name="对象 6"/>
          <p:cNvGraphicFramePr/>
          <p:nvPr/>
        </p:nvGraphicFramePr>
        <p:xfrm>
          <a:off x="6748463" y="3065463"/>
          <a:ext cx="2173287" cy="2049462"/>
        </p:xfrm>
        <a:graphic>
          <a:graphicData uri="http://schemas.openxmlformats.org/presentationml/2006/ole">
            <mc:AlternateContent xmlns:mc="http://schemas.openxmlformats.org/markup-compatibility/2006">
              <mc:Choice xmlns:v="urn:schemas-microsoft-com:vml" Requires="v">
                <p:oleObj spid="_x0000_s3415" name="" r:id="rId3" imgW="2171700" imgH="2047875" progId="Paint.Picture">
                  <p:embed/>
                </p:oleObj>
              </mc:Choice>
              <mc:Fallback>
                <p:oleObj name="" r:id="rId3" imgW="2171700" imgH="2047875" progId="Paint.Picture">
                  <p:embed/>
                  <p:pic>
                    <p:nvPicPr>
                      <p:cNvPr id="0" name="图片 3414"/>
                      <p:cNvPicPr/>
                      <p:nvPr/>
                    </p:nvPicPr>
                    <p:blipFill>
                      <a:blip r:embed="rId4"/>
                      <a:stretch>
                        <a:fillRect/>
                      </a:stretch>
                    </p:blipFill>
                    <p:spPr>
                      <a:xfrm>
                        <a:off x="6748463" y="3065463"/>
                        <a:ext cx="2173287" cy="2049462"/>
                      </a:xfrm>
                      <a:prstGeom prst="rect">
                        <a:avLst/>
                      </a:prstGeom>
                      <a:noFill/>
                      <a:ln w="38100">
                        <a:noFill/>
                        <a:miter/>
                      </a:ln>
                    </p:spPr>
                  </p:pic>
                </p:oleObj>
              </mc:Fallback>
            </mc:AlternateContent>
          </a:graphicData>
        </a:graphic>
      </p:graphicFrame>
      <p:graphicFrame>
        <p:nvGraphicFramePr>
          <p:cNvPr id="98309" name="对象 8"/>
          <p:cNvGraphicFramePr/>
          <p:nvPr/>
        </p:nvGraphicFramePr>
        <p:xfrm>
          <a:off x="3492500" y="4870450"/>
          <a:ext cx="1031875" cy="1003300"/>
        </p:xfrm>
        <a:graphic>
          <a:graphicData uri="http://schemas.openxmlformats.org/presentationml/2006/ole">
            <mc:AlternateContent xmlns:mc="http://schemas.openxmlformats.org/markup-compatibility/2006">
              <mc:Choice xmlns:v="urn:schemas-microsoft-com:vml" Requires="v">
                <p:oleObj spid="_x0000_s3414" name="" r:id="rId5" imgW="693420" imgH="739140" progId="Paint.Picture">
                  <p:embed/>
                </p:oleObj>
              </mc:Choice>
              <mc:Fallback>
                <p:oleObj name="" r:id="rId5" imgW="693420" imgH="739140" progId="Paint.Picture">
                  <p:embed/>
                  <p:pic>
                    <p:nvPicPr>
                      <p:cNvPr id="0" name="图片 3413"/>
                      <p:cNvPicPr/>
                      <p:nvPr/>
                    </p:nvPicPr>
                    <p:blipFill>
                      <a:blip r:embed="rId6"/>
                      <a:stretch>
                        <a:fillRect/>
                      </a:stretch>
                    </p:blipFill>
                    <p:spPr>
                      <a:xfrm>
                        <a:off x="3492500" y="4870450"/>
                        <a:ext cx="1031875" cy="1003300"/>
                      </a:xfrm>
                      <a:prstGeom prst="rect">
                        <a:avLst/>
                      </a:prstGeom>
                      <a:noFill/>
                      <a:ln w="38100">
                        <a:noFill/>
                        <a:miter/>
                      </a:ln>
                    </p:spPr>
                  </p:pic>
                </p:oleObj>
              </mc:Fallback>
            </mc:AlternateContent>
          </a:graphicData>
        </a:graphic>
      </p:graphicFrame>
      <p:graphicFrame>
        <p:nvGraphicFramePr>
          <p:cNvPr id="98310" name="对象 10"/>
          <p:cNvGraphicFramePr/>
          <p:nvPr/>
        </p:nvGraphicFramePr>
        <p:xfrm>
          <a:off x="4991100" y="4786313"/>
          <a:ext cx="1057275" cy="1350962"/>
        </p:xfrm>
        <a:graphic>
          <a:graphicData uri="http://schemas.openxmlformats.org/presentationml/2006/ole">
            <mc:AlternateContent xmlns:mc="http://schemas.openxmlformats.org/markup-compatibility/2006">
              <mc:Choice xmlns:v="urn:schemas-microsoft-com:vml" Requires="v">
                <p:oleObj spid="_x0000_s3413" name="" r:id="rId7" imgW="754380" imgH="1082040" progId="Paint.Picture">
                  <p:embed/>
                </p:oleObj>
              </mc:Choice>
              <mc:Fallback>
                <p:oleObj name="" r:id="rId7" imgW="754380" imgH="1082040" progId="Paint.Picture">
                  <p:embed/>
                  <p:pic>
                    <p:nvPicPr>
                      <p:cNvPr id="0" name="图片 3412"/>
                      <p:cNvPicPr/>
                      <p:nvPr/>
                    </p:nvPicPr>
                    <p:blipFill>
                      <a:blip r:embed="rId8"/>
                      <a:stretch>
                        <a:fillRect/>
                      </a:stretch>
                    </p:blipFill>
                    <p:spPr>
                      <a:xfrm>
                        <a:off x="4991100" y="4786313"/>
                        <a:ext cx="1057275" cy="1350962"/>
                      </a:xfrm>
                      <a:prstGeom prst="rect">
                        <a:avLst/>
                      </a:prstGeom>
                      <a:noFill/>
                      <a:ln w="38100">
                        <a:noFill/>
                        <a:miter/>
                      </a:ln>
                    </p:spPr>
                  </p:pic>
                </p:oleObj>
              </mc:Fallback>
            </mc:AlternateContent>
          </a:graphicData>
        </a:graphic>
      </p:graphicFrame>
      <p:graphicFrame>
        <p:nvGraphicFramePr>
          <p:cNvPr id="98311" name="对象 13"/>
          <p:cNvGraphicFramePr/>
          <p:nvPr/>
        </p:nvGraphicFramePr>
        <p:xfrm>
          <a:off x="684213" y="4689475"/>
          <a:ext cx="1801812" cy="1363663"/>
        </p:xfrm>
        <a:graphic>
          <a:graphicData uri="http://schemas.openxmlformats.org/presentationml/2006/ole">
            <mc:AlternateContent xmlns:mc="http://schemas.openxmlformats.org/markup-compatibility/2006">
              <mc:Choice xmlns:v="urn:schemas-microsoft-com:vml" Requires="v">
                <p:oleObj spid="_x0000_s3412" name="" r:id="rId9" imgW="1463040" imgH="937260" progId="Paint.Picture">
                  <p:embed/>
                </p:oleObj>
              </mc:Choice>
              <mc:Fallback>
                <p:oleObj name="" r:id="rId9" imgW="1463040" imgH="937260" progId="Paint.Picture">
                  <p:embed/>
                  <p:pic>
                    <p:nvPicPr>
                      <p:cNvPr id="0" name="图片 3411"/>
                      <p:cNvPicPr/>
                      <p:nvPr/>
                    </p:nvPicPr>
                    <p:blipFill>
                      <a:blip r:embed="rId10"/>
                      <a:stretch>
                        <a:fillRect/>
                      </a:stretch>
                    </p:blipFill>
                    <p:spPr>
                      <a:xfrm>
                        <a:off x="684213" y="4689475"/>
                        <a:ext cx="1801812" cy="1363663"/>
                      </a:xfrm>
                      <a:prstGeom prst="rect">
                        <a:avLst/>
                      </a:prstGeom>
                      <a:noFill/>
                      <a:ln w="38100">
                        <a:noFill/>
                        <a:miter/>
                      </a:ln>
                    </p:spPr>
                  </p:pic>
                </p:oleObj>
              </mc:Fallback>
            </mc:AlternateContent>
          </a:graphicData>
        </a:graphic>
      </p:graphicFrame>
      <p:sp>
        <p:nvSpPr>
          <p:cNvPr id="17" name="文本框 16"/>
          <p:cNvSpPr txBox="1"/>
          <p:nvPr/>
        </p:nvSpPr>
        <p:spPr>
          <a:xfrm>
            <a:off x="7719060" y="5172075"/>
            <a:ext cx="72580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18" name="文本框 17"/>
          <p:cNvSpPr txBox="1"/>
          <p:nvPr/>
        </p:nvSpPr>
        <p:spPr>
          <a:xfrm>
            <a:off x="951857" y="5874385"/>
            <a:ext cx="72581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19" name="文本框 18"/>
          <p:cNvSpPr txBox="1"/>
          <p:nvPr/>
        </p:nvSpPr>
        <p:spPr>
          <a:xfrm>
            <a:off x="3757294" y="6053440"/>
            <a:ext cx="72580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3)</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20" name="文本框 19"/>
          <p:cNvSpPr txBox="1"/>
          <p:nvPr/>
        </p:nvSpPr>
        <p:spPr>
          <a:xfrm>
            <a:off x="5083810" y="5928994"/>
            <a:ext cx="72580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4)</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21" name="右箭头 20"/>
          <p:cNvSpPr/>
          <p:nvPr/>
        </p:nvSpPr>
        <p:spPr>
          <a:xfrm>
            <a:off x="4356100" y="5219700"/>
            <a:ext cx="561975" cy="114300"/>
          </a:xfrm>
          <a:prstGeom prst="rightArrow">
            <a:avLst/>
          </a:prstGeom>
          <a:blipFill rotWithShape="1">
            <a:blip r:embed="rId1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
          <p:cNvSpPr txBox="1"/>
          <p:nvPr/>
        </p:nvSpPr>
        <p:spPr>
          <a:xfrm>
            <a:off x="51435" y="825500"/>
            <a:ext cx="717931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【解】【机械能守恒微分】</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sp>
        <p:nvSpPr>
          <p:cNvPr id="2" name="文本框 1"/>
          <p:cNvSpPr txBox="1"/>
          <p:nvPr/>
        </p:nvSpPr>
        <p:spPr>
          <a:xfrm>
            <a:off x="213360" y="1203325"/>
            <a:ext cx="322834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取图</a:t>
            </a:r>
            <a:r>
              <a:rPr kumimoji="0" lang="en-US" sz="1900" b="0" i="0" u="none" strike="noStrike" kern="1200" cap="none" spc="0" normalizeH="0" baseline="0" noProof="1" dirty="0" smtClean="0">
                <a:solidFill>
                  <a:schemeClr val="tx1"/>
                </a:solidFill>
                <a:latin typeface="+mj-lt"/>
                <a:ea typeface="+mj-ea"/>
                <a:cs typeface="+mj-cs"/>
                <a:sym typeface="Helvetica Light"/>
              </a:rPr>
              <a:t>1</a:t>
            </a:r>
            <a:r>
              <a:rPr kumimoji="0" sz="1900" b="0" i="0" u="none" strike="noStrike" kern="1200" cap="none" spc="0" normalizeH="0" baseline="0" noProof="1" dirty="0" smtClean="0">
                <a:solidFill>
                  <a:schemeClr val="tx1"/>
                </a:solidFill>
                <a:latin typeface="+mj-lt"/>
                <a:ea typeface="+mj-ea"/>
                <a:cs typeface="+mj-cs"/>
                <a:sym typeface="Helvetica Light"/>
              </a:rPr>
              <a:t>的x轴为重力零势能点</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sp>
        <p:nvSpPr>
          <p:cNvPr id="3" name="文本框 2"/>
          <p:cNvSpPr txBox="1"/>
          <p:nvPr/>
        </p:nvSpPr>
        <p:spPr>
          <a:xfrm>
            <a:off x="7640947" y="3228975"/>
            <a:ext cx="72581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chemeClr val="tx1"/>
                </a:solidFill>
                <a:latin typeface="+mj-lt"/>
                <a:ea typeface="+mj-ea"/>
                <a:cs typeface="+mj-cs"/>
                <a:sym typeface="Helvetica Light"/>
              </a:rPr>
              <a:t>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endParaRPr kumimoji="0" lang="en-US" altLang="zh-CN" sz="190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100356" name="对象 -2147481754"/>
          <p:cNvGraphicFramePr>
            <a:graphicFrameLocks noChangeAspect="1"/>
          </p:cNvGraphicFramePr>
          <p:nvPr/>
        </p:nvGraphicFramePr>
        <p:xfrm>
          <a:off x="3289300" y="1427163"/>
          <a:ext cx="1457325" cy="284162"/>
        </p:xfrm>
        <a:graphic>
          <a:graphicData uri="http://schemas.openxmlformats.org/presentationml/2006/ole">
            <mc:AlternateContent xmlns:mc="http://schemas.openxmlformats.org/markup-compatibility/2006">
              <mc:Choice xmlns:v="urn:schemas-microsoft-com:vml" Requires="v">
                <p:oleObj spid="_x0000_s3432" name="" r:id="rId1" imgW="1041400" imgH="203200" progId="Equation.KSEE3">
                  <p:embed/>
                </p:oleObj>
              </mc:Choice>
              <mc:Fallback>
                <p:oleObj name="" r:id="rId1" imgW="1041400" imgH="203200" progId="Equation.KSEE3">
                  <p:embed/>
                  <p:pic>
                    <p:nvPicPr>
                      <p:cNvPr id="0" name="图片 3431"/>
                      <p:cNvPicPr/>
                      <p:nvPr/>
                    </p:nvPicPr>
                    <p:blipFill>
                      <a:blip r:embed="rId2"/>
                      <a:stretch>
                        <a:fillRect/>
                      </a:stretch>
                    </p:blipFill>
                    <p:spPr>
                      <a:xfrm>
                        <a:off x="3289300" y="1427163"/>
                        <a:ext cx="1457325" cy="284162"/>
                      </a:xfrm>
                      <a:prstGeom prst="rect">
                        <a:avLst/>
                      </a:prstGeom>
                      <a:noFill/>
                      <a:ln w="38100">
                        <a:noFill/>
                        <a:miter/>
                      </a:ln>
                    </p:spPr>
                  </p:pic>
                </p:oleObj>
              </mc:Fallback>
            </mc:AlternateContent>
          </a:graphicData>
        </a:graphic>
      </p:graphicFrame>
      <p:graphicFrame>
        <p:nvGraphicFramePr>
          <p:cNvPr id="100357" name="对象 -2147481753"/>
          <p:cNvGraphicFramePr>
            <a:graphicFrameLocks noChangeAspect="1"/>
          </p:cNvGraphicFramePr>
          <p:nvPr/>
        </p:nvGraphicFramePr>
        <p:xfrm>
          <a:off x="4997450" y="1357313"/>
          <a:ext cx="1493838" cy="425450"/>
        </p:xfrm>
        <a:graphic>
          <a:graphicData uri="http://schemas.openxmlformats.org/presentationml/2006/ole">
            <mc:AlternateContent xmlns:mc="http://schemas.openxmlformats.org/markup-compatibility/2006">
              <mc:Choice xmlns:v="urn:schemas-microsoft-com:vml" Requires="v">
                <p:oleObj spid="_x0000_s3431" name="" r:id="rId3" imgW="1384300" imgH="393700" progId="Equation.KSEE3">
                  <p:embed/>
                </p:oleObj>
              </mc:Choice>
              <mc:Fallback>
                <p:oleObj name="" r:id="rId3" imgW="1384300" imgH="393700" progId="Equation.KSEE3">
                  <p:embed/>
                  <p:pic>
                    <p:nvPicPr>
                      <p:cNvPr id="0" name="图片 3430"/>
                      <p:cNvPicPr/>
                      <p:nvPr/>
                    </p:nvPicPr>
                    <p:blipFill>
                      <a:blip r:embed="rId4"/>
                      <a:stretch>
                        <a:fillRect/>
                      </a:stretch>
                    </p:blipFill>
                    <p:spPr>
                      <a:xfrm>
                        <a:off x="4997450" y="1357313"/>
                        <a:ext cx="1493838" cy="425450"/>
                      </a:xfrm>
                      <a:prstGeom prst="rect">
                        <a:avLst/>
                      </a:prstGeom>
                      <a:noFill/>
                      <a:ln w="38100">
                        <a:noFill/>
                        <a:miter/>
                      </a:ln>
                    </p:spPr>
                  </p:pic>
                </p:oleObj>
              </mc:Fallback>
            </mc:AlternateContent>
          </a:graphicData>
        </a:graphic>
      </p:graphicFrame>
      <p:sp>
        <p:nvSpPr>
          <p:cNvPr id="7" name="文本框 6"/>
          <p:cNvSpPr txBox="1"/>
          <p:nvPr/>
        </p:nvSpPr>
        <p:spPr>
          <a:xfrm>
            <a:off x="213360" y="1592565"/>
            <a:ext cx="322834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由机械能守恒定律有</a:t>
            </a:r>
            <a:endParaRPr kumimoji="0"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59" name="对象 -2147481752"/>
          <p:cNvGraphicFramePr>
            <a:graphicFrameLocks noChangeAspect="1"/>
          </p:cNvGraphicFramePr>
          <p:nvPr/>
        </p:nvGraphicFramePr>
        <p:xfrm>
          <a:off x="2644775" y="1797050"/>
          <a:ext cx="2239963" cy="406400"/>
        </p:xfrm>
        <a:graphic>
          <a:graphicData uri="http://schemas.openxmlformats.org/presentationml/2006/ole">
            <mc:AlternateContent xmlns:mc="http://schemas.openxmlformats.org/markup-compatibility/2006">
              <mc:Choice xmlns:v="urn:schemas-microsoft-com:vml" Requires="v">
                <p:oleObj spid="_x0000_s3433" name="" r:id="rId5" imgW="1409700" imgH="254000" progId="Equation.KSEE3">
                  <p:embed/>
                </p:oleObj>
              </mc:Choice>
              <mc:Fallback>
                <p:oleObj name="" r:id="rId5" imgW="1409700" imgH="254000" progId="Equation.KSEE3">
                  <p:embed/>
                  <p:pic>
                    <p:nvPicPr>
                      <p:cNvPr id="0" name="图片 3432"/>
                      <p:cNvPicPr/>
                      <p:nvPr/>
                    </p:nvPicPr>
                    <p:blipFill>
                      <a:blip r:embed="rId6"/>
                      <a:stretch>
                        <a:fillRect/>
                      </a:stretch>
                    </p:blipFill>
                    <p:spPr>
                      <a:xfrm>
                        <a:off x="2644775" y="1797050"/>
                        <a:ext cx="2239963" cy="406400"/>
                      </a:xfrm>
                      <a:prstGeom prst="rect">
                        <a:avLst/>
                      </a:prstGeom>
                      <a:noFill/>
                      <a:ln w="38100">
                        <a:noFill/>
                        <a:miter/>
                      </a:ln>
                    </p:spPr>
                  </p:pic>
                </p:oleObj>
              </mc:Fallback>
            </mc:AlternateContent>
          </a:graphicData>
        </a:graphic>
      </p:graphicFrame>
      <p:sp>
        <p:nvSpPr>
          <p:cNvPr id="10" name="文本框 9"/>
          <p:cNvSpPr txBox="1"/>
          <p:nvPr/>
        </p:nvSpPr>
        <p:spPr>
          <a:xfrm>
            <a:off x="4997450" y="1560194"/>
            <a:ext cx="83756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(1)</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11" name="文本框 10"/>
          <p:cNvSpPr txBox="1"/>
          <p:nvPr/>
        </p:nvSpPr>
        <p:spPr>
          <a:xfrm>
            <a:off x="270510" y="2026603"/>
            <a:ext cx="497840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sz="1900" b="0" i="0" u="none" strike="noStrike" kern="1200" cap="none" spc="0" normalizeH="0" baseline="0" noProof="1" dirty="0" smtClean="0">
                <a:solidFill>
                  <a:schemeClr val="tx1"/>
                </a:solidFill>
                <a:latin typeface="+mj-lt"/>
                <a:ea typeface="+mj-ea"/>
                <a:cs typeface="+mj-cs"/>
                <a:sym typeface="Helvetica Light"/>
              </a:rPr>
              <a:t>取     为坐标自变量，由几何关系</a:t>
            </a:r>
            <a:endParaRPr kumimoji="0" lang="zh-CN"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62" name="对象 -2147481754"/>
          <p:cNvGraphicFramePr>
            <a:graphicFrameLocks noChangeAspect="1"/>
          </p:cNvGraphicFramePr>
          <p:nvPr/>
        </p:nvGraphicFramePr>
        <p:xfrm>
          <a:off x="671513" y="2247900"/>
          <a:ext cx="177800" cy="249238"/>
        </p:xfrm>
        <a:graphic>
          <a:graphicData uri="http://schemas.openxmlformats.org/presentationml/2006/ole">
            <mc:AlternateContent xmlns:mc="http://schemas.openxmlformats.org/markup-compatibility/2006">
              <mc:Choice xmlns:v="urn:schemas-microsoft-com:vml" Requires="v">
                <p:oleObj spid="_x0000_s3434" name="" r:id="rId7" imgW="127000" imgH="177165" progId="Equation.KSEE3">
                  <p:embed/>
                </p:oleObj>
              </mc:Choice>
              <mc:Fallback>
                <p:oleObj name="" r:id="rId7" imgW="127000" imgH="177165" progId="Equation.KSEE3">
                  <p:embed/>
                  <p:pic>
                    <p:nvPicPr>
                      <p:cNvPr id="0" name="图片 3433"/>
                      <p:cNvPicPr/>
                      <p:nvPr/>
                    </p:nvPicPr>
                    <p:blipFill>
                      <a:blip r:embed="rId8"/>
                      <a:stretch>
                        <a:fillRect/>
                      </a:stretch>
                    </p:blipFill>
                    <p:spPr>
                      <a:xfrm>
                        <a:off x="671513" y="2247900"/>
                        <a:ext cx="177800" cy="249238"/>
                      </a:xfrm>
                      <a:prstGeom prst="rect">
                        <a:avLst/>
                      </a:prstGeom>
                      <a:noFill/>
                      <a:ln w="38100">
                        <a:noFill/>
                        <a:miter/>
                      </a:ln>
                    </p:spPr>
                  </p:pic>
                </p:oleObj>
              </mc:Fallback>
            </mc:AlternateContent>
          </a:graphicData>
        </a:graphic>
      </p:graphicFrame>
      <p:sp>
        <p:nvSpPr>
          <p:cNvPr id="18" name="文本框 17"/>
          <p:cNvSpPr txBox="1"/>
          <p:nvPr/>
        </p:nvSpPr>
        <p:spPr>
          <a:xfrm>
            <a:off x="3441700" y="2491740"/>
            <a:ext cx="83756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(2)</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19" name="文本框 18"/>
          <p:cNvSpPr txBox="1"/>
          <p:nvPr/>
        </p:nvSpPr>
        <p:spPr>
          <a:xfrm>
            <a:off x="73660" y="3683000"/>
            <a:ext cx="321564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将式（</a:t>
            </a:r>
            <a:r>
              <a:rPr kumimoji="0" lang="en-US" sz="1900" b="0" i="0" u="none" strike="noStrike" kern="1200" cap="none" spc="0" normalizeH="0" baseline="0" noProof="1" dirty="0" smtClean="0">
                <a:solidFill>
                  <a:schemeClr val="tx1"/>
                </a:solidFill>
                <a:latin typeface="+mj-lt"/>
                <a:ea typeface="+mj-ea"/>
                <a:cs typeface="+mj-cs"/>
                <a:sym typeface="Helvetica Light"/>
              </a:rPr>
              <a:t>3</a:t>
            </a:r>
            <a:r>
              <a:rPr kumimoji="0" sz="1900" b="0" i="0" u="none" strike="noStrike" kern="1200" cap="none" spc="0" normalizeH="0" baseline="0" noProof="1" dirty="0" smtClean="0">
                <a:solidFill>
                  <a:schemeClr val="tx1"/>
                </a:solidFill>
                <a:latin typeface="+mj-lt"/>
                <a:ea typeface="+mj-ea"/>
                <a:cs typeface="+mj-cs"/>
                <a:sym typeface="Helvetica Light"/>
              </a:rPr>
              <a:t>)代入动能有</a:t>
            </a:r>
            <a:endParaRPr kumimoji="0"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65" name="对象 -2147481745"/>
          <p:cNvGraphicFramePr>
            <a:graphicFrameLocks noChangeAspect="1"/>
          </p:cNvGraphicFramePr>
          <p:nvPr/>
        </p:nvGraphicFramePr>
        <p:xfrm>
          <a:off x="2505075" y="3683000"/>
          <a:ext cx="2605088" cy="576263"/>
        </p:xfrm>
        <a:graphic>
          <a:graphicData uri="http://schemas.openxmlformats.org/presentationml/2006/ole">
            <mc:AlternateContent xmlns:mc="http://schemas.openxmlformats.org/markup-compatibility/2006">
              <mc:Choice xmlns:v="urn:schemas-microsoft-com:vml" Requires="v">
                <p:oleObj spid="_x0000_s3435" name="" r:id="rId9" imgW="1892300" imgH="419100" progId="Equation.KSEE3">
                  <p:embed/>
                </p:oleObj>
              </mc:Choice>
              <mc:Fallback>
                <p:oleObj name="" r:id="rId9" imgW="1892300" imgH="419100" progId="Equation.KSEE3">
                  <p:embed/>
                  <p:pic>
                    <p:nvPicPr>
                      <p:cNvPr id="0" name="图片 3434"/>
                      <p:cNvPicPr/>
                      <p:nvPr/>
                    </p:nvPicPr>
                    <p:blipFill>
                      <a:blip r:embed="rId10"/>
                      <a:stretch>
                        <a:fillRect/>
                      </a:stretch>
                    </p:blipFill>
                    <p:spPr>
                      <a:xfrm>
                        <a:off x="2505075" y="3683000"/>
                        <a:ext cx="2605088" cy="576263"/>
                      </a:xfrm>
                      <a:prstGeom prst="rect">
                        <a:avLst/>
                      </a:prstGeom>
                      <a:noFill/>
                      <a:ln w="38100">
                        <a:noFill/>
                        <a:miter/>
                      </a:ln>
                    </p:spPr>
                  </p:pic>
                </p:oleObj>
              </mc:Fallback>
            </mc:AlternateContent>
          </a:graphicData>
        </a:graphic>
      </p:graphicFrame>
      <p:graphicFrame>
        <p:nvGraphicFramePr>
          <p:cNvPr id="100366" name="对象 -2147481732"/>
          <p:cNvGraphicFramePr>
            <a:graphicFrameLocks noChangeAspect="1"/>
          </p:cNvGraphicFramePr>
          <p:nvPr/>
        </p:nvGraphicFramePr>
        <p:xfrm>
          <a:off x="269875" y="2711450"/>
          <a:ext cx="2763838" cy="354013"/>
        </p:xfrm>
        <a:graphic>
          <a:graphicData uri="http://schemas.openxmlformats.org/presentationml/2006/ole">
            <mc:AlternateContent xmlns:mc="http://schemas.openxmlformats.org/markup-compatibility/2006">
              <mc:Choice xmlns:v="urn:schemas-microsoft-com:vml" Requires="v">
                <p:oleObj spid="_x0000_s3436" name="" r:id="rId11" imgW="1790700" imgH="228600" progId="Equation.KSEE3">
                  <p:embed/>
                </p:oleObj>
              </mc:Choice>
              <mc:Fallback>
                <p:oleObj name="" r:id="rId11" imgW="1790700" imgH="228600" progId="Equation.KSEE3">
                  <p:embed/>
                  <p:pic>
                    <p:nvPicPr>
                      <p:cNvPr id="0" name="图片 3435"/>
                      <p:cNvPicPr/>
                      <p:nvPr/>
                    </p:nvPicPr>
                    <p:blipFill>
                      <a:blip r:embed="rId12"/>
                      <a:stretch>
                        <a:fillRect/>
                      </a:stretch>
                    </p:blipFill>
                    <p:spPr>
                      <a:xfrm>
                        <a:off x="269875" y="2711450"/>
                        <a:ext cx="2763838" cy="354013"/>
                      </a:xfrm>
                      <a:prstGeom prst="rect">
                        <a:avLst/>
                      </a:prstGeom>
                      <a:noFill/>
                      <a:ln w="38100">
                        <a:noFill/>
                        <a:miter/>
                      </a:ln>
                    </p:spPr>
                  </p:pic>
                </p:oleObj>
              </mc:Fallback>
            </mc:AlternateContent>
          </a:graphicData>
        </a:graphic>
      </p:graphicFrame>
      <p:sp>
        <p:nvSpPr>
          <p:cNvPr id="34" name="文本框 33"/>
          <p:cNvSpPr txBox="1"/>
          <p:nvPr/>
        </p:nvSpPr>
        <p:spPr>
          <a:xfrm>
            <a:off x="6350" y="3065765"/>
            <a:ext cx="13817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式（</a:t>
            </a:r>
            <a:r>
              <a:rPr kumimoji="0" lang="en-US" sz="1900" b="0" i="0" u="none" strike="noStrike" kern="1200" cap="none" spc="0" normalizeH="0" baseline="0" noProof="1" dirty="0" smtClean="0">
                <a:solidFill>
                  <a:schemeClr val="tx1"/>
                </a:solidFill>
                <a:latin typeface="+mj-lt"/>
                <a:ea typeface="+mj-ea"/>
                <a:cs typeface="+mj-cs"/>
                <a:sym typeface="Helvetica Light"/>
              </a:rPr>
              <a:t>2</a:t>
            </a:r>
            <a:r>
              <a:rPr kumimoji="0" sz="1900" b="0" i="0" u="none" strike="noStrike" kern="1200" cap="none" spc="0" normalizeH="0" baseline="0" noProof="1" dirty="0" smtClean="0">
                <a:solidFill>
                  <a:schemeClr val="tx1"/>
                </a:solidFill>
                <a:latin typeface="+mj-lt"/>
                <a:ea typeface="+mj-ea"/>
                <a:cs typeface="+mj-cs"/>
                <a:sym typeface="Helvetica Light"/>
              </a:rPr>
              <a:t>)</a:t>
            </a:r>
            <a:r>
              <a:rPr kumimoji="0" lang="zh-CN" sz="1900" b="0" i="0" u="none" strike="noStrike" kern="1200" cap="none" spc="0" normalizeH="0" baseline="0" noProof="1" dirty="0" smtClean="0">
                <a:solidFill>
                  <a:schemeClr val="tx1"/>
                </a:solidFill>
                <a:latin typeface="+mj-lt"/>
                <a:ea typeface="+mj-ea"/>
                <a:cs typeface="+mj-cs"/>
                <a:sym typeface="Helvetica Light"/>
              </a:rPr>
              <a:t>求导</a:t>
            </a:r>
            <a:endParaRPr kumimoji="0"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68" name="对象 -2147481731"/>
          <p:cNvGraphicFramePr>
            <a:graphicFrameLocks noChangeAspect="1"/>
          </p:cNvGraphicFramePr>
          <p:nvPr/>
        </p:nvGraphicFramePr>
        <p:xfrm>
          <a:off x="1433513" y="3100388"/>
          <a:ext cx="1855787" cy="596900"/>
        </p:xfrm>
        <a:graphic>
          <a:graphicData uri="http://schemas.openxmlformats.org/presentationml/2006/ole">
            <mc:AlternateContent xmlns:mc="http://schemas.openxmlformats.org/markup-compatibility/2006">
              <mc:Choice xmlns:v="urn:schemas-microsoft-com:vml" Requires="v">
                <p:oleObj spid="_x0000_s3437" name="" r:id="rId13" imgW="876300" imgH="393700" progId="Equation.KSEE3">
                  <p:embed/>
                </p:oleObj>
              </mc:Choice>
              <mc:Fallback>
                <p:oleObj name="" r:id="rId13" imgW="876300" imgH="393700" progId="Equation.KSEE3">
                  <p:embed/>
                  <p:pic>
                    <p:nvPicPr>
                      <p:cNvPr id="0" name="图片 3436"/>
                      <p:cNvPicPr/>
                      <p:nvPr/>
                    </p:nvPicPr>
                    <p:blipFill>
                      <a:blip r:embed="rId14"/>
                      <a:stretch>
                        <a:fillRect/>
                      </a:stretch>
                    </p:blipFill>
                    <p:spPr>
                      <a:xfrm>
                        <a:off x="1433513" y="3100388"/>
                        <a:ext cx="1855787" cy="596900"/>
                      </a:xfrm>
                      <a:prstGeom prst="rect">
                        <a:avLst/>
                      </a:prstGeom>
                      <a:noFill/>
                      <a:ln w="38100">
                        <a:noFill/>
                        <a:miter/>
                      </a:ln>
                    </p:spPr>
                  </p:pic>
                </p:oleObj>
              </mc:Fallback>
            </mc:AlternateContent>
          </a:graphicData>
        </a:graphic>
      </p:graphicFrame>
      <p:sp>
        <p:nvSpPr>
          <p:cNvPr id="36" name="文本框 35"/>
          <p:cNvSpPr txBox="1"/>
          <p:nvPr/>
        </p:nvSpPr>
        <p:spPr>
          <a:xfrm>
            <a:off x="3376294" y="3101340"/>
            <a:ext cx="83756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(3)</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grpSp>
        <p:nvGrpSpPr>
          <p:cNvPr id="39" name="组合 38"/>
          <p:cNvGrpSpPr/>
          <p:nvPr/>
        </p:nvGrpSpPr>
        <p:grpSpPr>
          <a:xfrm>
            <a:off x="133350" y="5819775"/>
            <a:ext cx="6664325" cy="722313"/>
            <a:chOff x="210" y="9165"/>
            <a:chExt cx="10495" cy="1137"/>
          </a:xfrm>
        </p:grpSpPr>
        <p:sp>
          <p:nvSpPr>
            <p:cNvPr id="47" name="文本框 46"/>
            <p:cNvSpPr txBox="1"/>
            <p:nvPr/>
          </p:nvSpPr>
          <p:spPr>
            <a:xfrm>
              <a:off x="210" y="9165"/>
              <a:ext cx="2806"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式（</a:t>
              </a:r>
              <a:r>
                <a:rPr kumimoji="0" lang="en-US" sz="1900" b="0" i="0" u="none" strike="noStrike" kern="1200" cap="none" spc="0" normalizeH="0" baseline="0" noProof="1" dirty="0" smtClean="0">
                  <a:solidFill>
                    <a:schemeClr val="tx1"/>
                  </a:solidFill>
                  <a:latin typeface="+mj-lt"/>
                  <a:ea typeface="+mj-ea"/>
                  <a:cs typeface="+mj-cs"/>
                  <a:sym typeface="Helvetica Light"/>
                </a:rPr>
                <a:t>2</a:t>
              </a:r>
              <a:r>
                <a:rPr kumimoji="0" sz="1900" b="0" i="0" u="none" strike="noStrike" kern="1200" cap="none" spc="0" normalizeH="0" baseline="0" noProof="1" dirty="0" smtClean="0">
                  <a:solidFill>
                    <a:schemeClr val="tx1"/>
                  </a:solidFill>
                  <a:latin typeface="+mj-lt"/>
                  <a:ea typeface="+mj-ea"/>
                  <a:cs typeface="+mj-cs"/>
                  <a:sym typeface="Helvetica Light"/>
                </a:rPr>
                <a:t>)</a:t>
              </a:r>
              <a:r>
                <a:rPr kumimoji="0" lang="zh-CN" sz="1900" b="0" i="0" u="none" strike="noStrike" kern="1200" cap="none" spc="0" normalizeH="0" baseline="0" noProof="1" dirty="0" smtClean="0">
                  <a:solidFill>
                    <a:schemeClr val="tx1"/>
                  </a:solidFill>
                  <a:latin typeface="+mj-lt"/>
                  <a:ea typeface="+mj-ea"/>
                  <a:cs typeface="+mj-cs"/>
                  <a:sym typeface="Helvetica Light"/>
                </a:rPr>
                <a:t>求</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阶</a:t>
              </a:r>
              <a:r>
                <a:rPr kumimoji="0" lang="zh-CN" sz="1900" b="0" i="0" u="none" strike="noStrike" kern="1200" cap="none" spc="0" normalizeH="0" baseline="0" noProof="1" dirty="0" smtClean="0">
                  <a:solidFill>
                    <a:schemeClr val="tx1"/>
                  </a:solidFill>
                  <a:latin typeface="+mj-lt"/>
                  <a:ea typeface="+mj-ea"/>
                  <a:cs typeface="+mj-cs"/>
                  <a:sym typeface="Helvetica Light"/>
                </a:rPr>
                <a:t>导</a:t>
              </a:r>
              <a:endParaRPr kumimoji="0"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72" name="对象 -2147481739"/>
            <p:cNvGraphicFramePr>
              <a:graphicFrameLocks noChangeAspect="1"/>
            </p:cNvGraphicFramePr>
            <p:nvPr/>
          </p:nvGraphicFramePr>
          <p:xfrm>
            <a:off x="3087" y="9165"/>
            <a:ext cx="5685" cy="1137"/>
          </p:xfrm>
          <a:graphic>
            <a:graphicData uri="http://schemas.openxmlformats.org/presentationml/2006/ole">
              <mc:AlternateContent xmlns:mc="http://schemas.openxmlformats.org/markup-compatibility/2006">
                <mc:Choice xmlns:v="urn:schemas-microsoft-com:vml" Requires="v">
                  <p:oleObj spid="_x0000_s3438" name="" r:id="rId15" imgW="2095500" imgH="419100" progId="Equation.KSEE3">
                    <p:embed/>
                  </p:oleObj>
                </mc:Choice>
                <mc:Fallback>
                  <p:oleObj name="" r:id="rId15" imgW="2095500" imgH="419100" progId="Equation.KSEE3">
                    <p:embed/>
                    <p:pic>
                      <p:nvPicPr>
                        <p:cNvPr id="0" name="图片 3437"/>
                        <p:cNvPicPr/>
                        <p:nvPr/>
                      </p:nvPicPr>
                      <p:blipFill>
                        <a:blip r:embed="rId16"/>
                        <a:stretch>
                          <a:fillRect/>
                        </a:stretch>
                      </p:blipFill>
                      <p:spPr>
                        <a:xfrm>
                          <a:off x="3087" y="9165"/>
                          <a:ext cx="5685" cy="1137"/>
                        </a:xfrm>
                        <a:prstGeom prst="rect">
                          <a:avLst/>
                        </a:prstGeom>
                        <a:noFill/>
                        <a:ln w="38100">
                          <a:noFill/>
                          <a:miter/>
                        </a:ln>
                      </p:spPr>
                    </p:pic>
                  </p:oleObj>
                </mc:Fallback>
              </mc:AlternateContent>
            </a:graphicData>
          </a:graphic>
        </p:graphicFrame>
        <p:sp>
          <p:nvSpPr>
            <p:cNvPr id="62" name="文本框 61"/>
            <p:cNvSpPr txBox="1"/>
            <p:nvPr/>
          </p:nvSpPr>
          <p:spPr>
            <a:xfrm>
              <a:off x="9387" y="9452"/>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(6)</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32" name="矩形 31"/>
            <p:cNvSpPr/>
            <p:nvPr/>
          </p:nvSpPr>
          <p:spPr>
            <a:xfrm>
              <a:off x="2908" y="9318"/>
              <a:ext cx="889" cy="865"/>
            </a:xfrm>
            <a:prstGeom prst="rect">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FF0000"/>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38" name="组合 37"/>
          <p:cNvGrpSpPr/>
          <p:nvPr/>
        </p:nvGrpSpPr>
        <p:grpSpPr>
          <a:xfrm>
            <a:off x="46038" y="4138613"/>
            <a:ext cx="6370637" cy="1725612"/>
            <a:chOff x="72" y="6518"/>
            <a:chExt cx="10034" cy="2717"/>
          </a:xfrm>
        </p:grpSpPr>
        <p:sp>
          <p:nvSpPr>
            <p:cNvPr id="25" name="文本框 24"/>
            <p:cNvSpPr txBox="1"/>
            <p:nvPr/>
          </p:nvSpPr>
          <p:spPr>
            <a:xfrm>
              <a:off x="72" y="6518"/>
              <a:ext cx="4093"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sz="1900" b="0" i="0" u="none" strike="noStrike" kern="1200" cap="none" spc="0" normalizeH="0" baseline="0" noProof="1" dirty="0" smtClean="0">
                  <a:solidFill>
                    <a:schemeClr val="tx1"/>
                  </a:solidFill>
                  <a:latin typeface="+mj-lt"/>
                  <a:ea typeface="+mj-ea"/>
                  <a:cs typeface="+mj-cs"/>
                  <a:sym typeface="Helvetica Light"/>
                </a:rPr>
                <a:t>式（</a:t>
              </a:r>
              <a:r>
                <a:rPr kumimoji="0" lang="en-US" sz="1900" b="0" i="0" u="none" strike="noStrike" kern="1200" cap="none" spc="0" normalizeH="0" baseline="0" noProof="1" dirty="0" smtClean="0">
                  <a:solidFill>
                    <a:schemeClr val="tx1"/>
                  </a:solidFill>
                  <a:latin typeface="+mj-lt"/>
                  <a:ea typeface="+mj-ea"/>
                  <a:cs typeface="+mj-cs"/>
                  <a:sym typeface="Helvetica Light"/>
                </a:rPr>
                <a:t>1</a:t>
              </a:r>
              <a:r>
                <a:rPr kumimoji="0" sz="1900" b="0" i="0" u="none" strike="noStrike" kern="1200" cap="none" spc="0" normalizeH="0" baseline="0" noProof="1" dirty="0" smtClean="0">
                  <a:solidFill>
                    <a:schemeClr val="tx1"/>
                  </a:solidFill>
                  <a:latin typeface="+mj-lt"/>
                  <a:ea typeface="+mj-ea"/>
                  <a:cs typeface="+mj-cs"/>
                  <a:sym typeface="Helvetica Light"/>
                </a:rPr>
                <a:t>)对时间求导，有</a:t>
              </a:r>
              <a:endParaRPr kumimoji="0" sz="1900" b="0" i="0" u="none" strike="noStrike" kern="1200" cap="none" spc="0" normalizeH="0" baseline="0" noProof="1" dirty="0" smtClean="0">
                <a:solidFill>
                  <a:schemeClr val="tx1"/>
                </a:solidFill>
                <a:latin typeface="+mj-lt"/>
                <a:ea typeface="+mj-ea"/>
                <a:cs typeface="+mj-cs"/>
                <a:sym typeface="Helvetica Light"/>
              </a:endParaRPr>
            </a:p>
          </p:txBody>
        </p:sp>
        <p:graphicFrame>
          <p:nvGraphicFramePr>
            <p:cNvPr id="100377" name="对象 -2147481744"/>
            <p:cNvGraphicFramePr>
              <a:graphicFrameLocks noChangeAspect="1"/>
            </p:cNvGraphicFramePr>
            <p:nvPr/>
          </p:nvGraphicFramePr>
          <p:xfrm>
            <a:off x="116" y="7210"/>
            <a:ext cx="8472" cy="870"/>
          </p:xfrm>
          <a:graphic>
            <a:graphicData uri="http://schemas.openxmlformats.org/presentationml/2006/ole">
              <mc:AlternateContent xmlns:mc="http://schemas.openxmlformats.org/markup-compatibility/2006">
                <mc:Choice xmlns:v="urn:schemas-microsoft-com:vml" Requires="v">
                  <p:oleObj spid="_x0000_s3439" name="" r:id="rId17" imgW="4089400" imgH="419100" progId="Equation.KSEE3">
                    <p:embed/>
                  </p:oleObj>
                </mc:Choice>
                <mc:Fallback>
                  <p:oleObj name="" r:id="rId17" imgW="4089400" imgH="419100" progId="Equation.KSEE3">
                    <p:embed/>
                    <p:pic>
                      <p:nvPicPr>
                        <p:cNvPr id="0" name="图片 3438"/>
                        <p:cNvPicPr/>
                        <p:nvPr/>
                      </p:nvPicPr>
                      <p:blipFill>
                        <a:blip r:embed="rId18"/>
                        <a:stretch>
                          <a:fillRect/>
                        </a:stretch>
                      </p:blipFill>
                      <p:spPr>
                        <a:xfrm>
                          <a:off x="116" y="7210"/>
                          <a:ext cx="8472" cy="870"/>
                        </a:xfrm>
                        <a:prstGeom prst="rect">
                          <a:avLst/>
                        </a:prstGeom>
                        <a:noFill/>
                        <a:ln w="38100">
                          <a:noFill/>
                          <a:miter/>
                        </a:ln>
                      </p:spPr>
                    </p:pic>
                  </p:oleObj>
                </mc:Fallback>
              </mc:AlternateContent>
            </a:graphicData>
          </a:graphic>
        </p:graphicFrame>
        <p:graphicFrame>
          <p:nvGraphicFramePr>
            <p:cNvPr id="100378" name="对象 -2147481741"/>
            <p:cNvGraphicFramePr>
              <a:graphicFrameLocks noChangeAspect="1"/>
            </p:cNvGraphicFramePr>
            <p:nvPr/>
          </p:nvGraphicFramePr>
          <p:xfrm>
            <a:off x="4416" y="8123"/>
            <a:ext cx="3850" cy="1112"/>
          </p:xfrm>
          <a:graphic>
            <a:graphicData uri="http://schemas.openxmlformats.org/presentationml/2006/ole">
              <mc:AlternateContent xmlns:mc="http://schemas.openxmlformats.org/markup-compatibility/2006">
                <mc:Choice xmlns:v="urn:schemas-microsoft-com:vml" Requires="v">
                  <p:oleObj spid="_x0000_s3440" name="" r:id="rId19" imgW="1587500" imgH="457200" progId="Equation.KSEE3">
                    <p:embed/>
                  </p:oleObj>
                </mc:Choice>
                <mc:Fallback>
                  <p:oleObj name="" r:id="rId19" imgW="1587500" imgH="457200" progId="Equation.KSEE3">
                    <p:embed/>
                    <p:pic>
                      <p:nvPicPr>
                        <p:cNvPr id="0" name="图片 3439"/>
                        <p:cNvPicPr/>
                        <p:nvPr/>
                      </p:nvPicPr>
                      <p:blipFill>
                        <a:blip r:embed="rId20"/>
                        <a:stretch>
                          <a:fillRect/>
                        </a:stretch>
                      </p:blipFill>
                      <p:spPr>
                        <a:xfrm>
                          <a:off x="4416" y="8123"/>
                          <a:ext cx="3850" cy="1112"/>
                        </a:xfrm>
                        <a:prstGeom prst="rect">
                          <a:avLst/>
                        </a:prstGeom>
                        <a:noFill/>
                        <a:ln w="38100">
                          <a:noFill/>
                          <a:miter/>
                        </a:ln>
                      </p:spPr>
                    </p:pic>
                  </p:oleObj>
                </mc:Fallback>
              </mc:AlternateContent>
            </a:graphicData>
          </a:graphic>
        </p:graphicFrame>
        <p:graphicFrame>
          <p:nvGraphicFramePr>
            <p:cNvPr id="100379" name="对象 -2147480990"/>
            <p:cNvGraphicFramePr>
              <a:graphicFrameLocks noChangeAspect="1"/>
            </p:cNvGraphicFramePr>
            <p:nvPr/>
          </p:nvGraphicFramePr>
          <p:xfrm>
            <a:off x="182" y="8416"/>
            <a:ext cx="4100" cy="693"/>
          </p:xfrm>
          <a:graphic>
            <a:graphicData uri="http://schemas.openxmlformats.org/presentationml/2006/ole">
              <mc:AlternateContent xmlns:mc="http://schemas.openxmlformats.org/markup-compatibility/2006">
                <mc:Choice xmlns:v="urn:schemas-microsoft-com:vml" Requires="v">
                  <p:oleObj spid="_x0000_s3441" name="" r:id="rId21" imgW="2336800" imgH="393700" progId="Equation.KSEE3">
                    <p:embed/>
                  </p:oleObj>
                </mc:Choice>
                <mc:Fallback>
                  <p:oleObj name="" r:id="rId21" imgW="2336800" imgH="393700" progId="Equation.KSEE3">
                    <p:embed/>
                    <p:pic>
                      <p:nvPicPr>
                        <p:cNvPr id="0" name="图片 3440"/>
                        <p:cNvPicPr/>
                        <p:nvPr/>
                      </p:nvPicPr>
                      <p:blipFill>
                        <a:blip r:embed="rId22"/>
                        <a:stretch>
                          <a:fillRect/>
                        </a:stretch>
                      </p:blipFill>
                      <p:spPr>
                        <a:xfrm>
                          <a:off x="182" y="8416"/>
                          <a:ext cx="4100" cy="693"/>
                        </a:xfrm>
                        <a:prstGeom prst="rect">
                          <a:avLst/>
                        </a:prstGeom>
                        <a:noFill/>
                        <a:ln w="38100">
                          <a:noFill/>
                          <a:miter/>
                        </a:ln>
                      </p:spPr>
                    </p:pic>
                  </p:oleObj>
                </mc:Fallback>
              </mc:AlternateContent>
            </a:graphicData>
          </a:graphic>
        </p:graphicFrame>
        <p:cxnSp>
          <p:nvCxnSpPr>
            <p:cNvPr id="30" name="直接连接符 29"/>
            <p:cNvCxnSpPr/>
            <p:nvPr/>
          </p:nvCxnSpPr>
          <p:spPr>
            <a:xfrm>
              <a:off x="7866" y="7223"/>
              <a:ext cx="333" cy="1000"/>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8588" y="7210"/>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(4)</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24" name="文本框 23"/>
            <p:cNvSpPr txBox="1"/>
            <p:nvPr/>
          </p:nvSpPr>
          <p:spPr>
            <a:xfrm>
              <a:off x="8788" y="8238"/>
              <a:ext cx="1319" cy="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(5)</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37" name="矩形 36"/>
            <p:cNvSpPr/>
            <p:nvPr/>
          </p:nvSpPr>
          <p:spPr>
            <a:xfrm flipV="1">
              <a:off x="4778" y="8238"/>
              <a:ext cx="1286" cy="741"/>
            </a:xfrm>
            <a:prstGeom prst="rect">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FF0000"/>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0384" name="组合 94"/>
          <p:cNvGrpSpPr/>
          <p:nvPr/>
        </p:nvGrpSpPr>
        <p:grpSpPr>
          <a:xfrm>
            <a:off x="6492875" y="1046163"/>
            <a:ext cx="2670175" cy="2360612"/>
            <a:chOff x="10131" y="1955"/>
            <a:chExt cx="4205" cy="3719"/>
          </a:xfrm>
        </p:grpSpPr>
        <p:grpSp>
          <p:nvGrpSpPr>
            <p:cNvPr id="100385" name="组合 70"/>
            <p:cNvGrpSpPr/>
            <p:nvPr/>
          </p:nvGrpSpPr>
          <p:grpSpPr>
            <a:xfrm>
              <a:off x="10131" y="1955"/>
              <a:ext cx="4205" cy="3719"/>
              <a:chOff x="9883" y="6732"/>
              <a:chExt cx="4205" cy="3719"/>
            </a:xfrm>
          </p:grpSpPr>
          <p:graphicFrame>
            <p:nvGraphicFramePr>
              <p:cNvPr id="100386" name="对象 39"/>
              <p:cNvGraphicFramePr/>
              <p:nvPr/>
            </p:nvGraphicFramePr>
            <p:xfrm>
              <a:off x="10665" y="7223"/>
              <a:ext cx="3423" cy="3228"/>
            </p:xfrm>
            <a:graphic>
              <a:graphicData uri="http://schemas.openxmlformats.org/presentationml/2006/ole">
                <mc:AlternateContent xmlns:mc="http://schemas.openxmlformats.org/markup-compatibility/2006">
                  <mc:Choice xmlns:v="urn:schemas-microsoft-com:vml" Requires="v">
                    <p:oleObj spid="_x0000_s3442" name="" r:id="rId23" imgW="2171700" imgH="2047875" progId="Paint.Picture">
                      <p:embed/>
                    </p:oleObj>
                  </mc:Choice>
                  <mc:Fallback>
                    <p:oleObj name="" r:id="rId23" imgW="2171700" imgH="2047875" progId="Paint.Picture">
                      <p:embed/>
                      <p:pic>
                        <p:nvPicPr>
                          <p:cNvPr id="0" name="图片 3441"/>
                          <p:cNvPicPr/>
                          <p:nvPr/>
                        </p:nvPicPr>
                        <p:blipFill>
                          <a:blip r:embed="rId24"/>
                          <a:stretch>
                            <a:fillRect/>
                          </a:stretch>
                        </p:blipFill>
                        <p:spPr>
                          <a:xfrm>
                            <a:off x="10665" y="7223"/>
                            <a:ext cx="3423" cy="3228"/>
                          </a:xfrm>
                          <a:prstGeom prst="rect">
                            <a:avLst/>
                          </a:prstGeom>
                          <a:noFill/>
                          <a:ln w="38100">
                            <a:noFill/>
                            <a:miter/>
                          </a:ln>
                        </p:spPr>
                      </p:pic>
                    </p:oleObj>
                  </mc:Fallback>
                </mc:AlternateContent>
              </a:graphicData>
            </a:graphic>
          </p:graphicFrame>
          <p:cxnSp>
            <p:nvCxnSpPr>
              <p:cNvPr id="100387" name="直接箭头连接符 36"/>
              <p:cNvCxnSpPr>
                <a:endCxn id="100394" idx="0"/>
              </p:cNvCxnSpPr>
              <p:nvPr/>
            </p:nvCxnSpPr>
            <p:spPr>
              <a:xfrm flipH="1">
                <a:off x="10012" y="9553"/>
                <a:ext cx="3745" cy="18"/>
              </a:xfrm>
              <a:prstGeom prst="straightConnector1">
                <a:avLst/>
              </a:prstGeom>
              <a:ln w="3175" cap="flat" cmpd="sng">
                <a:solidFill>
                  <a:srgbClr val="FF0000"/>
                </a:solidFill>
                <a:prstDash val="solid"/>
                <a:miter lim="400000"/>
                <a:headEnd type="none" w="med" len="med"/>
                <a:tailEnd type="arrow" w="med" len="med"/>
              </a:ln>
            </p:spPr>
          </p:cxnSp>
          <p:cxnSp>
            <p:nvCxnSpPr>
              <p:cNvPr id="43" name="直接箭头连接符 42"/>
              <p:cNvCxnSpPr>
                <a:endCxn id="100394" idx="0"/>
              </p:cNvCxnSpPr>
              <p:nvPr/>
            </p:nvCxnSpPr>
            <p:spPr>
              <a:xfrm flipV="1">
                <a:off x="13708" y="6885"/>
                <a:ext cx="36" cy="266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pic>
            <p:nvPicPr>
              <p:cNvPr id="100389" name="图片 3247"/>
              <p:cNvPicPr/>
              <p:nvPr/>
            </p:nvPicPr>
            <p:blipFill>
              <a:blip r:embed="rId25"/>
              <a:stretch>
                <a:fillRect/>
              </a:stretch>
            </p:blipFill>
            <p:spPr>
              <a:xfrm>
                <a:off x="13386" y="9248"/>
                <a:ext cx="257" cy="335"/>
              </a:xfrm>
              <a:prstGeom prst="rect">
                <a:avLst/>
              </a:prstGeom>
              <a:noFill/>
              <a:ln w="38100">
                <a:noFill/>
              </a:ln>
            </p:spPr>
          </p:pic>
          <p:cxnSp>
            <p:nvCxnSpPr>
              <p:cNvPr id="45" name="直接箭头连接符 44"/>
              <p:cNvCxnSpPr>
                <a:endCxn id="100394" idx="0"/>
              </p:cNvCxnSpPr>
              <p:nvPr/>
            </p:nvCxnSpPr>
            <p:spPr>
              <a:xfrm flipH="1">
                <a:off x="11917" y="8531"/>
                <a:ext cx="693" cy="21"/>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46" name="直接箭头连接符 45"/>
              <p:cNvCxnSpPr>
                <a:endCxn id="100394" idx="0"/>
              </p:cNvCxnSpPr>
              <p:nvPr/>
            </p:nvCxnSpPr>
            <p:spPr>
              <a:xfrm flipV="1">
                <a:off x="12668" y="7572"/>
                <a:ext cx="17" cy="98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392" name="对象 -2147481739"/>
              <p:cNvGraphicFramePr>
                <a:graphicFrameLocks noChangeAspect="1"/>
              </p:cNvGraphicFramePr>
              <p:nvPr/>
            </p:nvGraphicFramePr>
            <p:xfrm>
              <a:off x="11787" y="7831"/>
              <a:ext cx="622" cy="621"/>
            </p:xfrm>
            <a:graphic>
              <a:graphicData uri="http://schemas.openxmlformats.org/presentationml/2006/ole">
                <mc:AlternateContent xmlns:mc="http://schemas.openxmlformats.org/markup-compatibility/2006">
                  <mc:Choice xmlns:v="urn:schemas-microsoft-com:vml" Requires="v">
                    <p:oleObj spid="_x0000_s3443" name="" r:id="rId26" imgW="228600" imgH="228600" progId="Equation.KSEE3">
                      <p:embed/>
                    </p:oleObj>
                  </mc:Choice>
                  <mc:Fallback>
                    <p:oleObj name="" r:id="rId26" imgW="228600" imgH="228600" progId="Equation.KSEE3">
                      <p:embed/>
                      <p:pic>
                        <p:nvPicPr>
                          <p:cNvPr id="0" name="图片 3442"/>
                          <p:cNvPicPr/>
                          <p:nvPr/>
                        </p:nvPicPr>
                        <p:blipFill>
                          <a:blip r:embed="rId27"/>
                          <a:stretch>
                            <a:fillRect/>
                          </a:stretch>
                        </p:blipFill>
                        <p:spPr>
                          <a:xfrm>
                            <a:off x="11787" y="7831"/>
                            <a:ext cx="622" cy="621"/>
                          </a:xfrm>
                          <a:prstGeom prst="rect">
                            <a:avLst/>
                          </a:prstGeom>
                          <a:noFill/>
                          <a:ln w="38100">
                            <a:noFill/>
                            <a:miter/>
                          </a:ln>
                        </p:spPr>
                      </p:pic>
                    </p:oleObj>
                  </mc:Fallback>
                </mc:AlternateContent>
              </a:graphicData>
            </a:graphic>
          </p:graphicFrame>
          <p:graphicFrame>
            <p:nvGraphicFramePr>
              <p:cNvPr id="100393" name="对象 -2147481739"/>
              <p:cNvGraphicFramePr>
                <a:graphicFrameLocks noChangeAspect="1"/>
              </p:cNvGraphicFramePr>
              <p:nvPr/>
            </p:nvGraphicFramePr>
            <p:xfrm>
              <a:off x="12365" y="6974"/>
              <a:ext cx="622" cy="656"/>
            </p:xfrm>
            <a:graphic>
              <a:graphicData uri="http://schemas.openxmlformats.org/presentationml/2006/ole">
                <mc:AlternateContent xmlns:mc="http://schemas.openxmlformats.org/markup-compatibility/2006">
                  <mc:Choice xmlns:v="urn:schemas-microsoft-com:vml" Requires="v">
                    <p:oleObj spid="_x0000_s3444" name="" r:id="rId28" imgW="228600" imgH="241300" progId="Equation.KSEE3">
                      <p:embed/>
                    </p:oleObj>
                  </mc:Choice>
                  <mc:Fallback>
                    <p:oleObj name="" r:id="rId28" imgW="228600" imgH="241300" progId="Equation.KSEE3">
                      <p:embed/>
                      <p:pic>
                        <p:nvPicPr>
                          <p:cNvPr id="0" name="图片 3443"/>
                          <p:cNvPicPr/>
                          <p:nvPr/>
                        </p:nvPicPr>
                        <p:blipFill>
                          <a:blip r:embed="rId29"/>
                          <a:stretch>
                            <a:fillRect/>
                          </a:stretch>
                        </p:blipFill>
                        <p:spPr>
                          <a:xfrm>
                            <a:off x="12365" y="6974"/>
                            <a:ext cx="622" cy="656"/>
                          </a:xfrm>
                          <a:prstGeom prst="rect">
                            <a:avLst/>
                          </a:prstGeom>
                          <a:noFill/>
                          <a:ln w="38100">
                            <a:noFill/>
                            <a:miter/>
                          </a:ln>
                        </p:spPr>
                      </p:pic>
                    </p:oleObj>
                  </mc:Fallback>
                </mc:AlternateContent>
              </a:graphicData>
            </a:graphic>
          </p:graphicFrame>
          <p:pic>
            <p:nvPicPr>
              <p:cNvPr id="100394" name="图片 3247"/>
              <p:cNvPicPr/>
              <p:nvPr/>
            </p:nvPicPr>
            <p:blipFill>
              <a:blip r:embed="rId30"/>
              <a:stretch>
                <a:fillRect/>
              </a:stretch>
            </p:blipFill>
            <p:spPr>
              <a:xfrm>
                <a:off x="9883" y="9571"/>
                <a:ext cx="257" cy="335"/>
              </a:xfrm>
              <a:prstGeom prst="rect">
                <a:avLst/>
              </a:prstGeom>
              <a:noFill/>
              <a:ln w="38100">
                <a:noFill/>
              </a:ln>
            </p:spPr>
          </p:pic>
          <p:graphicFrame>
            <p:nvGraphicFramePr>
              <p:cNvPr id="100395" name="对象 -2147481739"/>
              <p:cNvGraphicFramePr>
                <a:graphicFrameLocks noChangeAspect="1"/>
              </p:cNvGraphicFramePr>
              <p:nvPr/>
            </p:nvGraphicFramePr>
            <p:xfrm>
              <a:off x="13257" y="6732"/>
              <a:ext cx="380" cy="448"/>
            </p:xfrm>
            <a:graphic>
              <a:graphicData uri="http://schemas.openxmlformats.org/presentationml/2006/ole">
                <mc:AlternateContent xmlns:mc="http://schemas.openxmlformats.org/markup-compatibility/2006">
                  <mc:Choice xmlns:v="urn:schemas-microsoft-com:vml" Requires="v">
                    <p:oleObj spid="_x0000_s3445" name="" r:id="rId31" imgW="139700" imgH="165100" progId="Equation.KSEE3">
                      <p:embed/>
                    </p:oleObj>
                  </mc:Choice>
                  <mc:Fallback>
                    <p:oleObj name="" r:id="rId31" imgW="139700" imgH="165100" progId="Equation.KSEE3">
                      <p:embed/>
                      <p:pic>
                        <p:nvPicPr>
                          <p:cNvPr id="0" name="图片 3444"/>
                          <p:cNvPicPr/>
                          <p:nvPr/>
                        </p:nvPicPr>
                        <p:blipFill>
                          <a:blip r:embed="rId32"/>
                          <a:stretch>
                            <a:fillRect/>
                          </a:stretch>
                        </p:blipFill>
                        <p:spPr>
                          <a:xfrm>
                            <a:off x="13257" y="6732"/>
                            <a:ext cx="380" cy="448"/>
                          </a:xfrm>
                          <a:prstGeom prst="rect">
                            <a:avLst/>
                          </a:prstGeom>
                          <a:noFill/>
                          <a:ln w="38100">
                            <a:noFill/>
                            <a:miter/>
                          </a:ln>
                        </p:spPr>
                      </p:pic>
                    </p:oleObj>
                  </mc:Fallback>
                </mc:AlternateContent>
              </a:graphicData>
            </a:graphic>
          </p:graphicFrame>
          <p:cxnSp>
            <p:nvCxnSpPr>
              <p:cNvPr id="68" name="直接箭头连接符 67"/>
              <p:cNvCxnSpPr>
                <a:endCxn id="100394" idx="0"/>
              </p:cNvCxnSpPr>
              <p:nvPr/>
            </p:nvCxnSpPr>
            <p:spPr>
              <a:xfrm>
                <a:off x="11639" y="8692"/>
                <a:ext cx="23" cy="788"/>
              </a:xfrm>
              <a:prstGeom prst="straightConnector1">
                <a:avLst/>
              </a:prstGeom>
              <a:noFill/>
              <a:ln w="127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397" name="对象 -2147481739"/>
              <p:cNvGraphicFramePr>
                <a:graphicFrameLocks noChangeAspect="1"/>
              </p:cNvGraphicFramePr>
              <p:nvPr/>
            </p:nvGraphicFramePr>
            <p:xfrm>
              <a:off x="11406" y="8416"/>
              <a:ext cx="407" cy="325"/>
            </p:xfrm>
            <a:graphic>
              <a:graphicData uri="http://schemas.openxmlformats.org/presentationml/2006/ole">
                <mc:AlternateContent xmlns:mc="http://schemas.openxmlformats.org/markup-compatibility/2006">
                  <mc:Choice xmlns:v="urn:schemas-microsoft-com:vml" Requires="v">
                    <p:oleObj spid="_x0000_s3446" name="" r:id="rId33" imgW="254000" imgH="203200" progId="Equation.KSEE3">
                      <p:embed/>
                    </p:oleObj>
                  </mc:Choice>
                  <mc:Fallback>
                    <p:oleObj name="" r:id="rId33" imgW="254000" imgH="203200" progId="Equation.KSEE3">
                      <p:embed/>
                      <p:pic>
                        <p:nvPicPr>
                          <p:cNvPr id="0" name="图片 3445"/>
                          <p:cNvPicPr/>
                          <p:nvPr/>
                        </p:nvPicPr>
                        <p:blipFill>
                          <a:blip r:embed="rId34"/>
                          <a:stretch>
                            <a:fillRect/>
                          </a:stretch>
                        </p:blipFill>
                        <p:spPr>
                          <a:xfrm>
                            <a:off x="11406" y="8416"/>
                            <a:ext cx="407" cy="325"/>
                          </a:xfrm>
                          <a:prstGeom prst="rect">
                            <a:avLst/>
                          </a:prstGeom>
                          <a:noFill/>
                          <a:ln w="38100">
                            <a:noFill/>
                            <a:miter/>
                          </a:ln>
                        </p:spPr>
                      </p:pic>
                    </p:oleObj>
                  </mc:Fallback>
                </mc:AlternateContent>
              </a:graphicData>
            </a:graphic>
          </p:graphicFrame>
        </p:grpSp>
        <p:cxnSp>
          <p:nvCxnSpPr>
            <p:cNvPr id="92" name="直接箭头连接符 91"/>
            <p:cNvCxnSpPr>
              <a:endCxn id="100394" idx="0"/>
            </p:cNvCxnSpPr>
            <p:nvPr/>
          </p:nvCxnSpPr>
          <p:spPr>
            <a:xfrm flipH="1">
              <a:off x="10895" y="4810"/>
              <a:ext cx="959" cy="9"/>
            </a:xfrm>
            <a:prstGeom prst="straightConnector1">
              <a:avLst/>
            </a:prstGeom>
            <a:noFill/>
            <a:ln w="9525" cap="flat">
              <a:solidFill>
                <a:srgbClr val="330F13"/>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399" name="对象 -2147481739"/>
            <p:cNvGraphicFramePr>
              <a:graphicFrameLocks noChangeAspect="1"/>
            </p:cNvGraphicFramePr>
            <p:nvPr/>
          </p:nvGraphicFramePr>
          <p:xfrm>
            <a:off x="10601" y="4724"/>
            <a:ext cx="519" cy="587"/>
          </p:xfrm>
          <a:graphic>
            <a:graphicData uri="http://schemas.openxmlformats.org/presentationml/2006/ole">
              <mc:AlternateContent xmlns:mc="http://schemas.openxmlformats.org/markup-compatibility/2006">
                <mc:Choice xmlns:v="urn:schemas-microsoft-com:vml" Requires="v">
                  <p:oleObj spid="_x0000_s3447" name="" r:id="rId35" imgW="190500" imgH="215900" progId="Equation.KSEE3">
                    <p:embed/>
                  </p:oleObj>
                </mc:Choice>
                <mc:Fallback>
                  <p:oleObj name="" r:id="rId35" imgW="190500" imgH="215900" progId="Equation.KSEE3">
                    <p:embed/>
                    <p:pic>
                      <p:nvPicPr>
                        <p:cNvPr id="0" name="图片 3446"/>
                        <p:cNvPicPr/>
                        <p:nvPr/>
                      </p:nvPicPr>
                      <p:blipFill>
                        <a:blip r:embed="rId36"/>
                        <a:stretch>
                          <a:fillRect/>
                        </a:stretch>
                      </p:blipFill>
                      <p:spPr>
                        <a:xfrm>
                          <a:off x="10601" y="4724"/>
                          <a:ext cx="519" cy="587"/>
                        </a:xfrm>
                        <a:prstGeom prst="rect">
                          <a:avLst/>
                        </a:prstGeom>
                        <a:noFill/>
                        <a:ln w="38100">
                          <a:noFill/>
                          <a:miter/>
                        </a:ln>
                      </p:spPr>
                    </p:pic>
                  </p:oleObj>
                </mc:Fallback>
              </mc:AlternateContent>
            </a:graphicData>
          </a:graphic>
        </p:graphicFrame>
      </p:grpSp>
      <p:grpSp>
        <p:nvGrpSpPr>
          <p:cNvPr id="100400" name="组合 118"/>
          <p:cNvGrpSpPr/>
          <p:nvPr/>
        </p:nvGrpSpPr>
        <p:grpSpPr>
          <a:xfrm>
            <a:off x="6538913" y="3898900"/>
            <a:ext cx="2530475" cy="2660650"/>
            <a:chOff x="10195" y="6437"/>
            <a:chExt cx="3985" cy="4189"/>
          </a:xfrm>
        </p:grpSpPr>
        <p:graphicFrame>
          <p:nvGraphicFramePr>
            <p:cNvPr id="100401" name="对象 89"/>
            <p:cNvGraphicFramePr/>
            <p:nvPr/>
          </p:nvGraphicFramePr>
          <p:xfrm>
            <a:off x="10592" y="6814"/>
            <a:ext cx="3588" cy="3303"/>
          </p:xfrm>
          <a:graphic>
            <a:graphicData uri="http://schemas.openxmlformats.org/presentationml/2006/ole">
              <mc:AlternateContent xmlns:mc="http://schemas.openxmlformats.org/markup-compatibility/2006">
                <mc:Choice xmlns:v="urn:schemas-microsoft-com:vml" Requires="v">
                  <p:oleObj spid="_x0000_s3448" name="" r:id="rId37" imgW="2276475" imgH="2095500" progId="Paint.Picture">
                    <p:embed/>
                  </p:oleObj>
                </mc:Choice>
                <mc:Fallback>
                  <p:oleObj name="" r:id="rId37" imgW="2276475" imgH="2095500" progId="Paint.Picture">
                    <p:embed/>
                    <p:pic>
                      <p:nvPicPr>
                        <p:cNvPr id="0" name="图片 3447"/>
                        <p:cNvPicPr/>
                        <p:nvPr/>
                      </p:nvPicPr>
                      <p:blipFill>
                        <a:blip r:embed="rId38"/>
                        <a:stretch>
                          <a:fillRect/>
                        </a:stretch>
                      </p:blipFill>
                      <p:spPr>
                        <a:xfrm>
                          <a:off x="10592" y="6814"/>
                          <a:ext cx="3588" cy="3303"/>
                        </a:xfrm>
                        <a:prstGeom prst="rect">
                          <a:avLst/>
                        </a:prstGeom>
                        <a:noFill/>
                        <a:ln w="38100">
                          <a:noFill/>
                          <a:miter/>
                        </a:ln>
                      </p:spPr>
                    </p:pic>
                  </p:oleObj>
                </mc:Fallback>
              </mc:AlternateContent>
            </a:graphicData>
          </a:graphic>
        </p:graphicFrame>
        <p:cxnSp>
          <p:nvCxnSpPr>
            <p:cNvPr id="100402" name="直接箭头连接符 36"/>
            <p:cNvCxnSpPr>
              <a:endCxn id="100394" idx="0"/>
            </p:cNvCxnSpPr>
            <p:nvPr/>
          </p:nvCxnSpPr>
          <p:spPr>
            <a:xfrm flipH="1" flipV="1">
              <a:off x="11598" y="7179"/>
              <a:ext cx="2129" cy="31"/>
            </a:xfrm>
            <a:prstGeom prst="straightConnector1">
              <a:avLst/>
            </a:prstGeom>
            <a:ln w="3175" cap="flat" cmpd="sng">
              <a:solidFill>
                <a:srgbClr val="FF0000"/>
              </a:solidFill>
              <a:prstDash val="dashDot"/>
              <a:miter lim="400000"/>
              <a:headEnd type="none" w="med" len="med"/>
              <a:tailEnd type="none" w="med" len="med"/>
            </a:ln>
          </p:spPr>
        </p:cxnSp>
        <p:cxnSp>
          <p:nvCxnSpPr>
            <p:cNvPr id="78" name="直接箭头连接符 77"/>
            <p:cNvCxnSpPr>
              <a:endCxn id="100394" idx="0"/>
            </p:cNvCxnSpPr>
            <p:nvPr/>
          </p:nvCxnSpPr>
          <p:spPr>
            <a:xfrm flipH="1">
              <a:off x="10905" y="7218"/>
              <a:ext cx="693" cy="21"/>
            </a:xfrm>
            <a:prstGeom prst="straightConnector1">
              <a:avLst/>
            </a:prstGeom>
            <a:noFill/>
            <a:ln w="9525"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cxnSp>
          <p:nvCxnSpPr>
            <p:cNvPr id="79" name="直接箭头连接符 78"/>
            <p:cNvCxnSpPr>
              <a:endCxn id="100394" idx="0"/>
            </p:cNvCxnSpPr>
            <p:nvPr/>
          </p:nvCxnSpPr>
          <p:spPr>
            <a:xfrm flipH="1" flipV="1">
              <a:off x="11667" y="6437"/>
              <a:ext cx="9" cy="802"/>
            </a:xfrm>
            <a:prstGeom prst="straightConnector1">
              <a:avLst/>
            </a:prstGeom>
            <a:noFill/>
            <a:ln w="9525" cap="flat">
              <a:solidFill>
                <a:srgbClr val="FF0000"/>
              </a:solidFill>
              <a:prstDash val="solid"/>
              <a:miter lim="400000"/>
              <a:headEnd type="arrow" w="med" len="med"/>
              <a:tailEnd type="none"/>
            </a:ln>
          </p:spPr>
          <p:style>
            <a:lnRef idx="0">
              <a:scrgbClr r="0" g="0" b="0"/>
            </a:lnRef>
            <a:fillRef idx="0">
              <a:scrgbClr r="0" g="0" b="0"/>
            </a:fillRef>
            <a:effectRef idx="0">
              <a:scrgbClr r="0" g="0" b="0"/>
            </a:effectRef>
            <a:fontRef idx="none"/>
          </p:style>
        </p:cxnSp>
        <p:graphicFrame>
          <p:nvGraphicFramePr>
            <p:cNvPr id="100405" name="对象 -2147481739"/>
            <p:cNvGraphicFramePr>
              <a:graphicFrameLocks noChangeAspect="1"/>
            </p:cNvGraphicFramePr>
            <p:nvPr/>
          </p:nvGraphicFramePr>
          <p:xfrm>
            <a:off x="10981" y="9970"/>
            <a:ext cx="600" cy="539"/>
          </p:xfrm>
          <a:graphic>
            <a:graphicData uri="http://schemas.openxmlformats.org/presentationml/2006/ole">
              <mc:AlternateContent xmlns:mc="http://schemas.openxmlformats.org/markup-compatibility/2006">
                <mc:Choice xmlns:v="urn:schemas-microsoft-com:vml" Requires="v">
                  <p:oleObj spid="_x0000_s3449" name="" r:id="rId39" imgW="254000" imgH="228600" progId="Equation.KSEE3">
                    <p:embed/>
                  </p:oleObj>
                </mc:Choice>
                <mc:Fallback>
                  <p:oleObj name="" r:id="rId39" imgW="254000" imgH="228600" progId="Equation.KSEE3">
                    <p:embed/>
                    <p:pic>
                      <p:nvPicPr>
                        <p:cNvPr id="0" name="图片 3448"/>
                        <p:cNvPicPr/>
                        <p:nvPr/>
                      </p:nvPicPr>
                      <p:blipFill>
                        <a:blip r:embed="rId40"/>
                        <a:stretch>
                          <a:fillRect/>
                        </a:stretch>
                      </p:blipFill>
                      <p:spPr>
                        <a:xfrm>
                          <a:off x="10981" y="9970"/>
                          <a:ext cx="600" cy="539"/>
                        </a:xfrm>
                        <a:prstGeom prst="rect">
                          <a:avLst/>
                        </a:prstGeom>
                        <a:noFill/>
                        <a:ln w="38100">
                          <a:noFill/>
                          <a:miter/>
                        </a:ln>
                      </p:spPr>
                    </p:pic>
                  </p:oleObj>
                </mc:Fallback>
              </mc:AlternateContent>
            </a:graphicData>
          </a:graphic>
        </p:graphicFrame>
        <p:cxnSp>
          <p:nvCxnSpPr>
            <p:cNvPr id="87" name="直接箭头连接符 86"/>
            <p:cNvCxnSpPr>
              <a:endCxn id="100394" idx="0"/>
            </p:cNvCxnSpPr>
            <p:nvPr/>
          </p:nvCxnSpPr>
          <p:spPr>
            <a:xfrm>
              <a:off x="11609" y="8304"/>
              <a:ext cx="23" cy="788"/>
            </a:xfrm>
            <a:prstGeom prst="straightConnector1">
              <a:avLst/>
            </a:prstGeom>
            <a:noFill/>
            <a:ln w="127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407" name="对象 -2147481739"/>
            <p:cNvGraphicFramePr>
              <a:graphicFrameLocks noChangeAspect="1"/>
            </p:cNvGraphicFramePr>
            <p:nvPr/>
          </p:nvGraphicFramePr>
          <p:xfrm>
            <a:off x="11376" y="8028"/>
            <a:ext cx="407" cy="325"/>
          </p:xfrm>
          <a:graphic>
            <a:graphicData uri="http://schemas.openxmlformats.org/presentationml/2006/ole">
              <mc:AlternateContent xmlns:mc="http://schemas.openxmlformats.org/markup-compatibility/2006">
                <mc:Choice xmlns:v="urn:schemas-microsoft-com:vml" Requires="v">
                  <p:oleObj spid="_x0000_s3450" name="" r:id="rId41" imgW="254000" imgH="203200" progId="Equation.KSEE3">
                    <p:embed/>
                  </p:oleObj>
                </mc:Choice>
                <mc:Fallback>
                  <p:oleObj name="" r:id="rId41" imgW="254000" imgH="203200" progId="Equation.KSEE3">
                    <p:embed/>
                    <p:pic>
                      <p:nvPicPr>
                        <p:cNvPr id="0" name="图片 3449"/>
                        <p:cNvPicPr/>
                        <p:nvPr/>
                      </p:nvPicPr>
                      <p:blipFill>
                        <a:blip r:embed="rId34"/>
                        <a:stretch>
                          <a:fillRect/>
                        </a:stretch>
                      </p:blipFill>
                      <p:spPr>
                        <a:xfrm>
                          <a:off x="11376" y="8028"/>
                          <a:ext cx="407" cy="325"/>
                        </a:xfrm>
                        <a:prstGeom prst="rect">
                          <a:avLst/>
                        </a:prstGeom>
                        <a:noFill/>
                        <a:ln w="38100">
                          <a:noFill/>
                          <a:miter/>
                        </a:ln>
                      </p:spPr>
                    </p:pic>
                  </p:oleObj>
                </mc:Fallback>
              </mc:AlternateContent>
            </a:graphicData>
          </a:graphic>
        </p:graphicFrame>
        <p:cxnSp>
          <p:nvCxnSpPr>
            <p:cNvPr id="96" name="直接箭头连接符 95"/>
            <p:cNvCxnSpPr>
              <a:endCxn id="100394" idx="0"/>
            </p:cNvCxnSpPr>
            <p:nvPr/>
          </p:nvCxnSpPr>
          <p:spPr>
            <a:xfrm flipV="1">
              <a:off x="10809" y="9703"/>
              <a:ext cx="789" cy="23"/>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97" name="任意多边形 96"/>
            <p:cNvSpPr/>
            <p:nvPr/>
          </p:nvSpPr>
          <p:spPr>
            <a:xfrm>
              <a:off x="12711" y="7618"/>
              <a:ext cx="463" cy="558"/>
            </a:xfrm>
            <a:custGeom>
              <a:avLst/>
              <a:gdLst>
                <a:gd name="connisteX0" fmla="*/ 0 w 294005"/>
                <a:gd name="connsiteY0" fmla="*/ 30250 h 354100"/>
                <a:gd name="connisteX1" fmla="*/ 147320 w 294005"/>
                <a:gd name="connsiteY1" fmla="*/ 30250 h 354100"/>
                <a:gd name="connisteX2" fmla="*/ 294005 w 294005"/>
                <a:gd name="connsiteY2" fmla="*/ 354100 h 354100"/>
              </a:gdLst>
              <a:ahLst/>
              <a:cxnLst>
                <a:cxn ang="0">
                  <a:pos x="connisteX0" y="connsiteY0"/>
                </a:cxn>
                <a:cxn ang="0">
                  <a:pos x="connisteX1" y="connsiteY1"/>
                </a:cxn>
                <a:cxn ang="0">
                  <a:pos x="connisteX2" y="connsiteY2"/>
                </a:cxn>
              </a:cxnLst>
              <a:rect l="l" t="t" r="r" b="b"/>
              <a:pathLst>
                <a:path w="294005" h="354100">
                  <a:moveTo>
                    <a:pt x="0" y="30250"/>
                  </a:moveTo>
                  <a:cubicBezTo>
                    <a:pt x="26670" y="23900"/>
                    <a:pt x="88265" y="-34520"/>
                    <a:pt x="147320" y="30250"/>
                  </a:cubicBezTo>
                  <a:cubicBezTo>
                    <a:pt x="206375" y="95020"/>
                    <a:pt x="267335" y="289330"/>
                    <a:pt x="294005" y="354100"/>
                  </a:cubicBezTo>
                </a:path>
              </a:pathLst>
            </a:custGeom>
            <a:noFill/>
            <a:ln w="12700" cap="flat">
              <a:solidFill>
                <a:prstClr val="black"/>
              </a:solidFill>
              <a:miter lim="400000"/>
              <a:headEnd type="triangle" w="med" len="med"/>
              <a:tailEnd type="none"/>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98" name="任意多边形 97"/>
            <p:cNvSpPr/>
            <p:nvPr/>
          </p:nvSpPr>
          <p:spPr>
            <a:xfrm>
              <a:off x="10948" y="8501"/>
              <a:ext cx="510" cy="417"/>
            </a:xfrm>
            <a:custGeom>
              <a:avLst/>
              <a:gdLst>
                <a:gd name="connisteX0" fmla="*/ 0 w 323850"/>
                <a:gd name="connsiteY0" fmla="*/ 264795 h 264795"/>
                <a:gd name="connisteX1" fmla="*/ 161925 w 323850"/>
                <a:gd name="connsiteY1" fmla="*/ 44450 h 264795"/>
                <a:gd name="connisteX2" fmla="*/ 323850 w 323850"/>
                <a:gd name="connsiteY2" fmla="*/ 0 h 264795"/>
              </a:gdLst>
              <a:ahLst/>
              <a:cxnLst>
                <a:cxn ang="0">
                  <a:pos x="connisteX0" y="connsiteY0"/>
                </a:cxn>
                <a:cxn ang="0">
                  <a:pos x="connisteX1" y="connsiteY1"/>
                </a:cxn>
                <a:cxn ang="0">
                  <a:pos x="connisteX2" y="connsiteY2"/>
                </a:cxn>
              </a:cxnLst>
              <a:rect l="l" t="t" r="r" b="b"/>
              <a:pathLst>
                <a:path w="323850" h="264795">
                  <a:moveTo>
                    <a:pt x="0" y="264795"/>
                  </a:moveTo>
                  <a:cubicBezTo>
                    <a:pt x="29210" y="221615"/>
                    <a:pt x="97155" y="97155"/>
                    <a:pt x="161925" y="44450"/>
                  </a:cubicBezTo>
                  <a:cubicBezTo>
                    <a:pt x="226695" y="-8255"/>
                    <a:pt x="294640" y="4445"/>
                    <a:pt x="323850" y="0"/>
                  </a:cubicBezTo>
                </a:path>
              </a:pathLst>
            </a:custGeom>
            <a:noFill/>
            <a:ln w="12700" cap="flat">
              <a:solidFill>
                <a:prstClr val="black"/>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0411" name="对象 -2147481739"/>
            <p:cNvGraphicFramePr>
              <a:graphicFrameLocks noChangeAspect="1"/>
            </p:cNvGraphicFramePr>
            <p:nvPr/>
          </p:nvGraphicFramePr>
          <p:xfrm>
            <a:off x="11705" y="6437"/>
            <a:ext cx="630" cy="569"/>
          </p:xfrm>
          <a:graphic>
            <a:graphicData uri="http://schemas.openxmlformats.org/presentationml/2006/ole">
              <mc:AlternateContent xmlns:mc="http://schemas.openxmlformats.org/markup-compatibility/2006">
                <mc:Choice xmlns:v="urn:schemas-microsoft-com:vml" Requires="v">
                  <p:oleObj spid="_x0000_s3451" name="" r:id="rId42" imgW="266700" imgH="241300" progId="Equation.KSEE3">
                    <p:embed/>
                  </p:oleObj>
                </mc:Choice>
                <mc:Fallback>
                  <p:oleObj name="" r:id="rId42" imgW="266700" imgH="241300" progId="Equation.KSEE3">
                    <p:embed/>
                    <p:pic>
                      <p:nvPicPr>
                        <p:cNvPr id="0" name="图片 3450"/>
                        <p:cNvPicPr/>
                        <p:nvPr/>
                      </p:nvPicPr>
                      <p:blipFill>
                        <a:blip r:embed="rId43"/>
                        <a:stretch>
                          <a:fillRect/>
                        </a:stretch>
                      </p:blipFill>
                      <p:spPr>
                        <a:xfrm>
                          <a:off x="11705" y="6437"/>
                          <a:ext cx="630" cy="569"/>
                        </a:xfrm>
                        <a:prstGeom prst="rect">
                          <a:avLst/>
                        </a:prstGeom>
                        <a:noFill/>
                        <a:ln w="38100">
                          <a:noFill/>
                          <a:miter/>
                        </a:ln>
                      </p:spPr>
                    </p:pic>
                  </p:oleObj>
                </mc:Fallback>
              </mc:AlternateContent>
            </a:graphicData>
          </a:graphic>
        </p:graphicFrame>
        <p:cxnSp>
          <p:nvCxnSpPr>
            <p:cNvPr id="100412" name="直接箭头连接符 36"/>
            <p:cNvCxnSpPr>
              <a:endCxn id="100394" idx="0"/>
            </p:cNvCxnSpPr>
            <p:nvPr/>
          </p:nvCxnSpPr>
          <p:spPr>
            <a:xfrm flipH="1" flipV="1">
              <a:off x="11598" y="7110"/>
              <a:ext cx="23" cy="3293"/>
            </a:xfrm>
            <a:prstGeom prst="straightConnector1">
              <a:avLst/>
            </a:prstGeom>
            <a:ln w="3175" cap="flat" cmpd="sng">
              <a:solidFill>
                <a:srgbClr val="FF0000"/>
              </a:solidFill>
              <a:prstDash val="dashDot"/>
              <a:miter lim="400000"/>
              <a:headEnd type="none" w="med" len="med"/>
              <a:tailEnd type="none" w="med" len="med"/>
            </a:ln>
          </p:spPr>
        </p:cxnSp>
        <p:graphicFrame>
          <p:nvGraphicFramePr>
            <p:cNvPr id="100413" name="对象 -2147481739"/>
            <p:cNvGraphicFramePr>
              <a:graphicFrameLocks noChangeAspect="1"/>
            </p:cNvGraphicFramePr>
            <p:nvPr/>
          </p:nvGraphicFramePr>
          <p:xfrm>
            <a:off x="10195" y="9350"/>
            <a:ext cx="510" cy="510"/>
          </p:xfrm>
          <a:graphic>
            <a:graphicData uri="http://schemas.openxmlformats.org/presentationml/2006/ole">
              <mc:AlternateContent xmlns:mc="http://schemas.openxmlformats.org/markup-compatibility/2006">
                <mc:Choice xmlns:v="urn:schemas-microsoft-com:vml" Requires="v">
                  <p:oleObj spid="_x0000_s3452" name="" r:id="rId44" imgW="215900" imgH="215900" progId="Equation.KSEE3">
                    <p:embed/>
                  </p:oleObj>
                </mc:Choice>
                <mc:Fallback>
                  <p:oleObj name="" r:id="rId44" imgW="215900" imgH="215900" progId="Equation.KSEE3">
                    <p:embed/>
                    <p:pic>
                      <p:nvPicPr>
                        <p:cNvPr id="0" name="图片 3451"/>
                        <p:cNvPicPr/>
                        <p:nvPr/>
                      </p:nvPicPr>
                      <p:blipFill>
                        <a:blip r:embed="rId45"/>
                        <a:stretch>
                          <a:fillRect/>
                        </a:stretch>
                      </p:blipFill>
                      <p:spPr>
                        <a:xfrm>
                          <a:off x="10195" y="9350"/>
                          <a:ext cx="510" cy="510"/>
                        </a:xfrm>
                        <a:prstGeom prst="rect">
                          <a:avLst/>
                        </a:prstGeom>
                        <a:noFill/>
                        <a:ln w="38100">
                          <a:noFill/>
                          <a:miter/>
                        </a:ln>
                      </p:spPr>
                    </p:pic>
                  </p:oleObj>
                </mc:Fallback>
              </mc:AlternateContent>
            </a:graphicData>
          </a:graphic>
        </p:graphicFrame>
        <p:cxnSp>
          <p:nvCxnSpPr>
            <p:cNvPr id="104" name="直接箭头连接符 103"/>
            <p:cNvCxnSpPr>
              <a:endCxn id="100394" idx="0"/>
            </p:cNvCxnSpPr>
            <p:nvPr/>
          </p:nvCxnSpPr>
          <p:spPr>
            <a:xfrm flipH="1" flipV="1">
              <a:off x="11644" y="9860"/>
              <a:ext cx="23" cy="767"/>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05" name="直接箭头连接符 104"/>
            <p:cNvCxnSpPr>
              <a:endCxn id="100394" idx="0"/>
            </p:cNvCxnSpPr>
            <p:nvPr/>
          </p:nvCxnSpPr>
          <p:spPr>
            <a:xfrm flipH="1">
              <a:off x="11783" y="9913"/>
              <a:ext cx="1075" cy="11"/>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416" name="对象 -2147481739"/>
            <p:cNvGraphicFramePr>
              <a:graphicFrameLocks noChangeAspect="1"/>
            </p:cNvGraphicFramePr>
            <p:nvPr/>
          </p:nvGraphicFramePr>
          <p:xfrm>
            <a:off x="12001" y="10009"/>
            <a:ext cx="570" cy="539"/>
          </p:xfrm>
          <a:graphic>
            <a:graphicData uri="http://schemas.openxmlformats.org/presentationml/2006/ole">
              <mc:AlternateContent xmlns:mc="http://schemas.openxmlformats.org/markup-compatibility/2006">
                <mc:Choice xmlns:v="urn:schemas-microsoft-com:vml" Requires="v">
                  <p:oleObj spid="_x0000_s3453" name="" r:id="rId46" imgW="241300" imgH="228600" progId="Equation.KSEE3">
                    <p:embed/>
                  </p:oleObj>
                </mc:Choice>
                <mc:Fallback>
                  <p:oleObj name="" r:id="rId46" imgW="241300" imgH="228600" progId="Equation.KSEE3">
                    <p:embed/>
                    <p:pic>
                      <p:nvPicPr>
                        <p:cNvPr id="0" name="图片 3452"/>
                        <p:cNvPicPr/>
                        <p:nvPr/>
                      </p:nvPicPr>
                      <p:blipFill>
                        <a:blip r:embed="rId47"/>
                        <a:stretch>
                          <a:fillRect/>
                        </a:stretch>
                      </p:blipFill>
                      <p:spPr>
                        <a:xfrm>
                          <a:off x="12001" y="10009"/>
                          <a:ext cx="570" cy="539"/>
                        </a:xfrm>
                        <a:prstGeom prst="rect">
                          <a:avLst/>
                        </a:prstGeom>
                        <a:noFill/>
                        <a:ln w="38100">
                          <a:noFill/>
                          <a:miter/>
                        </a:ln>
                      </p:spPr>
                    </p:pic>
                  </p:oleObj>
                </mc:Fallback>
              </mc:AlternateContent>
            </a:graphicData>
          </a:graphic>
        </p:graphicFrame>
        <p:graphicFrame>
          <p:nvGraphicFramePr>
            <p:cNvPr id="100417" name="对象 -2147481739"/>
            <p:cNvGraphicFramePr>
              <a:graphicFrameLocks noChangeAspect="1"/>
            </p:cNvGraphicFramePr>
            <p:nvPr/>
          </p:nvGraphicFramePr>
          <p:xfrm>
            <a:off x="10809" y="6569"/>
            <a:ext cx="630" cy="540"/>
          </p:xfrm>
          <a:graphic>
            <a:graphicData uri="http://schemas.openxmlformats.org/presentationml/2006/ole">
              <mc:AlternateContent xmlns:mc="http://schemas.openxmlformats.org/markup-compatibility/2006">
                <mc:Choice xmlns:v="urn:schemas-microsoft-com:vml" Requires="v">
                  <p:oleObj spid="_x0000_s3454" name="" r:id="rId48" imgW="266700" imgH="228600" progId="Equation.KSEE3">
                    <p:embed/>
                  </p:oleObj>
                </mc:Choice>
                <mc:Fallback>
                  <p:oleObj name="" r:id="rId48" imgW="266700" imgH="228600" progId="Equation.KSEE3">
                    <p:embed/>
                    <p:pic>
                      <p:nvPicPr>
                        <p:cNvPr id="0" name="图片 3453"/>
                        <p:cNvPicPr/>
                        <p:nvPr/>
                      </p:nvPicPr>
                      <p:blipFill>
                        <a:blip r:embed="rId49"/>
                        <a:stretch>
                          <a:fillRect/>
                        </a:stretch>
                      </p:blipFill>
                      <p:spPr>
                        <a:xfrm>
                          <a:off x="10809" y="6569"/>
                          <a:ext cx="630" cy="540"/>
                        </a:xfrm>
                        <a:prstGeom prst="rect">
                          <a:avLst/>
                        </a:prstGeom>
                        <a:noFill/>
                        <a:ln w="38100">
                          <a:noFill/>
                          <a:miter/>
                        </a:ln>
                      </p:spPr>
                    </p:pic>
                  </p:oleObj>
                </mc:Fallback>
              </mc:AlternateContent>
            </a:graphicData>
          </a:graphic>
        </p:graphicFrame>
        <p:graphicFrame>
          <p:nvGraphicFramePr>
            <p:cNvPr id="100418" name="对象 -2147481739"/>
            <p:cNvGraphicFramePr>
              <a:graphicFrameLocks noChangeAspect="1"/>
            </p:cNvGraphicFramePr>
            <p:nvPr/>
          </p:nvGraphicFramePr>
          <p:xfrm>
            <a:off x="11664" y="7199"/>
            <a:ext cx="390" cy="390"/>
          </p:xfrm>
          <a:graphic>
            <a:graphicData uri="http://schemas.openxmlformats.org/presentationml/2006/ole">
              <mc:AlternateContent xmlns:mc="http://schemas.openxmlformats.org/markup-compatibility/2006">
                <mc:Choice xmlns:v="urn:schemas-microsoft-com:vml" Requires="v">
                  <p:oleObj spid="_x0000_s3455" name="" r:id="rId50" imgW="165100" imgH="165100" progId="Equation.KSEE3">
                    <p:embed/>
                  </p:oleObj>
                </mc:Choice>
                <mc:Fallback>
                  <p:oleObj name="" r:id="rId50" imgW="165100" imgH="165100" progId="Equation.KSEE3">
                    <p:embed/>
                    <p:pic>
                      <p:nvPicPr>
                        <p:cNvPr id="0" name="图片 3454"/>
                        <p:cNvPicPr/>
                        <p:nvPr/>
                      </p:nvPicPr>
                      <p:blipFill>
                        <a:blip r:embed="rId51"/>
                        <a:stretch>
                          <a:fillRect/>
                        </a:stretch>
                      </p:blipFill>
                      <p:spPr>
                        <a:xfrm>
                          <a:off x="11664" y="7199"/>
                          <a:ext cx="390" cy="390"/>
                        </a:xfrm>
                        <a:prstGeom prst="rect">
                          <a:avLst/>
                        </a:prstGeom>
                        <a:noFill/>
                        <a:ln w="38100">
                          <a:noFill/>
                          <a:miter/>
                        </a:ln>
                      </p:spPr>
                    </p:pic>
                  </p:oleObj>
                </mc:Fallback>
              </mc:AlternateContent>
            </a:graphicData>
          </a:graphic>
        </p:graphicFrame>
        <p:graphicFrame>
          <p:nvGraphicFramePr>
            <p:cNvPr id="100419" name="对象 -2147481739"/>
            <p:cNvGraphicFramePr>
              <a:graphicFrameLocks noChangeAspect="1"/>
            </p:cNvGraphicFramePr>
            <p:nvPr/>
          </p:nvGraphicFramePr>
          <p:xfrm>
            <a:off x="12015" y="7385"/>
            <a:ext cx="690" cy="510"/>
          </p:xfrm>
          <a:graphic>
            <a:graphicData uri="http://schemas.openxmlformats.org/presentationml/2006/ole">
              <mc:AlternateContent xmlns:mc="http://schemas.openxmlformats.org/markup-compatibility/2006">
                <mc:Choice xmlns:v="urn:schemas-microsoft-com:vml" Requires="v">
                  <p:oleObj spid="_x0000_s3456" name="" r:id="rId52" imgW="292100" imgH="215900" progId="Equation.KSEE3">
                    <p:embed/>
                  </p:oleObj>
                </mc:Choice>
                <mc:Fallback>
                  <p:oleObj name="" r:id="rId52" imgW="292100" imgH="215900" progId="Equation.KSEE3">
                    <p:embed/>
                    <p:pic>
                      <p:nvPicPr>
                        <p:cNvPr id="0" name="图片 3455"/>
                        <p:cNvPicPr/>
                        <p:nvPr/>
                      </p:nvPicPr>
                      <p:blipFill>
                        <a:blip r:embed="rId53"/>
                        <a:stretch>
                          <a:fillRect/>
                        </a:stretch>
                      </p:blipFill>
                      <p:spPr>
                        <a:xfrm>
                          <a:off x="12015" y="7385"/>
                          <a:ext cx="690" cy="510"/>
                        </a:xfrm>
                        <a:prstGeom prst="rect">
                          <a:avLst/>
                        </a:prstGeom>
                        <a:noFill/>
                        <a:ln w="38100">
                          <a:noFill/>
                          <a:miter/>
                        </a:ln>
                      </p:spPr>
                    </p:pic>
                  </p:oleObj>
                </mc:Fallback>
              </mc:AlternateContent>
            </a:graphicData>
          </a:graphic>
        </p:graphicFrame>
        <p:graphicFrame>
          <p:nvGraphicFramePr>
            <p:cNvPr id="100420" name="对象 -2147481739"/>
            <p:cNvGraphicFramePr>
              <a:graphicFrameLocks noChangeAspect="1"/>
            </p:cNvGraphicFramePr>
            <p:nvPr/>
          </p:nvGraphicFramePr>
          <p:xfrm>
            <a:off x="10306" y="8304"/>
            <a:ext cx="660" cy="510"/>
          </p:xfrm>
          <a:graphic>
            <a:graphicData uri="http://schemas.openxmlformats.org/presentationml/2006/ole">
              <mc:AlternateContent xmlns:mc="http://schemas.openxmlformats.org/markup-compatibility/2006">
                <mc:Choice xmlns:v="urn:schemas-microsoft-com:vml" Requires="v">
                  <p:oleObj spid="_x0000_s3457" name="" r:id="rId54" imgW="279400" imgH="215900" progId="Equation.KSEE3">
                    <p:embed/>
                  </p:oleObj>
                </mc:Choice>
                <mc:Fallback>
                  <p:oleObj name="" r:id="rId54" imgW="279400" imgH="215900" progId="Equation.KSEE3">
                    <p:embed/>
                    <p:pic>
                      <p:nvPicPr>
                        <p:cNvPr id="0" name="图片 3456"/>
                        <p:cNvPicPr/>
                        <p:nvPr/>
                      </p:nvPicPr>
                      <p:blipFill>
                        <a:blip r:embed="rId55"/>
                        <a:stretch>
                          <a:fillRect/>
                        </a:stretch>
                      </p:blipFill>
                      <p:spPr>
                        <a:xfrm>
                          <a:off x="10306" y="8304"/>
                          <a:ext cx="660" cy="510"/>
                        </a:xfrm>
                        <a:prstGeom prst="rect">
                          <a:avLst/>
                        </a:prstGeom>
                        <a:noFill/>
                        <a:ln w="38100">
                          <a:noFill/>
                          <a:miter/>
                        </a:ln>
                      </p:spPr>
                    </p:pic>
                  </p:oleObj>
                </mc:Fallback>
              </mc:AlternateContent>
            </a:graphicData>
          </a:graphic>
        </p:graphicFrame>
        <p:cxnSp>
          <p:nvCxnSpPr>
            <p:cNvPr id="116" name="直接箭头连接符 115"/>
            <p:cNvCxnSpPr>
              <a:endCxn id="100394" idx="0"/>
            </p:cNvCxnSpPr>
            <p:nvPr/>
          </p:nvCxnSpPr>
          <p:spPr>
            <a:xfrm flipH="1">
              <a:off x="12635" y="7239"/>
              <a:ext cx="1075" cy="11"/>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0422" name="对象 -2147481739"/>
            <p:cNvGraphicFramePr>
              <a:graphicFrameLocks noChangeAspect="1"/>
            </p:cNvGraphicFramePr>
            <p:nvPr/>
          </p:nvGraphicFramePr>
          <p:xfrm>
            <a:off x="12595" y="6584"/>
            <a:ext cx="450" cy="510"/>
          </p:xfrm>
          <a:graphic>
            <a:graphicData uri="http://schemas.openxmlformats.org/presentationml/2006/ole">
              <mc:AlternateContent xmlns:mc="http://schemas.openxmlformats.org/markup-compatibility/2006">
                <mc:Choice xmlns:v="urn:schemas-microsoft-com:vml" Requires="v">
                  <p:oleObj spid="_x0000_s3458" name="" r:id="rId56" imgW="190500" imgH="215900" progId="Equation.KSEE3">
                    <p:embed/>
                  </p:oleObj>
                </mc:Choice>
                <mc:Fallback>
                  <p:oleObj name="" r:id="rId56" imgW="190500" imgH="215900" progId="Equation.KSEE3">
                    <p:embed/>
                    <p:pic>
                      <p:nvPicPr>
                        <p:cNvPr id="0" name="图片 3457"/>
                        <p:cNvPicPr/>
                        <p:nvPr/>
                      </p:nvPicPr>
                      <p:blipFill>
                        <a:blip r:embed="rId57"/>
                        <a:stretch>
                          <a:fillRect/>
                        </a:stretch>
                      </p:blipFill>
                      <p:spPr>
                        <a:xfrm>
                          <a:off x="12595" y="6584"/>
                          <a:ext cx="450" cy="510"/>
                        </a:xfrm>
                        <a:prstGeom prst="rect">
                          <a:avLst/>
                        </a:prstGeom>
                        <a:noFill/>
                        <a:ln w="38100">
                          <a:noFill/>
                          <a:miter/>
                        </a:ln>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文本框 25"/>
          <p:cNvSpPr txBox="1"/>
          <p:nvPr/>
        </p:nvSpPr>
        <p:spPr>
          <a:xfrm>
            <a:off x="5712460" y="1640840"/>
            <a:ext cx="83756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(7)</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31" name="文本框 30"/>
          <p:cNvSpPr txBox="1"/>
          <p:nvPr/>
        </p:nvSpPr>
        <p:spPr>
          <a:xfrm>
            <a:off x="80010" y="870268"/>
            <a:ext cx="67284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sz="1900" b="0" i="0" u="none" strike="noStrike" kern="1200" cap="none" spc="0" normalizeH="0" baseline="0" noProof="1" dirty="0" smtClean="0">
                <a:solidFill>
                  <a:schemeClr val="tx1"/>
                </a:solidFill>
                <a:latin typeface="+mj-lt"/>
                <a:ea typeface="+mj-ea"/>
                <a:cs typeface="+mj-cs"/>
                <a:sym typeface="Helvetica Light"/>
              </a:rPr>
              <a:t>【动静法】得到第</a:t>
            </a:r>
            <a:r>
              <a:rPr kumimoji="0" lang="en-US" altLang="zh-CN" sz="1900" b="0" i="0" u="none" strike="noStrike" kern="1200" cap="none" spc="0" normalizeH="0" baseline="0" noProof="1" dirty="0" smtClean="0">
                <a:solidFill>
                  <a:schemeClr val="tx1"/>
                </a:solidFill>
                <a:latin typeface="+mj-lt"/>
                <a:ea typeface="+mj-ea"/>
                <a:cs typeface="+mj-cs"/>
                <a:sym typeface="Helvetica Light"/>
              </a:rPr>
              <a:t>2</a:t>
            </a:r>
            <a:r>
              <a:rPr kumimoji="0" lang="zh-CN" altLang="en-US" sz="1900" b="0" i="0" u="none" strike="noStrike" kern="1200" cap="none" spc="0" normalizeH="0" baseline="0" noProof="1" dirty="0" smtClean="0">
                <a:solidFill>
                  <a:schemeClr val="tx1"/>
                </a:solidFill>
                <a:latin typeface="+mj-lt"/>
                <a:ea typeface="+mj-ea"/>
                <a:cs typeface="+mj-cs"/>
                <a:sym typeface="Helvetica Light"/>
              </a:rPr>
              <a:t>个方程，</a:t>
            </a:r>
            <a:r>
              <a:rPr kumimoji="0" lang="zh-CN" sz="1900" b="0" i="0" u="none" strike="noStrike" kern="1200" cap="none" spc="0" normalizeH="0" baseline="0" noProof="1" dirty="0" smtClean="0">
                <a:solidFill>
                  <a:schemeClr val="tx1"/>
                </a:solidFill>
                <a:latin typeface="+mj-lt"/>
                <a:ea typeface="+mj-ea"/>
                <a:cs typeface="+mj-cs"/>
                <a:sym typeface="Helvetica Light"/>
              </a:rPr>
              <a:t>求</a:t>
            </a:r>
            <a:r>
              <a:rPr kumimoji="0" lang="en-US" altLang="zh-CN" sz="1900" b="0" i="0" u="none" strike="noStrike" kern="1200" cap="none" spc="0" normalizeH="0" baseline="0" noProof="1" dirty="0" smtClean="0">
                <a:solidFill>
                  <a:schemeClr val="tx1"/>
                </a:solidFill>
                <a:latin typeface="+mj-lt"/>
                <a:ea typeface="+mj-ea"/>
                <a:cs typeface="+mj-cs"/>
                <a:sym typeface="Helvetica Light"/>
              </a:rPr>
              <a:t>F</a:t>
            </a:r>
            <a:r>
              <a:rPr kumimoji="0" lang="en-US" altLang="zh-CN" sz="1900" b="0" i="0" u="none" strike="noStrike" kern="1200" cap="none" spc="0" normalizeH="0" baseline="-25000" noProof="1" dirty="0" smtClean="0">
                <a:solidFill>
                  <a:schemeClr val="tx1"/>
                </a:solidFill>
                <a:latin typeface="+mj-lt"/>
                <a:ea typeface="+mj-ea"/>
                <a:cs typeface="+mj-cs"/>
                <a:sym typeface="Helvetica Light"/>
              </a:rPr>
              <a:t>PN</a:t>
            </a:r>
            <a:endParaRPr kumimoji="0" lang="en-US" altLang="zh-CN" sz="1900" b="0" i="0" u="none" strike="noStrike" kern="1200" cap="none" spc="0" normalizeH="0" baseline="-25000" noProof="1" dirty="0" smtClean="0">
              <a:solidFill>
                <a:schemeClr val="tx1"/>
              </a:solidFill>
              <a:latin typeface="+mj-lt"/>
              <a:ea typeface="+mj-ea"/>
              <a:cs typeface="+mj-cs"/>
              <a:sym typeface="Helvetica Light"/>
            </a:endParaRPr>
          </a:p>
        </p:txBody>
      </p:sp>
      <p:sp>
        <p:nvSpPr>
          <p:cNvPr id="8" name="文本框 7"/>
          <p:cNvSpPr txBox="1"/>
          <p:nvPr/>
        </p:nvSpPr>
        <p:spPr>
          <a:xfrm>
            <a:off x="234950" y="1266190"/>
            <a:ext cx="452755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chemeClr val="tx1"/>
                </a:solidFill>
                <a:latin typeface="+mj-lt"/>
                <a:ea typeface="+mj-ea"/>
                <a:cs typeface="+mj-cs"/>
                <a:sym typeface="Helvetica Light"/>
              </a:rPr>
              <a:t>AB</a:t>
            </a:r>
            <a:r>
              <a:rPr kumimoji="0" lang="zh-CN" altLang="en-US" sz="1900" b="0" i="0" u="none" strike="noStrike" kern="1200" cap="none" spc="0" normalizeH="0" baseline="0" noProof="1" dirty="0" smtClean="0">
                <a:solidFill>
                  <a:schemeClr val="tx1"/>
                </a:solidFill>
                <a:latin typeface="+mj-lt"/>
                <a:ea typeface="+mj-ea"/>
                <a:cs typeface="+mj-cs"/>
                <a:sym typeface="Helvetica Light"/>
              </a:rPr>
              <a:t>惯性力向</a:t>
            </a:r>
            <a:r>
              <a:rPr kumimoji="0" lang="en-US" altLang="zh-CN" sz="1900" b="0" i="0" u="none" strike="noStrike" kern="1200" cap="none" spc="0" normalizeH="0" baseline="0" noProof="1" dirty="0" smtClean="0">
                <a:solidFill>
                  <a:schemeClr val="tx1"/>
                </a:solidFill>
                <a:latin typeface="+mj-lt"/>
                <a:ea typeface="+mj-ea"/>
                <a:cs typeface="+mj-cs"/>
                <a:sym typeface="Helvetica Light"/>
              </a:rPr>
              <a:t>D</a:t>
            </a:r>
            <a:r>
              <a:rPr kumimoji="0" lang="zh-CN" altLang="en-US" sz="1900" b="0" i="0" u="none" strike="noStrike" kern="1200" cap="none" spc="0" normalizeH="0" baseline="0" noProof="1" dirty="0" smtClean="0">
                <a:solidFill>
                  <a:schemeClr val="tx1"/>
                </a:solidFill>
                <a:latin typeface="+mj-lt"/>
                <a:ea typeface="+mj-ea"/>
                <a:cs typeface="+mj-cs"/>
                <a:sym typeface="Helvetica Light"/>
              </a:rPr>
              <a:t>简化，轮</a:t>
            </a:r>
            <a:r>
              <a:rPr kumimoji="0" lang="en-US" altLang="zh-CN" sz="1900" b="0" i="0" u="none" strike="noStrike" kern="1200" cap="none" spc="0" normalizeH="0" baseline="0" noProof="1" dirty="0" smtClean="0">
                <a:solidFill>
                  <a:schemeClr val="tx1"/>
                </a:solidFill>
                <a:latin typeface="+mj-lt"/>
                <a:ea typeface="+mj-ea"/>
                <a:cs typeface="+mj-cs"/>
                <a:sym typeface="Helvetica Light"/>
              </a:rPr>
              <a:t>A</a:t>
            </a:r>
            <a:r>
              <a:rPr kumimoji="0" lang="zh-CN" altLang="en-US" sz="1900" b="0" i="0" u="none" strike="noStrike" kern="1200" cap="none" spc="0" normalizeH="0" baseline="0" noProof="1" dirty="0" smtClean="0">
                <a:solidFill>
                  <a:schemeClr val="tx1"/>
                </a:solidFill>
                <a:latin typeface="+mj-lt"/>
                <a:ea typeface="+mj-ea"/>
                <a:cs typeface="+mj-cs"/>
                <a:sym typeface="+mn-ea"/>
              </a:rPr>
              <a:t>惯性力向</a:t>
            </a:r>
            <a:r>
              <a:rPr kumimoji="0" lang="en-US" altLang="zh-CN" sz="1900" b="0" i="0" u="none" strike="noStrike" kern="1200" cap="none" spc="0" normalizeH="0" baseline="0" noProof="1" dirty="0" smtClean="0">
                <a:solidFill>
                  <a:schemeClr val="tx1"/>
                </a:solidFill>
                <a:latin typeface="+mj-lt"/>
                <a:ea typeface="+mj-ea"/>
                <a:cs typeface="+mj-cs"/>
                <a:sym typeface="+mn-ea"/>
              </a:rPr>
              <a:t>P</a:t>
            </a:r>
            <a:r>
              <a:rPr kumimoji="0" lang="zh-CN" altLang="en-US" sz="1900" b="0" i="0" u="none" strike="noStrike" kern="1200" cap="none" spc="0" normalizeH="0" baseline="0" noProof="1" dirty="0" smtClean="0">
                <a:solidFill>
                  <a:schemeClr val="tx1"/>
                </a:solidFill>
                <a:latin typeface="+mj-lt"/>
                <a:ea typeface="+mj-ea"/>
                <a:cs typeface="+mj-cs"/>
                <a:sym typeface="+mn-ea"/>
              </a:rPr>
              <a:t>简化</a:t>
            </a:r>
            <a:endParaRPr kumimoji="0" lang="en-US" altLang="zh-CN" sz="1900" b="0" i="0" u="none" strike="noStrike" kern="1200" cap="none" spc="0" normalizeH="0" baseline="-25000" noProof="1" dirty="0" smtClean="0">
              <a:solidFill>
                <a:schemeClr val="tx1"/>
              </a:solidFill>
              <a:latin typeface="+mj-lt"/>
              <a:ea typeface="+mj-ea"/>
              <a:cs typeface="+mj-cs"/>
              <a:sym typeface="Helvetica Light"/>
            </a:endParaRPr>
          </a:p>
        </p:txBody>
      </p:sp>
      <p:grpSp>
        <p:nvGrpSpPr>
          <p:cNvPr id="102404" name="组合 40"/>
          <p:cNvGrpSpPr/>
          <p:nvPr/>
        </p:nvGrpSpPr>
        <p:grpSpPr>
          <a:xfrm>
            <a:off x="6324600" y="1084263"/>
            <a:ext cx="2568575" cy="2763837"/>
            <a:chOff x="9960" y="1690"/>
            <a:chExt cx="4046" cy="4351"/>
          </a:xfrm>
        </p:grpSpPr>
        <p:grpSp>
          <p:nvGrpSpPr>
            <p:cNvPr id="102405" name="组合 60"/>
            <p:cNvGrpSpPr/>
            <p:nvPr/>
          </p:nvGrpSpPr>
          <p:grpSpPr>
            <a:xfrm>
              <a:off x="9960" y="1690"/>
              <a:ext cx="4046" cy="4351"/>
              <a:chOff x="10706" y="1702"/>
              <a:chExt cx="3380" cy="3797"/>
            </a:xfrm>
          </p:grpSpPr>
          <p:grpSp>
            <p:nvGrpSpPr>
              <p:cNvPr id="102406" name="组合 11"/>
              <p:cNvGrpSpPr/>
              <p:nvPr/>
            </p:nvGrpSpPr>
            <p:grpSpPr>
              <a:xfrm>
                <a:off x="10706" y="2150"/>
                <a:ext cx="3380" cy="3349"/>
                <a:chOff x="9504" y="1924"/>
                <a:chExt cx="4453" cy="3723"/>
              </a:xfrm>
            </p:grpSpPr>
            <p:pic>
              <p:nvPicPr>
                <p:cNvPr id="102407" name="图片 40"/>
                <p:cNvPicPr/>
                <p:nvPr/>
              </p:nvPicPr>
              <p:blipFill>
                <a:blip r:embed="rId1"/>
                <a:stretch>
                  <a:fillRect/>
                </a:stretch>
              </p:blipFill>
              <p:spPr>
                <a:xfrm>
                  <a:off x="10264" y="1924"/>
                  <a:ext cx="3693" cy="3723"/>
                </a:xfrm>
                <a:prstGeom prst="rect">
                  <a:avLst/>
                </a:prstGeom>
                <a:noFill/>
                <a:ln w="9525">
                  <a:noFill/>
                </a:ln>
              </p:spPr>
            </p:pic>
            <p:pic>
              <p:nvPicPr>
                <p:cNvPr id="102408" name="图片 3247"/>
                <p:cNvPicPr/>
                <p:nvPr/>
              </p:nvPicPr>
              <p:blipFill>
                <a:blip r:embed="rId2"/>
                <a:stretch>
                  <a:fillRect/>
                </a:stretch>
              </p:blipFill>
              <p:spPr>
                <a:xfrm>
                  <a:off x="9504" y="4582"/>
                  <a:ext cx="338" cy="372"/>
                </a:xfrm>
                <a:prstGeom prst="rect">
                  <a:avLst/>
                </a:prstGeom>
                <a:noFill/>
                <a:ln w="38100">
                  <a:noFill/>
                </a:ln>
              </p:spPr>
            </p:pic>
            <p:cxnSp>
              <p:nvCxnSpPr>
                <p:cNvPr id="102409" name="直接箭头连接符 36"/>
                <p:cNvCxnSpPr/>
                <p:nvPr/>
              </p:nvCxnSpPr>
              <p:spPr>
                <a:xfrm flipH="1">
                  <a:off x="9895" y="4766"/>
                  <a:ext cx="3713" cy="6"/>
                </a:xfrm>
                <a:prstGeom prst="straightConnector1">
                  <a:avLst/>
                </a:prstGeom>
                <a:ln w="3175" cap="flat" cmpd="sng">
                  <a:solidFill>
                    <a:srgbClr val="FF0000"/>
                  </a:solidFill>
                  <a:prstDash val="solid"/>
                  <a:miter lim="400000"/>
                  <a:headEnd type="none" w="med" len="med"/>
                  <a:tailEnd type="arrow" w="med" len="med"/>
                </a:ln>
              </p:spPr>
            </p:cxnSp>
            <p:pic>
              <p:nvPicPr>
                <p:cNvPr id="102410" name="图片 3247"/>
                <p:cNvPicPr/>
                <p:nvPr/>
              </p:nvPicPr>
              <p:blipFill>
                <a:blip r:embed="rId3"/>
                <a:stretch>
                  <a:fillRect/>
                </a:stretch>
              </p:blipFill>
              <p:spPr>
                <a:xfrm>
                  <a:off x="13270" y="4888"/>
                  <a:ext cx="338" cy="372"/>
                </a:xfrm>
                <a:prstGeom prst="rect">
                  <a:avLst/>
                </a:prstGeom>
                <a:noFill/>
                <a:ln w="38100">
                  <a:noFill/>
                </a:ln>
              </p:spPr>
            </p:pic>
          </p:grpSp>
          <p:cxnSp>
            <p:nvCxnSpPr>
              <p:cNvPr id="52" name="直接箭头连接符 51"/>
              <p:cNvCxnSpPr/>
              <p:nvPr/>
            </p:nvCxnSpPr>
            <p:spPr>
              <a:xfrm flipV="1">
                <a:off x="13772" y="1970"/>
                <a:ext cx="36" cy="266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53" name="直接箭头连接符 52"/>
              <p:cNvCxnSpPr/>
              <p:nvPr/>
            </p:nvCxnSpPr>
            <p:spPr>
              <a:xfrm flipH="1">
                <a:off x="11968" y="3725"/>
                <a:ext cx="889" cy="23"/>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54" name="直接箭头连接符 53"/>
              <p:cNvCxnSpPr/>
              <p:nvPr/>
            </p:nvCxnSpPr>
            <p:spPr>
              <a:xfrm flipV="1">
                <a:off x="12915" y="2766"/>
                <a:ext cx="17" cy="98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2414" name="对象 -2147481739"/>
              <p:cNvGraphicFramePr>
                <a:graphicFrameLocks noChangeAspect="1"/>
              </p:cNvGraphicFramePr>
              <p:nvPr/>
            </p:nvGraphicFramePr>
            <p:xfrm>
              <a:off x="13436" y="1702"/>
              <a:ext cx="380" cy="448"/>
            </p:xfrm>
            <a:graphic>
              <a:graphicData uri="http://schemas.openxmlformats.org/presentationml/2006/ole">
                <mc:AlternateContent xmlns:mc="http://schemas.openxmlformats.org/markup-compatibility/2006">
                  <mc:Choice xmlns:v="urn:schemas-microsoft-com:vml" Requires="v">
                    <p:oleObj spid="_x0000_s3459" name="" r:id="rId4" imgW="139700" imgH="165100" progId="Equation.KSEE3">
                      <p:embed/>
                    </p:oleObj>
                  </mc:Choice>
                  <mc:Fallback>
                    <p:oleObj name="" r:id="rId4" imgW="139700" imgH="165100" progId="Equation.KSEE3">
                      <p:embed/>
                      <p:pic>
                        <p:nvPicPr>
                          <p:cNvPr id="0" name="图片 3458"/>
                          <p:cNvPicPr/>
                          <p:nvPr/>
                        </p:nvPicPr>
                        <p:blipFill>
                          <a:blip r:embed="rId5"/>
                          <a:stretch>
                            <a:fillRect/>
                          </a:stretch>
                        </p:blipFill>
                        <p:spPr>
                          <a:xfrm>
                            <a:off x="13436" y="1702"/>
                            <a:ext cx="380" cy="448"/>
                          </a:xfrm>
                          <a:prstGeom prst="rect">
                            <a:avLst/>
                          </a:prstGeom>
                          <a:noFill/>
                          <a:ln w="38100">
                            <a:noFill/>
                            <a:miter/>
                          </a:ln>
                        </p:spPr>
                      </p:pic>
                    </p:oleObj>
                  </mc:Fallback>
                </mc:AlternateContent>
              </a:graphicData>
            </a:graphic>
          </p:graphicFrame>
          <p:graphicFrame>
            <p:nvGraphicFramePr>
              <p:cNvPr id="102415" name="对象 -2147481739"/>
              <p:cNvGraphicFramePr>
                <a:graphicFrameLocks noChangeAspect="1"/>
              </p:cNvGraphicFramePr>
              <p:nvPr/>
            </p:nvGraphicFramePr>
            <p:xfrm>
              <a:off x="11394" y="3531"/>
              <a:ext cx="454" cy="454"/>
            </p:xfrm>
            <a:graphic>
              <a:graphicData uri="http://schemas.openxmlformats.org/presentationml/2006/ole">
                <mc:AlternateContent xmlns:mc="http://schemas.openxmlformats.org/markup-compatibility/2006">
                  <mc:Choice xmlns:v="urn:schemas-microsoft-com:vml" Requires="v">
                    <p:oleObj spid="_x0000_s3460" name="" r:id="rId6" imgW="228600" imgH="228600" progId="Equation.KSEE3">
                      <p:embed/>
                    </p:oleObj>
                  </mc:Choice>
                  <mc:Fallback>
                    <p:oleObj name="" r:id="rId6" imgW="228600" imgH="228600" progId="Equation.KSEE3">
                      <p:embed/>
                      <p:pic>
                        <p:nvPicPr>
                          <p:cNvPr id="0" name="图片 3459"/>
                          <p:cNvPicPr/>
                          <p:nvPr/>
                        </p:nvPicPr>
                        <p:blipFill>
                          <a:blip r:embed="rId7"/>
                          <a:stretch>
                            <a:fillRect/>
                          </a:stretch>
                        </p:blipFill>
                        <p:spPr>
                          <a:xfrm>
                            <a:off x="11394" y="3531"/>
                            <a:ext cx="454" cy="454"/>
                          </a:xfrm>
                          <a:prstGeom prst="rect">
                            <a:avLst/>
                          </a:prstGeom>
                          <a:noFill/>
                          <a:ln w="38100">
                            <a:noFill/>
                            <a:miter/>
                          </a:ln>
                        </p:spPr>
                      </p:pic>
                    </p:oleObj>
                  </mc:Fallback>
                </mc:AlternateContent>
              </a:graphicData>
            </a:graphic>
          </p:graphicFrame>
          <p:graphicFrame>
            <p:nvGraphicFramePr>
              <p:cNvPr id="102416" name="对象 -2147481739"/>
              <p:cNvGraphicFramePr>
                <a:graphicFrameLocks noChangeAspect="1"/>
              </p:cNvGraphicFramePr>
              <p:nvPr/>
            </p:nvGraphicFramePr>
            <p:xfrm>
              <a:off x="12972" y="2381"/>
              <a:ext cx="475" cy="501"/>
            </p:xfrm>
            <a:graphic>
              <a:graphicData uri="http://schemas.openxmlformats.org/presentationml/2006/ole">
                <mc:AlternateContent xmlns:mc="http://schemas.openxmlformats.org/markup-compatibility/2006">
                  <mc:Choice xmlns:v="urn:schemas-microsoft-com:vml" Requires="v">
                    <p:oleObj spid="_x0000_s3461" name="" r:id="rId8" imgW="228600" imgH="241300" progId="Equation.KSEE3">
                      <p:embed/>
                    </p:oleObj>
                  </mc:Choice>
                  <mc:Fallback>
                    <p:oleObj name="" r:id="rId8" imgW="228600" imgH="241300" progId="Equation.KSEE3">
                      <p:embed/>
                      <p:pic>
                        <p:nvPicPr>
                          <p:cNvPr id="0" name="图片 3460"/>
                          <p:cNvPicPr/>
                          <p:nvPr/>
                        </p:nvPicPr>
                        <p:blipFill>
                          <a:blip r:embed="rId9"/>
                          <a:stretch>
                            <a:fillRect/>
                          </a:stretch>
                        </p:blipFill>
                        <p:spPr>
                          <a:xfrm>
                            <a:off x="12972" y="2381"/>
                            <a:ext cx="475" cy="501"/>
                          </a:xfrm>
                          <a:prstGeom prst="rect">
                            <a:avLst/>
                          </a:prstGeom>
                          <a:noFill/>
                          <a:ln w="38100">
                            <a:noFill/>
                            <a:miter/>
                          </a:ln>
                        </p:spPr>
                      </p:pic>
                    </p:oleObj>
                  </mc:Fallback>
                </mc:AlternateContent>
              </a:graphicData>
            </a:graphic>
          </p:graphicFrame>
        </p:grpSp>
        <p:sp>
          <p:nvSpPr>
            <p:cNvPr id="9" name="任意多边形 8"/>
            <p:cNvSpPr/>
            <p:nvPr/>
          </p:nvSpPr>
          <p:spPr>
            <a:xfrm>
              <a:off x="11907" y="3023"/>
              <a:ext cx="470" cy="488"/>
            </a:xfrm>
            <a:custGeom>
              <a:avLst/>
              <a:gdLst>
                <a:gd name="connisteX0" fmla="*/ 298276 w 298276"/>
                <a:gd name="connsiteY0" fmla="*/ 0 h 309880"/>
                <a:gd name="connisteX1" fmla="*/ 30306 w 298276"/>
                <a:gd name="connsiteY1" fmla="*/ 84455 h 309880"/>
                <a:gd name="connisteX2" fmla="*/ 15701 w 298276"/>
                <a:gd name="connsiteY2" fmla="*/ 309880 h 309880"/>
              </a:gdLst>
              <a:ahLst/>
              <a:cxnLst>
                <a:cxn ang="0">
                  <a:pos x="connisteX0" y="connsiteY0"/>
                </a:cxn>
                <a:cxn ang="0">
                  <a:pos x="connisteX1" y="connsiteY1"/>
                </a:cxn>
                <a:cxn ang="0">
                  <a:pos x="connisteX2" y="connsiteY2"/>
                </a:cxn>
              </a:cxnLst>
              <a:rect l="l" t="t" r="r" b="b"/>
              <a:pathLst>
                <a:path w="298276" h="309880">
                  <a:moveTo>
                    <a:pt x="298276" y="0"/>
                  </a:moveTo>
                  <a:cubicBezTo>
                    <a:pt x="244936" y="12065"/>
                    <a:pt x="86821" y="22225"/>
                    <a:pt x="30306" y="84455"/>
                  </a:cubicBezTo>
                  <a:cubicBezTo>
                    <a:pt x="-26209" y="146685"/>
                    <a:pt x="13161" y="266700"/>
                    <a:pt x="15701" y="309880"/>
                  </a:cubicBezTo>
                </a:path>
              </a:pathLst>
            </a:custGeom>
            <a:noFill/>
            <a:ln w="12700" cap="flat">
              <a:solidFill>
                <a:srgbClr val="00206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任意多边形 9"/>
            <p:cNvSpPr/>
            <p:nvPr/>
          </p:nvSpPr>
          <p:spPr>
            <a:xfrm>
              <a:off x="11247" y="5331"/>
              <a:ext cx="378" cy="711"/>
            </a:xfrm>
            <a:custGeom>
              <a:avLst/>
              <a:gdLst>
                <a:gd name="connisteX0" fmla="*/ 0 w 240030"/>
                <a:gd name="connsiteY0" fmla="*/ 451485 h 451485"/>
                <a:gd name="connisteX1" fmla="*/ 42545 w 240030"/>
                <a:gd name="connsiteY1" fmla="*/ 70485 h 451485"/>
                <a:gd name="connisteX2" fmla="*/ 240030 w 240030"/>
                <a:gd name="connsiteY2" fmla="*/ 0 h 451485"/>
              </a:gdLst>
              <a:ahLst/>
              <a:cxnLst>
                <a:cxn ang="0">
                  <a:pos x="connisteX0" y="connsiteY0"/>
                </a:cxn>
                <a:cxn ang="0">
                  <a:pos x="connisteX1" y="connsiteY1"/>
                </a:cxn>
                <a:cxn ang="0">
                  <a:pos x="connisteX2" y="connsiteY2"/>
                </a:cxn>
              </a:cxnLst>
              <a:rect l="l" t="t" r="r" b="b"/>
              <a:pathLst>
                <a:path w="240030" h="451485">
                  <a:moveTo>
                    <a:pt x="0" y="451485"/>
                  </a:moveTo>
                  <a:cubicBezTo>
                    <a:pt x="4445" y="376555"/>
                    <a:pt x="-5715" y="160655"/>
                    <a:pt x="42545" y="70485"/>
                  </a:cubicBezTo>
                  <a:cubicBezTo>
                    <a:pt x="90805" y="-19685"/>
                    <a:pt x="201295" y="6350"/>
                    <a:pt x="240030" y="0"/>
                  </a:cubicBezTo>
                </a:path>
              </a:pathLst>
            </a:custGeom>
            <a:noFill/>
            <a:ln w="12700" cap="flat">
              <a:solidFill>
                <a:srgbClr val="0432FF"/>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2419" name="对象 -2147481739"/>
            <p:cNvGraphicFramePr>
              <a:graphicFrameLocks noChangeAspect="1"/>
            </p:cNvGraphicFramePr>
            <p:nvPr/>
          </p:nvGraphicFramePr>
          <p:xfrm>
            <a:off x="10517" y="5173"/>
            <a:ext cx="695" cy="491"/>
          </p:xfrm>
          <a:graphic>
            <a:graphicData uri="http://schemas.openxmlformats.org/presentationml/2006/ole">
              <mc:AlternateContent xmlns:mc="http://schemas.openxmlformats.org/markup-compatibility/2006">
                <mc:Choice xmlns:v="urn:schemas-microsoft-com:vml" Requires="v">
                  <p:oleObj spid="_x0000_s3462" name="" r:id="rId10" imgW="292100" imgH="215900" progId="Equation.KSEE3">
                    <p:embed/>
                  </p:oleObj>
                </mc:Choice>
                <mc:Fallback>
                  <p:oleObj name="" r:id="rId10" imgW="292100" imgH="215900" progId="Equation.KSEE3">
                    <p:embed/>
                    <p:pic>
                      <p:nvPicPr>
                        <p:cNvPr id="0" name="图片 3461"/>
                        <p:cNvPicPr/>
                        <p:nvPr/>
                      </p:nvPicPr>
                      <p:blipFill>
                        <a:blip r:embed="rId11"/>
                        <a:stretch>
                          <a:fillRect/>
                        </a:stretch>
                      </p:blipFill>
                      <p:spPr>
                        <a:xfrm>
                          <a:off x="10517" y="5173"/>
                          <a:ext cx="695" cy="491"/>
                        </a:xfrm>
                        <a:prstGeom prst="rect">
                          <a:avLst/>
                        </a:prstGeom>
                        <a:noFill/>
                        <a:ln w="38100">
                          <a:noFill/>
                          <a:miter/>
                        </a:ln>
                      </p:spPr>
                    </p:pic>
                  </p:oleObj>
                </mc:Fallback>
              </mc:AlternateContent>
            </a:graphicData>
          </a:graphic>
        </p:graphicFrame>
        <p:cxnSp>
          <p:nvCxnSpPr>
            <p:cNvPr id="21" name="直接箭头连接符 20"/>
            <p:cNvCxnSpPr/>
            <p:nvPr/>
          </p:nvCxnSpPr>
          <p:spPr>
            <a:xfrm flipV="1">
              <a:off x="11718" y="2934"/>
              <a:ext cx="689" cy="22"/>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22" name="直接箭头连接符 21"/>
            <p:cNvCxnSpPr/>
            <p:nvPr/>
          </p:nvCxnSpPr>
          <p:spPr>
            <a:xfrm flipV="1">
              <a:off x="11907" y="5642"/>
              <a:ext cx="689" cy="22"/>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23" name="直接箭头连接符 22"/>
            <p:cNvCxnSpPr/>
            <p:nvPr/>
          </p:nvCxnSpPr>
          <p:spPr>
            <a:xfrm flipV="1">
              <a:off x="11740" y="2080"/>
              <a:ext cx="29" cy="997"/>
            </a:xfrm>
            <a:prstGeom prst="straightConnector1">
              <a:avLst/>
            </a:prstGeom>
            <a:noFill/>
            <a:ln w="25400" cap="flat">
              <a:solidFill>
                <a:srgbClr val="002060"/>
              </a:solidFill>
              <a:prstDash val="solid"/>
              <a:miter lim="400000"/>
              <a:headEnd type="triangle" w="med" len="med"/>
              <a:tailEnd type="none"/>
            </a:ln>
          </p:spPr>
          <p:style>
            <a:lnRef idx="0">
              <a:scrgbClr r="0" g="0" b="0"/>
            </a:lnRef>
            <a:fillRef idx="0">
              <a:scrgbClr r="0" g="0" b="0"/>
            </a:fillRef>
            <a:effectRef idx="0">
              <a:scrgbClr r="0" g="0" b="0"/>
            </a:effectRef>
            <a:fontRef idx="none"/>
          </p:style>
        </p:cxnSp>
        <p:graphicFrame>
          <p:nvGraphicFramePr>
            <p:cNvPr id="102423" name="对象 -2147481739"/>
            <p:cNvGraphicFramePr>
              <a:graphicFrameLocks noChangeAspect="1"/>
            </p:cNvGraphicFramePr>
            <p:nvPr/>
          </p:nvGraphicFramePr>
          <p:xfrm>
            <a:off x="11212" y="3276"/>
            <a:ext cx="695" cy="491"/>
          </p:xfrm>
          <a:graphic>
            <a:graphicData uri="http://schemas.openxmlformats.org/presentationml/2006/ole">
              <mc:AlternateContent xmlns:mc="http://schemas.openxmlformats.org/markup-compatibility/2006">
                <mc:Choice xmlns:v="urn:schemas-microsoft-com:vml" Requires="v">
                  <p:oleObj spid="_x0000_s3463" name="" r:id="rId12" imgW="292100" imgH="215900" progId="Equation.KSEE3">
                    <p:embed/>
                  </p:oleObj>
                </mc:Choice>
                <mc:Fallback>
                  <p:oleObj name="" r:id="rId12" imgW="292100" imgH="215900" progId="Equation.KSEE3">
                    <p:embed/>
                    <p:pic>
                      <p:nvPicPr>
                        <p:cNvPr id="0" name="图片 3462"/>
                        <p:cNvPicPr/>
                        <p:nvPr/>
                      </p:nvPicPr>
                      <p:blipFill>
                        <a:blip r:embed="rId13"/>
                        <a:stretch>
                          <a:fillRect/>
                        </a:stretch>
                      </p:blipFill>
                      <p:spPr>
                        <a:xfrm>
                          <a:off x="11212" y="3276"/>
                          <a:ext cx="695" cy="491"/>
                        </a:xfrm>
                        <a:prstGeom prst="rect">
                          <a:avLst/>
                        </a:prstGeom>
                        <a:noFill/>
                        <a:ln w="38100">
                          <a:noFill/>
                          <a:miter/>
                        </a:ln>
                      </p:spPr>
                    </p:pic>
                  </p:oleObj>
                </mc:Fallback>
              </mc:AlternateContent>
            </a:graphicData>
          </a:graphic>
        </p:graphicFrame>
        <p:graphicFrame>
          <p:nvGraphicFramePr>
            <p:cNvPr id="102424" name="对象 -2147481739"/>
            <p:cNvGraphicFramePr>
              <a:graphicFrameLocks noChangeAspect="1"/>
            </p:cNvGraphicFramePr>
            <p:nvPr/>
          </p:nvGraphicFramePr>
          <p:xfrm>
            <a:off x="12538" y="5249"/>
            <a:ext cx="514" cy="491"/>
          </p:xfrm>
          <a:graphic>
            <a:graphicData uri="http://schemas.openxmlformats.org/presentationml/2006/ole">
              <mc:AlternateContent xmlns:mc="http://schemas.openxmlformats.org/markup-compatibility/2006">
                <mc:Choice xmlns:v="urn:schemas-microsoft-com:vml" Requires="v">
                  <p:oleObj spid="_x0000_s3464" name="" r:id="rId14" imgW="215900" imgH="215900" progId="Equation.KSEE3">
                    <p:embed/>
                  </p:oleObj>
                </mc:Choice>
                <mc:Fallback>
                  <p:oleObj name="" r:id="rId14" imgW="215900" imgH="215900" progId="Equation.KSEE3">
                    <p:embed/>
                    <p:pic>
                      <p:nvPicPr>
                        <p:cNvPr id="0" name="图片 3463"/>
                        <p:cNvPicPr/>
                        <p:nvPr/>
                      </p:nvPicPr>
                      <p:blipFill>
                        <a:blip r:embed="rId15"/>
                        <a:stretch>
                          <a:fillRect/>
                        </a:stretch>
                      </p:blipFill>
                      <p:spPr>
                        <a:xfrm>
                          <a:off x="12538" y="5249"/>
                          <a:ext cx="514" cy="491"/>
                        </a:xfrm>
                        <a:prstGeom prst="rect">
                          <a:avLst/>
                        </a:prstGeom>
                        <a:noFill/>
                        <a:ln w="38100">
                          <a:noFill/>
                          <a:miter/>
                        </a:ln>
                      </p:spPr>
                    </p:pic>
                  </p:oleObj>
                </mc:Fallback>
              </mc:AlternateContent>
            </a:graphicData>
          </a:graphic>
        </p:graphicFrame>
        <p:graphicFrame>
          <p:nvGraphicFramePr>
            <p:cNvPr id="102425" name="对象 -2147481739"/>
            <p:cNvGraphicFramePr>
              <a:graphicFrameLocks noChangeAspect="1"/>
            </p:cNvGraphicFramePr>
            <p:nvPr/>
          </p:nvGraphicFramePr>
          <p:xfrm>
            <a:off x="11718" y="2224"/>
            <a:ext cx="778" cy="710"/>
          </p:xfrm>
          <a:graphic>
            <a:graphicData uri="http://schemas.openxmlformats.org/presentationml/2006/ole">
              <mc:AlternateContent xmlns:mc="http://schemas.openxmlformats.org/markup-compatibility/2006">
                <mc:Choice xmlns:v="urn:schemas-microsoft-com:vml" Requires="v">
                  <p:oleObj spid="_x0000_s3465" name="" r:id="rId16" imgW="326390" imgH="311785" progId="Equation.KSEE3">
                    <p:embed/>
                  </p:oleObj>
                </mc:Choice>
                <mc:Fallback>
                  <p:oleObj name="" r:id="rId16" imgW="326390" imgH="311785" progId="Equation.KSEE3">
                    <p:embed/>
                    <p:pic>
                      <p:nvPicPr>
                        <p:cNvPr id="0" name="图片 3464"/>
                        <p:cNvPicPr/>
                        <p:nvPr/>
                      </p:nvPicPr>
                      <p:blipFill>
                        <a:blip r:embed="rId17"/>
                        <a:stretch>
                          <a:fillRect/>
                        </a:stretch>
                      </p:blipFill>
                      <p:spPr>
                        <a:xfrm>
                          <a:off x="11718" y="2224"/>
                          <a:ext cx="778" cy="710"/>
                        </a:xfrm>
                        <a:prstGeom prst="rect">
                          <a:avLst/>
                        </a:prstGeom>
                        <a:noFill/>
                        <a:ln w="38100">
                          <a:noFill/>
                          <a:miter/>
                        </a:ln>
                      </p:spPr>
                    </p:pic>
                  </p:oleObj>
                </mc:Fallback>
              </mc:AlternateContent>
            </a:graphicData>
          </a:graphic>
        </p:graphicFrame>
        <p:graphicFrame>
          <p:nvGraphicFramePr>
            <p:cNvPr id="102426" name="对象 -2147481739"/>
            <p:cNvGraphicFramePr>
              <a:graphicFrameLocks noChangeAspect="1"/>
            </p:cNvGraphicFramePr>
            <p:nvPr/>
          </p:nvGraphicFramePr>
          <p:xfrm>
            <a:off x="11104" y="1998"/>
            <a:ext cx="636" cy="550"/>
          </p:xfrm>
          <a:graphic>
            <a:graphicData uri="http://schemas.openxmlformats.org/presentationml/2006/ole">
              <mc:AlternateContent xmlns:mc="http://schemas.openxmlformats.org/markup-compatibility/2006">
                <mc:Choice xmlns:v="urn:schemas-microsoft-com:vml" Requires="v">
                  <p:oleObj spid="_x0000_s3466" name="" r:id="rId18" imgW="266700" imgH="241300" progId="Equation.KSEE3">
                    <p:embed/>
                  </p:oleObj>
                </mc:Choice>
                <mc:Fallback>
                  <p:oleObj name="" r:id="rId18" imgW="266700" imgH="241300" progId="Equation.KSEE3">
                    <p:embed/>
                    <p:pic>
                      <p:nvPicPr>
                        <p:cNvPr id="0" name="图片 3465"/>
                        <p:cNvPicPr/>
                        <p:nvPr/>
                      </p:nvPicPr>
                      <p:blipFill>
                        <a:blip r:embed="rId19"/>
                        <a:stretch>
                          <a:fillRect/>
                        </a:stretch>
                      </p:blipFill>
                      <p:spPr>
                        <a:xfrm>
                          <a:off x="11104" y="1998"/>
                          <a:ext cx="636" cy="550"/>
                        </a:xfrm>
                        <a:prstGeom prst="rect">
                          <a:avLst/>
                        </a:prstGeom>
                        <a:noFill/>
                        <a:ln w="38100">
                          <a:noFill/>
                          <a:miter/>
                        </a:ln>
                      </p:spPr>
                    </p:pic>
                  </p:oleObj>
                </mc:Fallback>
              </mc:AlternateContent>
            </a:graphicData>
          </a:graphic>
        </p:graphicFrame>
      </p:grpSp>
      <p:graphicFrame>
        <p:nvGraphicFramePr>
          <p:cNvPr id="102427" name="对象 -2147481739"/>
          <p:cNvGraphicFramePr>
            <a:graphicFrameLocks noChangeAspect="1"/>
          </p:cNvGraphicFramePr>
          <p:nvPr/>
        </p:nvGraphicFramePr>
        <p:xfrm>
          <a:off x="234950" y="1806575"/>
          <a:ext cx="5459413" cy="349250"/>
        </p:xfrm>
        <a:graphic>
          <a:graphicData uri="http://schemas.openxmlformats.org/presentationml/2006/ole">
            <mc:AlternateContent xmlns:mc="http://schemas.openxmlformats.org/markup-compatibility/2006">
              <mc:Choice xmlns:v="urn:schemas-microsoft-com:vml" Requires="v">
                <p:oleObj spid="_x0000_s3467" name="" r:id="rId20" imgW="3759200" imgH="241300" progId="Equation.KSEE3">
                  <p:embed/>
                </p:oleObj>
              </mc:Choice>
              <mc:Fallback>
                <p:oleObj name="" r:id="rId20" imgW="3759200" imgH="241300" progId="Equation.KSEE3">
                  <p:embed/>
                  <p:pic>
                    <p:nvPicPr>
                      <p:cNvPr id="0" name="图片 3466"/>
                      <p:cNvPicPr/>
                      <p:nvPr/>
                    </p:nvPicPr>
                    <p:blipFill>
                      <a:blip r:embed="rId21"/>
                      <a:stretch>
                        <a:fillRect/>
                      </a:stretch>
                    </p:blipFill>
                    <p:spPr>
                      <a:xfrm>
                        <a:off x="234950" y="1806575"/>
                        <a:ext cx="5459413" cy="349250"/>
                      </a:xfrm>
                      <a:prstGeom prst="rect">
                        <a:avLst/>
                      </a:prstGeom>
                      <a:noFill/>
                      <a:ln w="38100">
                        <a:noFill/>
                        <a:miter/>
                      </a:ln>
                    </p:spPr>
                  </p:pic>
                </p:oleObj>
              </mc:Fallback>
            </mc:AlternateContent>
          </a:graphicData>
        </a:graphic>
      </p:graphicFrame>
      <p:sp>
        <p:nvSpPr>
          <p:cNvPr id="44" name="文本框 43"/>
          <p:cNvSpPr txBox="1"/>
          <p:nvPr/>
        </p:nvSpPr>
        <p:spPr>
          <a:xfrm>
            <a:off x="165100" y="2279650"/>
            <a:ext cx="10699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sz="1900" b="0" i="0" u="none" strike="noStrike" kern="1200" cap="none" spc="0" normalizeH="0" baseline="0" noProof="1" dirty="0" smtClean="0">
                <a:solidFill>
                  <a:schemeClr val="tx1"/>
                </a:solidFill>
                <a:latin typeface="+mj-lt"/>
                <a:ea typeface="+mj-ea"/>
                <a:cs typeface="+mj-cs"/>
                <a:sym typeface="Helvetica Light"/>
              </a:rPr>
              <a:t>【整体】</a:t>
            </a:r>
            <a:endParaRPr kumimoji="0" lang="en-US" altLang="zh-CN" sz="1900" b="0" i="0" u="none" strike="noStrike" kern="1200" cap="none" spc="0" normalizeH="0" baseline="-25000" noProof="1" dirty="0" smtClean="0">
              <a:solidFill>
                <a:schemeClr val="tx1"/>
              </a:solidFill>
              <a:latin typeface="+mj-lt"/>
              <a:ea typeface="+mj-ea"/>
              <a:cs typeface="+mj-cs"/>
              <a:sym typeface="Helvetica Light"/>
            </a:endParaRPr>
          </a:p>
        </p:txBody>
      </p:sp>
      <p:graphicFrame>
        <p:nvGraphicFramePr>
          <p:cNvPr id="102429" name="对象 -2147481739"/>
          <p:cNvGraphicFramePr>
            <a:graphicFrameLocks noChangeAspect="1"/>
          </p:cNvGraphicFramePr>
          <p:nvPr/>
        </p:nvGraphicFramePr>
        <p:xfrm>
          <a:off x="100013" y="3028950"/>
          <a:ext cx="3343275" cy="366713"/>
        </p:xfrm>
        <a:graphic>
          <a:graphicData uri="http://schemas.openxmlformats.org/presentationml/2006/ole">
            <mc:AlternateContent xmlns:mc="http://schemas.openxmlformats.org/markup-compatibility/2006">
              <mc:Choice xmlns:v="urn:schemas-microsoft-com:vml" Requires="v">
                <p:oleObj spid="_x0000_s3469" name="" r:id="rId22" imgW="2298700" imgH="254000" progId="Equation.KSEE3">
                  <p:embed/>
                </p:oleObj>
              </mc:Choice>
              <mc:Fallback>
                <p:oleObj name="" r:id="rId22" imgW="2298700" imgH="254000" progId="Equation.KSEE3">
                  <p:embed/>
                  <p:pic>
                    <p:nvPicPr>
                      <p:cNvPr id="0" name="图片 3468"/>
                      <p:cNvPicPr/>
                      <p:nvPr/>
                    </p:nvPicPr>
                    <p:blipFill>
                      <a:blip r:embed="rId23"/>
                      <a:stretch>
                        <a:fillRect/>
                      </a:stretch>
                    </p:blipFill>
                    <p:spPr>
                      <a:xfrm>
                        <a:off x="100013" y="3028950"/>
                        <a:ext cx="3343275" cy="366713"/>
                      </a:xfrm>
                      <a:prstGeom prst="rect">
                        <a:avLst/>
                      </a:prstGeom>
                      <a:noFill/>
                      <a:ln w="38100">
                        <a:noFill/>
                        <a:miter/>
                      </a:ln>
                    </p:spPr>
                  </p:pic>
                </p:oleObj>
              </mc:Fallback>
            </mc:AlternateContent>
          </a:graphicData>
        </a:graphic>
      </p:graphicFrame>
      <p:graphicFrame>
        <p:nvGraphicFramePr>
          <p:cNvPr id="102430" name="对象 -2147481739"/>
          <p:cNvGraphicFramePr>
            <a:graphicFrameLocks noChangeAspect="1"/>
          </p:cNvGraphicFramePr>
          <p:nvPr/>
        </p:nvGraphicFramePr>
        <p:xfrm>
          <a:off x="234950" y="3608388"/>
          <a:ext cx="2808288" cy="606425"/>
        </p:xfrm>
        <a:graphic>
          <a:graphicData uri="http://schemas.openxmlformats.org/presentationml/2006/ole">
            <mc:AlternateContent xmlns:mc="http://schemas.openxmlformats.org/markup-compatibility/2006">
              <mc:Choice xmlns:v="urn:schemas-microsoft-com:vml" Requires="v">
                <p:oleObj spid="_x0000_s3468" name="" r:id="rId24" imgW="1930400" imgH="419100" progId="Equation.KSEE3">
                  <p:embed/>
                </p:oleObj>
              </mc:Choice>
              <mc:Fallback>
                <p:oleObj name="" r:id="rId24" imgW="1930400" imgH="419100" progId="Equation.KSEE3">
                  <p:embed/>
                  <p:pic>
                    <p:nvPicPr>
                      <p:cNvPr id="0" name="图片 3467"/>
                      <p:cNvPicPr/>
                      <p:nvPr/>
                    </p:nvPicPr>
                    <p:blipFill>
                      <a:blip r:embed="rId25"/>
                      <a:stretch>
                        <a:fillRect/>
                      </a:stretch>
                    </p:blipFill>
                    <p:spPr>
                      <a:xfrm>
                        <a:off x="234950" y="3608388"/>
                        <a:ext cx="2808288" cy="606425"/>
                      </a:xfrm>
                      <a:prstGeom prst="rect">
                        <a:avLst/>
                      </a:prstGeom>
                      <a:noFill/>
                      <a:ln w="38100">
                        <a:noFill/>
                        <a:miter/>
                      </a:ln>
                    </p:spPr>
                  </p:pic>
                </p:oleObj>
              </mc:Fallback>
            </mc:AlternateContent>
          </a:graphicData>
        </a:graphic>
      </p:graphicFrame>
      <p:sp>
        <p:nvSpPr>
          <p:cNvPr id="6" name="TextBox 1"/>
          <p:cNvSpPr txBox="1"/>
          <p:nvPr/>
        </p:nvSpPr>
        <p:spPr>
          <a:xfrm>
            <a:off x="277494" y="5143183"/>
            <a:ext cx="8615681" cy="685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 typeface="Wingdings" panose="05000000000000000000" charset="0"/>
              <a:buNone/>
            </a:pPr>
            <a:r>
              <a:rPr kumimoji="0" lang="en-US" altLang="zh-CN" sz="1900" b="0" i="0" u="none" strike="noStrike" kern="1200" cap="none" spc="0" normalizeH="0" baseline="0" noProof="1" dirty="0" smtClean="0">
                <a:ln>
                  <a:noFill/>
                </a:ln>
                <a:solidFill>
                  <a:srgbClr val="FF0000"/>
                </a:solidFill>
                <a:effectLst/>
                <a:uFillTx/>
                <a:latin typeface="+mj-lt"/>
                <a:ea typeface="+mj-ea"/>
                <a:cs typeface="+mj-cs"/>
                <a:sym typeface="Helvetica Light"/>
              </a:rPr>
              <a:t>[</a:t>
            </a:r>
            <a:r>
              <a:rPr kumimoji="0" lang="zh-CN" altLang="zh-CN" sz="1900" b="0" i="0" u="none" strike="noStrike" kern="1200" cap="none" spc="0" normalizeH="0" baseline="0" noProof="1" dirty="0" smtClean="0">
                <a:ln>
                  <a:noFill/>
                </a:ln>
                <a:solidFill>
                  <a:srgbClr val="FF0000"/>
                </a:solidFill>
                <a:effectLst/>
                <a:uFillTx/>
                <a:latin typeface="+mj-lt"/>
                <a:ea typeface="+mj-ea"/>
                <a:cs typeface="+mj-cs"/>
                <a:sym typeface="Helvetica Light"/>
              </a:rPr>
              <a:t>说明</a:t>
            </a:r>
            <a:r>
              <a:rPr kumimoji="0" lang="en-US" altLang="zh-CN" sz="1900" b="0" i="0" u="none" strike="noStrike" kern="1200" cap="none" spc="0" normalizeH="0" baseline="0" noProof="1" dirty="0" smtClean="0">
                <a:ln>
                  <a:noFill/>
                </a:ln>
                <a:solidFill>
                  <a:srgbClr val="FF0000"/>
                </a:solidFill>
                <a:effectLst/>
                <a:uFillTx/>
                <a:latin typeface="+mj-lt"/>
                <a:ea typeface="+mj-ea"/>
                <a:cs typeface="+mj-cs"/>
                <a:sym typeface="Helvetica Light"/>
              </a:rPr>
              <a:t>]</a:t>
            </a:r>
            <a:r>
              <a:rPr kumimoji="0" lang="zh-CN" altLang="en-US" sz="1900" b="0" i="0" u="none" strike="noStrike" kern="1200" cap="none" spc="0" normalizeH="0" baseline="0" noProof="1" dirty="0" smtClean="0">
                <a:ln>
                  <a:noFill/>
                </a:ln>
                <a:solidFill>
                  <a:srgbClr val="FF0000"/>
                </a:solidFill>
                <a:effectLst/>
                <a:uFillTx/>
                <a:latin typeface="+mj-lt"/>
                <a:ea typeface="+mj-ea"/>
                <a:cs typeface="+mj-cs"/>
                <a:sym typeface="Helvetica Light"/>
              </a:rPr>
              <a:t>该题单独采用动静法会引入不待求未知力，因为引入未知力不多，也可以只用动静法一种方法。这样比同时采用</a:t>
            </a:r>
            <a:r>
              <a:rPr kumimoji="0" lang="en-US" altLang="zh-CN" sz="1900" b="0" i="0" u="none" strike="noStrike" kern="1200" cap="none" spc="0" normalizeH="0" baseline="0" noProof="1" dirty="0" smtClean="0">
                <a:ln>
                  <a:noFill/>
                </a:ln>
                <a:solidFill>
                  <a:srgbClr val="FF0000"/>
                </a:solidFill>
                <a:effectLst/>
                <a:uFillTx/>
                <a:latin typeface="+mj-lt"/>
                <a:ea typeface="+mj-ea"/>
                <a:cs typeface="+mj-cs"/>
                <a:sym typeface="Helvetica Light"/>
              </a:rPr>
              <a:t>2</a:t>
            </a:r>
            <a:r>
              <a:rPr kumimoji="0" lang="zh-CN" altLang="en-US" sz="1900" b="0" i="0" u="none" strike="noStrike" kern="1200" cap="none" spc="0" normalizeH="0" baseline="0" noProof="1" dirty="0" smtClean="0">
                <a:ln>
                  <a:noFill/>
                </a:ln>
                <a:solidFill>
                  <a:srgbClr val="FF0000"/>
                </a:solidFill>
                <a:effectLst/>
                <a:uFillTx/>
                <a:latin typeface="+mj-lt"/>
                <a:ea typeface="+mj-ea"/>
                <a:cs typeface="+mj-cs"/>
                <a:sym typeface="Helvetica Light"/>
              </a:rPr>
              <a:t>种方法，计算量有时要小一些。</a:t>
            </a:r>
            <a:endParaRPr kumimoji="0" lang="zh-CN" altLang="en-US" sz="1900" b="0" i="0" u="none" strike="noStrike" kern="1200" cap="none" spc="0" normalizeH="0" baseline="0" noProof="1" dirty="0" smtClean="0">
              <a:ln>
                <a:noFill/>
              </a:ln>
              <a:solidFill>
                <a:srgbClr val="FF0000"/>
              </a:solidFill>
              <a:effectLst/>
              <a:uFillTx/>
              <a:latin typeface="+mj-lt"/>
              <a:ea typeface="+mj-ea"/>
              <a:cs typeface="+mj-cs"/>
              <a:sym typeface="Helvetica Light"/>
            </a:endParaRPr>
          </a:p>
        </p:txBody>
      </p:sp>
      <p:sp>
        <p:nvSpPr>
          <p:cNvPr id="2" name="文本框 1"/>
          <p:cNvSpPr txBox="1"/>
          <p:nvPr/>
        </p:nvSpPr>
        <p:spPr>
          <a:xfrm>
            <a:off x="3641725" y="2856865"/>
            <a:ext cx="83756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0" i="0" u="none" strike="noStrike" kern="1200" cap="none" spc="0" normalizeH="0" baseline="0" noProof="1" dirty="0" smtClean="0">
                <a:solidFill>
                  <a:srgbClr val="FF0000"/>
                </a:solidFill>
                <a:latin typeface="+mj-lt"/>
                <a:ea typeface="+mj-ea"/>
                <a:cs typeface="+mj-cs"/>
                <a:sym typeface="Helvetica Light"/>
              </a:rPr>
              <a:t>(8)</a:t>
            </a:r>
            <a:endParaRPr kumimoji="0" lang="en-US" altLang="zh-CN" sz="1900" b="0" i="0" u="none" strike="noStrike" kern="1200" cap="none" spc="0" normalizeH="0" baseline="0" noProof="1" dirty="0" smtClean="0">
              <a:solidFill>
                <a:srgbClr val="FF0000"/>
              </a:solidFill>
              <a:latin typeface="+mj-lt"/>
              <a:ea typeface="+mj-ea"/>
              <a:cs typeface="+mj-cs"/>
              <a:sym typeface="Helvetica Light"/>
            </a:endParaRPr>
          </a:p>
        </p:txBody>
      </p:sp>
      <p:sp>
        <p:nvSpPr>
          <p:cNvPr id="4" name="矩形 3"/>
          <p:cNvSpPr/>
          <p:nvPr/>
        </p:nvSpPr>
        <p:spPr>
          <a:xfrm>
            <a:off x="90488" y="3606800"/>
            <a:ext cx="581025" cy="685800"/>
          </a:xfrm>
          <a:prstGeom prst="rect">
            <a:avLst/>
          </a:prstGeom>
          <a:noFill/>
          <a:ln w="28575" cap="flat">
            <a:solidFill>
              <a:srgbClr val="FF000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6"/>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7" name="椭圆 26"/>
          <p:cNvSpPr/>
          <p:nvPr/>
        </p:nvSpPr>
        <p:spPr>
          <a:xfrm>
            <a:off x="7280275" y="1728788"/>
            <a:ext cx="352425" cy="336550"/>
          </a:xfrm>
          <a:prstGeom prst="ellipse">
            <a:avLst/>
          </a:prstGeom>
          <a:noFill/>
          <a:ln w="38100" cap="flat">
            <a:solidFill>
              <a:srgbClr val="00206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6"/>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8" name="椭圆 27"/>
          <p:cNvSpPr/>
          <p:nvPr/>
        </p:nvSpPr>
        <p:spPr>
          <a:xfrm>
            <a:off x="7288213" y="3397250"/>
            <a:ext cx="350838" cy="334963"/>
          </a:xfrm>
          <a:prstGeom prst="ellipse">
            <a:avLst/>
          </a:prstGeom>
          <a:noFill/>
          <a:ln w="38100" cap="flat">
            <a:solidFill>
              <a:srgbClr val="00206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6"/>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4449" name="组合 40"/>
          <p:cNvGrpSpPr/>
          <p:nvPr/>
        </p:nvGrpSpPr>
        <p:grpSpPr>
          <a:xfrm>
            <a:off x="6324600" y="1084263"/>
            <a:ext cx="2568575" cy="2763837"/>
            <a:chOff x="9960" y="1690"/>
            <a:chExt cx="4046" cy="4351"/>
          </a:xfrm>
        </p:grpSpPr>
        <p:grpSp>
          <p:nvGrpSpPr>
            <p:cNvPr id="104450" name="组合 60"/>
            <p:cNvGrpSpPr/>
            <p:nvPr/>
          </p:nvGrpSpPr>
          <p:grpSpPr>
            <a:xfrm>
              <a:off x="9960" y="1690"/>
              <a:ext cx="4046" cy="4351"/>
              <a:chOff x="10706" y="1702"/>
              <a:chExt cx="3380" cy="3797"/>
            </a:xfrm>
          </p:grpSpPr>
          <p:grpSp>
            <p:nvGrpSpPr>
              <p:cNvPr id="104451" name="组合 11"/>
              <p:cNvGrpSpPr/>
              <p:nvPr/>
            </p:nvGrpSpPr>
            <p:grpSpPr>
              <a:xfrm>
                <a:off x="10706" y="2150"/>
                <a:ext cx="3380" cy="3349"/>
                <a:chOff x="9504" y="1924"/>
                <a:chExt cx="4453" cy="3723"/>
              </a:xfrm>
            </p:grpSpPr>
            <p:pic>
              <p:nvPicPr>
                <p:cNvPr id="104452" name="图片 40"/>
                <p:cNvPicPr/>
                <p:nvPr/>
              </p:nvPicPr>
              <p:blipFill>
                <a:blip r:embed="rId1"/>
                <a:stretch>
                  <a:fillRect/>
                </a:stretch>
              </p:blipFill>
              <p:spPr>
                <a:xfrm>
                  <a:off x="10264" y="1924"/>
                  <a:ext cx="3693" cy="3723"/>
                </a:xfrm>
                <a:prstGeom prst="rect">
                  <a:avLst/>
                </a:prstGeom>
                <a:noFill/>
                <a:ln w="9525">
                  <a:noFill/>
                </a:ln>
              </p:spPr>
            </p:pic>
            <p:pic>
              <p:nvPicPr>
                <p:cNvPr id="104453" name="图片 3247"/>
                <p:cNvPicPr/>
                <p:nvPr/>
              </p:nvPicPr>
              <p:blipFill>
                <a:blip r:embed="rId2"/>
                <a:stretch>
                  <a:fillRect/>
                </a:stretch>
              </p:blipFill>
              <p:spPr>
                <a:xfrm>
                  <a:off x="9504" y="4582"/>
                  <a:ext cx="338" cy="372"/>
                </a:xfrm>
                <a:prstGeom prst="rect">
                  <a:avLst/>
                </a:prstGeom>
                <a:noFill/>
                <a:ln w="38100">
                  <a:noFill/>
                </a:ln>
              </p:spPr>
            </p:pic>
            <p:cxnSp>
              <p:nvCxnSpPr>
                <p:cNvPr id="104454" name="直接箭头连接符 36"/>
                <p:cNvCxnSpPr/>
                <p:nvPr/>
              </p:nvCxnSpPr>
              <p:spPr>
                <a:xfrm flipH="1">
                  <a:off x="9895" y="4766"/>
                  <a:ext cx="3713" cy="6"/>
                </a:xfrm>
                <a:prstGeom prst="straightConnector1">
                  <a:avLst/>
                </a:prstGeom>
                <a:ln w="3175" cap="flat" cmpd="sng">
                  <a:solidFill>
                    <a:srgbClr val="FF0000"/>
                  </a:solidFill>
                  <a:prstDash val="solid"/>
                  <a:miter lim="400000"/>
                  <a:headEnd type="none" w="med" len="med"/>
                  <a:tailEnd type="arrow" w="med" len="med"/>
                </a:ln>
              </p:spPr>
            </p:cxnSp>
            <p:pic>
              <p:nvPicPr>
                <p:cNvPr id="104455" name="图片 3247"/>
                <p:cNvPicPr/>
                <p:nvPr/>
              </p:nvPicPr>
              <p:blipFill>
                <a:blip r:embed="rId3"/>
                <a:stretch>
                  <a:fillRect/>
                </a:stretch>
              </p:blipFill>
              <p:spPr>
                <a:xfrm>
                  <a:off x="13270" y="4888"/>
                  <a:ext cx="338" cy="372"/>
                </a:xfrm>
                <a:prstGeom prst="rect">
                  <a:avLst/>
                </a:prstGeom>
                <a:noFill/>
                <a:ln w="38100">
                  <a:noFill/>
                </a:ln>
              </p:spPr>
            </p:pic>
          </p:grpSp>
          <p:cxnSp>
            <p:nvCxnSpPr>
              <p:cNvPr id="52" name="直接箭头连接符 51"/>
              <p:cNvCxnSpPr/>
              <p:nvPr/>
            </p:nvCxnSpPr>
            <p:spPr>
              <a:xfrm flipV="1">
                <a:off x="13772" y="1970"/>
                <a:ext cx="36" cy="266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53" name="直接箭头连接符 52"/>
              <p:cNvCxnSpPr/>
              <p:nvPr/>
            </p:nvCxnSpPr>
            <p:spPr>
              <a:xfrm flipH="1">
                <a:off x="11968" y="3725"/>
                <a:ext cx="889" cy="23"/>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54" name="直接箭头连接符 53"/>
              <p:cNvCxnSpPr/>
              <p:nvPr/>
            </p:nvCxnSpPr>
            <p:spPr>
              <a:xfrm flipV="1">
                <a:off x="12915" y="2766"/>
                <a:ext cx="17" cy="982"/>
              </a:xfrm>
              <a:prstGeom prst="straightConnector1">
                <a:avLst/>
              </a:prstGeom>
              <a:noFill/>
              <a:ln w="9525"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4459" name="对象 -2147481739"/>
              <p:cNvGraphicFramePr>
                <a:graphicFrameLocks noChangeAspect="1"/>
              </p:cNvGraphicFramePr>
              <p:nvPr/>
            </p:nvGraphicFramePr>
            <p:xfrm>
              <a:off x="13436" y="1702"/>
              <a:ext cx="380" cy="448"/>
            </p:xfrm>
            <a:graphic>
              <a:graphicData uri="http://schemas.openxmlformats.org/presentationml/2006/ole">
                <mc:AlternateContent xmlns:mc="http://schemas.openxmlformats.org/markup-compatibility/2006">
                  <mc:Choice xmlns:v="urn:schemas-microsoft-com:vml" Requires="v">
                    <p:oleObj spid="_x0000_s3416" name="" r:id="rId4" imgW="139700" imgH="165100" progId="Equation.KSEE3">
                      <p:embed/>
                    </p:oleObj>
                  </mc:Choice>
                  <mc:Fallback>
                    <p:oleObj name="" r:id="rId4" imgW="139700" imgH="165100" progId="Equation.KSEE3">
                      <p:embed/>
                      <p:pic>
                        <p:nvPicPr>
                          <p:cNvPr id="0" name="图片 3415"/>
                          <p:cNvPicPr/>
                          <p:nvPr/>
                        </p:nvPicPr>
                        <p:blipFill>
                          <a:blip r:embed="rId5"/>
                          <a:stretch>
                            <a:fillRect/>
                          </a:stretch>
                        </p:blipFill>
                        <p:spPr>
                          <a:xfrm>
                            <a:off x="13436" y="1702"/>
                            <a:ext cx="380" cy="448"/>
                          </a:xfrm>
                          <a:prstGeom prst="rect">
                            <a:avLst/>
                          </a:prstGeom>
                          <a:noFill/>
                          <a:ln w="38100">
                            <a:noFill/>
                            <a:miter/>
                          </a:ln>
                        </p:spPr>
                      </p:pic>
                    </p:oleObj>
                  </mc:Fallback>
                </mc:AlternateContent>
              </a:graphicData>
            </a:graphic>
          </p:graphicFrame>
          <p:graphicFrame>
            <p:nvGraphicFramePr>
              <p:cNvPr id="104460" name="对象 -2147481739"/>
              <p:cNvGraphicFramePr>
                <a:graphicFrameLocks noChangeAspect="1"/>
              </p:cNvGraphicFramePr>
              <p:nvPr/>
            </p:nvGraphicFramePr>
            <p:xfrm>
              <a:off x="11394" y="3531"/>
              <a:ext cx="454" cy="454"/>
            </p:xfrm>
            <a:graphic>
              <a:graphicData uri="http://schemas.openxmlformats.org/presentationml/2006/ole">
                <mc:AlternateContent xmlns:mc="http://schemas.openxmlformats.org/markup-compatibility/2006">
                  <mc:Choice xmlns:v="urn:schemas-microsoft-com:vml" Requires="v">
                    <p:oleObj spid="_x0000_s3417" name="" r:id="rId6" imgW="228600" imgH="228600" progId="Equation.KSEE3">
                      <p:embed/>
                    </p:oleObj>
                  </mc:Choice>
                  <mc:Fallback>
                    <p:oleObj name="" r:id="rId6" imgW="228600" imgH="228600" progId="Equation.KSEE3">
                      <p:embed/>
                      <p:pic>
                        <p:nvPicPr>
                          <p:cNvPr id="0" name="图片 3416"/>
                          <p:cNvPicPr/>
                          <p:nvPr/>
                        </p:nvPicPr>
                        <p:blipFill>
                          <a:blip r:embed="rId7"/>
                          <a:stretch>
                            <a:fillRect/>
                          </a:stretch>
                        </p:blipFill>
                        <p:spPr>
                          <a:xfrm>
                            <a:off x="11394" y="3531"/>
                            <a:ext cx="454" cy="454"/>
                          </a:xfrm>
                          <a:prstGeom prst="rect">
                            <a:avLst/>
                          </a:prstGeom>
                          <a:noFill/>
                          <a:ln w="38100">
                            <a:noFill/>
                            <a:miter/>
                          </a:ln>
                        </p:spPr>
                      </p:pic>
                    </p:oleObj>
                  </mc:Fallback>
                </mc:AlternateContent>
              </a:graphicData>
            </a:graphic>
          </p:graphicFrame>
          <p:graphicFrame>
            <p:nvGraphicFramePr>
              <p:cNvPr id="104461" name="对象 -2147481739"/>
              <p:cNvGraphicFramePr>
                <a:graphicFrameLocks noChangeAspect="1"/>
              </p:cNvGraphicFramePr>
              <p:nvPr/>
            </p:nvGraphicFramePr>
            <p:xfrm>
              <a:off x="12972" y="2381"/>
              <a:ext cx="475" cy="501"/>
            </p:xfrm>
            <a:graphic>
              <a:graphicData uri="http://schemas.openxmlformats.org/presentationml/2006/ole">
                <mc:AlternateContent xmlns:mc="http://schemas.openxmlformats.org/markup-compatibility/2006">
                  <mc:Choice xmlns:v="urn:schemas-microsoft-com:vml" Requires="v">
                    <p:oleObj spid="_x0000_s3418" name="" r:id="rId8" imgW="228600" imgH="241300" progId="Equation.KSEE3">
                      <p:embed/>
                    </p:oleObj>
                  </mc:Choice>
                  <mc:Fallback>
                    <p:oleObj name="" r:id="rId8" imgW="228600" imgH="241300" progId="Equation.KSEE3">
                      <p:embed/>
                      <p:pic>
                        <p:nvPicPr>
                          <p:cNvPr id="0" name="图片 3417"/>
                          <p:cNvPicPr/>
                          <p:nvPr/>
                        </p:nvPicPr>
                        <p:blipFill>
                          <a:blip r:embed="rId9"/>
                          <a:stretch>
                            <a:fillRect/>
                          </a:stretch>
                        </p:blipFill>
                        <p:spPr>
                          <a:xfrm>
                            <a:off x="12972" y="2381"/>
                            <a:ext cx="475" cy="501"/>
                          </a:xfrm>
                          <a:prstGeom prst="rect">
                            <a:avLst/>
                          </a:prstGeom>
                          <a:noFill/>
                          <a:ln w="38100">
                            <a:noFill/>
                            <a:miter/>
                          </a:ln>
                        </p:spPr>
                      </p:pic>
                    </p:oleObj>
                  </mc:Fallback>
                </mc:AlternateContent>
              </a:graphicData>
            </a:graphic>
          </p:graphicFrame>
        </p:grpSp>
        <p:sp>
          <p:nvSpPr>
            <p:cNvPr id="9" name="任意多边形 8"/>
            <p:cNvSpPr/>
            <p:nvPr/>
          </p:nvSpPr>
          <p:spPr>
            <a:xfrm>
              <a:off x="11907" y="3023"/>
              <a:ext cx="470" cy="488"/>
            </a:xfrm>
            <a:custGeom>
              <a:avLst/>
              <a:gdLst>
                <a:gd name="connisteX0" fmla="*/ 298276 w 298276"/>
                <a:gd name="connsiteY0" fmla="*/ 0 h 309880"/>
                <a:gd name="connisteX1" fmla="*/ 30306 w 298276"/>
                <a:gd name="connsiteY1" fmla="*/ 84455 h 309880"/>
                <a:gd name="connisteX2" fmla="*/ 15701 w 298276"/>
                <a:gd name="connsiteY2" fmla="*/ 309880 h 309880"/>
              </a:gdLst>
              <a:ahLst/>
              <a:cxnLst>
                <a:cxn ang="0">
                  <a:pos x="connisteX0" y="connsiteY0"/>
                </a:cxn>
                <a:cxn ang="0">
                  <a:pos x="connisteX1" y="connsiteY1"/>
                </a:cxn>
                <a:cxn ang="0">
                  <a:pos x="connisteX2" y="connsiteY2"/>
                </a:cxn>
              </a:cxnLst>
              <a:rect l="l" t="t" r="r" b="b"/>
              <a:pathLst>
                <a:path w="298276" h="309880">
                  <a:moveTo>
                    <a:pt x="298276" y="0"/>
                  </a:moveTo>
                  <a:cubicBezTo>
                    <a:pt x="244936" y="12065"/>
                    <a:pt x="86821" y="22225"/>
                    <a:pt x="30306" y="84455"/>
                  </a:cubicBezTo>
                  <a:cubicBezTo>
                    <a:pt x="-26209" y="146685"/>
                    <a:pt x="13161" y="266700"/>
                    <a:pt x="15701" y="309880"/>
                  </a:cubicBezTo>
                </a:path>
              </a:pathLst>
            </a:custGeom>
            <a:noFill/>
            <a:ln w="12700" cap="flat">
              <a:solidFill>
                <a:srgbClr val="00206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任意多边形 9"/>
            <p:cNvSpPr/>
            <p:nvPr/>
          </p:nvSpPr>
          <p:spPr>
            <a:xfrm>
              <a:off x="11247" y="5331"/>
              <a:ext cx="378" cy="711"/>
            </a:xfrm>
            <a:custGeom>
              <a:avLst/>
              <a:gdLst>
                <a:gd name="connisteX0" fmla="*/ 0 w 240030"/>
                <a:gd name="connsiteY0" fmla="*/ 451485 h 451485"/>
                <a:gd name="connisteX1" fmla="*/ 42545 w 240030"/>
                <a:gd name="connsiteY1" fmla="*/ 70485 h 451485"/>
                <a:gd name="connisteX2" fmla="*/ 240030 w 240030"/>
                <a:gd name="connsiteY2" fmla="*/ 0 h 451485"/>
              </a:gdLst>
              <a:ahLst/>
              <a:cxnLst>
                <a:cxn ang="0">
                  <a:pos x="connisteX0" y="connsiteY0"/>
                </a:cxn>
                <a:cxn ang="0">
                  <a:pos x="connisteX1" y="connsiteY1"/>
                </a:cxn>
                <a:cxn ang="0">
                  <a:pos x="connisteX2" y="connsiteY2"/>
                </a:cxn>
              </a:cxnLst>
              <a:rect l="l" t="t" r="r" b="b"/>
              <a:pathLst>
                <a:path w="240030" h="451485">
                  <a:moveTo>
                    <a:pt x="0" y="451485"/>
                  </a:moveTo>
                  <a:cubicBezTo>
                    <a:pt x="4445" y="376555"/>
                    <a:pt x="-5715" y="160655"/>
                    <a:pt x="42545" y="70485"/>
                  </a:cubicBezTo>
                  <a:cubicBezTo>
                    <a:pt x="90805" y="-19685"/>
                    <a:pt x="201295" y="6350"/>
                    <a:pt x="240030" y="0"/>
                  </a:cubicBezTo>
                </a:path>
              </a:pathLst>
            </a:custGeom>
            <a:noFill/>
            <a:ln w="12700" cap="flat">
              <a:solidFill>
                <a:srgbClr val="0432FF"/>
              </a:solidFill>
              <a:miter lim="400000"/>
              <a:headEnd type="none"/>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4464" name="对象 -2147481739"/>
            <p:cNvGraphicFramePr>
              <a:graphicFrameLocks noChangeAspect="1"/>
            </p:cNvGraphicFramePr>
            <p:nvPr/>
          </p:nvGraphicFramePr>
          <p:xfrm>
            <a:off x="10517" y="5173"/>
            <a:ext cx="695" cy="491"/>
          </p:xfrm>
          <a:graphic>
            <a:graphicData uri="http://schemas.openxmlformats.org/presentationml/2006/ole">
              <mc:AlternateContent xmlns:mc="http://schemas.openxmlformats.org/markup-compatibility/2006">
                <mc:Choice xmlns:v="urn:schemas-microsoft-com:vml" Requires="v">
                  <p:oleObj spid="_x0000_s3419" name="" r:id="rId10" imgW="292100" imgH="215900" progId="Equation.KSEE3">
                    <p:embed/>
                  </p:oleObj>
                </mc:Choice>
                <mc:Fallback>
                  <p:oleObj name="" r:id="rId10" imgW="292100" imgH="215900" progId="Equation.KSEE3">
                    <p:embed/>
                    <p:pic>
                      <p:nvPicPr>
                        <p:cNvPr id="0" name="图片 3418"/>
                        <p:cNvPicPr/>
                        <p:nvPr/>
                      </p:nvPicPr>
                      <p:blipFill>
                        <a:blip r:embed="rId11"/>
                        <a:stretch>
                          <a:fillRect/>
                        </a:stretch>
                      </p:blipFill>
                      <p:spPr>
                        <a:xfrm>
                          <a:off x="10517" y="5173"/>
                          <a:ext cx="695" cy="491"/>
                        </a:xfrm>
                        <a:prstGeom prst="rect">
                          <a:avLst/>
                        </a:prstGeom>
                        <a:noFill/>
                        <a:ln w="38100">
                          <a:noFill/>
                          <a:miter/>
                        </a:ln>
                      </p:spPr>
                    </p:pic>
                  </p:oleObj>
                </mc:Fallback>
              </mc:AlternateContent>
            </a:graphicData>
          </a:graphic>
        </p:graphicFrame>
        <p:cxnSp>
          <p:nvCxnSpPr>
            <p:cNvPr id="21" name="直接箭头连接符 20"/>
            <p:cNvCxnSpPr/>
            <p:nvPr/>
          </p:nvCxnSpPr>
          <p:spPr>
            <a:xfrm flipV="1">
              <a:off x="11718" y="2934"/>
              <a:ext cx="689" cy="22"/>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22" name="直接箭头连接符 21"/>
            <p:cNvCxnSpPr/>
            <p:nvPr/>
          </p:nvCxnSpPr>
          <p:spPr>
            <a:xfrm flipV="1">
              <a:off x="11907" y="5642"/>
              <a:ext cx="689" cy="22"/>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cxnSp>
          <p:nvCxnSpPr>
            <p:cNvPr id="23" name="直接箭头连接符 22"/>
            <p:cNvCxnSpPr/>
            <p:nvPr/>
          </p:nvCxnSpPr>
          <p:spPr>
            <a:xfrm flipV="1">
              <a:off x="11740" y="2080"/>
              <a:ext cx="29" cy="997"/>
            </a:xfrm>
            <a:prstGeom prst="straightConnector1">
              <a:avLst/>
            </a:prstGeom>
            <a:noFill/>
            <a:ln w="25400" cap="flat">
              <a:solidFill>
                <a:srgbClr val="00206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4468" name="对象 -2147481739"/>
            <p:cNvGraphicFramePr>
              <a:graphicFrameLocks noChangeAspect="1"/>
            </p:cNvGraphicFramePr>
            <p:nvPr/>
          </p:nvGraphicFramePr>
          <p:xfrm>
            <a:off x="11212" y="3276"/>
            <a:ext cx="695" cy="491"/>
          </p:xfrm>
          <a:graphic>
            <a:graphicData uri="http://schemas.openxmlformats.org/presentationml/2006/ole">
              <mc:AlternateContent xmlns:mc="http://schemas.openxmlformats.org/markup-compatibility/2006">
                <mc:Choice xmlns:v="urn:schemas-microsoft-com:vml" Requires="v">
                  <p:oleObj spid="_x0000_s3420" name="" r:id="rId12" imgW="292100" imgH="215900" progId="Equation.KSEE3">
                    <p:embed/>
                  </p:oleObj>
                </mc:Choice>
                <mc:Fallback>
                  <p:oleObj name="" r:id="rId12" imgW="292100" imgH="215900" progId="Equation.KSEE3">
                    <p:embed/>
                    <p:pic>
                      <p:nvPicPr>
                        <p:cNvPr id="0" name="图片 3419"/>
                        <p:cNvPicPr/>
                        <p:nvPr/>
                      </p:nvPicPr>
                      <p:blipFill>
                        <a:blip r:embed="rId13"/>
                        <a:stretch>
                          <a:fillRect/>
                        </a:stretch>
                      </p:blipFill>
                      <p:spPr>
                        <a:xfrm>
                          <a:off x="11212" y="3276"/>
                          <a:ext cx="695" cy="491"/>
                        </a:xfrm>
                        <a:prstGeom prst="rect">
                          <a:avLst/>
                        </a:prstGeom>
                        <a:noFill/>
                        <a:ln w="38100">
                          <a:noFill/>
                          <a:miter/>
                        </a:ln>
                      </p:spPr>
                    </p:pic>
                  </p:oleObj>
                </mc:Fallback>
              </mc:AlternateContent>
            </a:graphicData>
          </a:graphic>
        </p:graphicFrame>
        <p:graphicFrame>
          <p:nvGraphicFramePr>
            <p:cNvPr id="104469" name="对象 -2147481739"/>
            <p:cNvGraphicFramePr>
              <a:graphicFrameLocks noChangeAspect="1"/>
            </p:cNvGraphicFramePr>
            <p:nvPr/>
          </p:nvGraphicFramePr>
          <p:xfrm>
            <a:off x="12538" y="5249"/>
            <a:ext cx="514" cy="491"/>
          </p:xfrm>
          <a:graphic>
            <a:graphicData uri="http://schemas.openxmlformats.org/presentationml/2006/ole">
              <mc:AlternateContent xmlns:mc="http://schemas.openxmlformats.org/markup-compatibility/2006">
                <mc:Choice xmlns:v="urn:schemas-microsoft-com:vml" Requires="v">
                  <p:oleObj spid="_x0000_s3421" name="" r:id="rId14" imgW="215900" imgH="215900" progId="Equation.KSEE3">
                    <p:embed/>
                  </p:oleObj>
                </mc:Choice>
                <mc:Fallback>
                  <p:oleObj name="" r:id="rId14" imgW="215900" imgH="215900" progId="Equation.KSEE3">
                    <p:embed/>
                    <p:pic>
                      <p:nvPicPr>
                        <p:cNvPr id="0" name="图片 3420"/>
                        <p:cNvPicPr/>
                        <p:nvPr/>
                      </p:nvPicPr>
                      <p:blipFill>
                        <a:blip r:embed="rId15"/>
                        <a:stretch>
                          <a:fillRect/>
                        </a:stretch>
                      </p:blipFill>
                      <p:spPr>
                        <a:xfrm>
                          <a:off x="12538" y="5249"/>
                          <a:ext cx="514" cy="491"/>
                        </a:xfrm>
                        <a:prstGeom prst="rect">
                          <a:avLst/>
                        </a:prstGeom>
                        <a:noFill/>
                        <a:ln w="38100">
                          <a:noFill/>
                          <a:miter/>
                        </a:ln>
                      </p:spPr>
                    </p:pic>
                  </p:oleObj>
                </mc:Fallback>
              </mc:AlternateContent>
            </a:graphicData>
          </a:graphic>
        </p:graphicFrame>
        <p:graphicFrame>
          <p:nvGraphicFramePr>
            <p:cNvPr id="104470" name="对象 -2147481739"/>
            <p:cNvGraphicFramePr>
              <a:graphicFrameLocks noChangeAspect="1"/>
            </p:cNvGraphicFramePr>
            <p:nvPr/>
          </p:nvGraphicFramePr>
          <p:xfrm>
            <a:off x="11718" y="2224"/>
            <a:ext cx="778" cy="710"/>
          </p:xfrm>
          <a:graphic>
            <a:graphicData uri="http://schemas.openxmlformats.org/presentationml/2006/ole">
              <mc:AlternateContent xmlns:mc="http://schemas.openxmlformats.org/markup-compatibility/2006">
                <mc:Choice xmlns:v="urn:schemas-microsoft-com:vml" Requires="v">
                  <p:oleObj spid="_x0000_s3422" name="" r:id="rId16" imgW="326390" imgH="311785" progId="Equation.KSEE3">
                    <p:embed/>
                  </p:oleObj>
                </mc:Choice>
                <mc:Fallback>
                  <p:oleObj name="" r:id="rId16" imgW="326390" imgH="311785" progId="Equation.KSEE3">
                    <p:embed/>
                    <p:pic>
                      <p:nvPicPr>
                        <p:cNvPr id="0" name="图片 3421"/>
                        <p:cNvPicPr/>
                        <p:nvPr/>
                      </p:nvPicPr>
                      <p:blipFill>
                        <a:blip r:embed="rId17"/>
                        <a:stretch>
                          <a:fillRect/>
                        </a:stretch>
                      </p:blipFill>
                      <p:spPr>
                        <a:xfrm>
                          <a:off x="11718" y="2224"/>
                          <a:ext cx="778" cy="710"/>
                        </a:xfrm>
                        <a:prstGeom prst="rect">
                          <a:avLst/>
                        </a:prstGeom>
                        <a:noFill/>
                        <a:ln w="38100">
                          <a:noFill/>
                          <a:miter/>
                        </a:ln>
                      </p:spPr>
                    </p:pic>
                  </p:oleObj>
                </mc:Fallback>
              </mc:AlternateContent>
            </a:graphicData>
          </a:graphic>
        </p:graphicFrame>
        <p:graphicFrame>
          <p:nvGraphicFramePr>
            <p:cNvPr id="104471" name="对象 -2147481739"/>
            <p:cNvGraphicFramePr>
              <a:graphicFrameLocks noChangeAspect="1"/>
            </p:cNvGraphicFramePr>
            <p:nvPr/>
          </p:nvGraphicFramePr>
          <p:xfrm>
            <a:off x="11104" y="1998"/>
            <a:ext cx="636" cy="550"/>
          </p:xfrm>
          <a:graphic>
            <a:graphicData uri="http://schemas.openxmlformats.org/presentationml/2006/ole">
              <mc:AlternateContent xmlns:mc="http://schemas.openxmlformats.org/markup-compatibility/2006">
                <mc:Choice xmlns:v="urn:schemas-microsoft-com:vml" Requires="v">
                  <p:oleObj spid="_x0000_s3423" name="" r:id="rId18" imgW="266700" imgH="241300" progId="Equation.KSEE3">
                    <p:embed/>
                  </p:oleObj>
                </mc:Choice>
                <mc:Fallback>
                  <p:oleObj name="" r:id="rId18" imgW="266700" imgH="241300" progId="Equation.KSEE3">
                    <p:embed/>
                    <p:pic>
                      <p:nvPicPr>
                        <p:cNvPr id="0" name="图片 3422"/>
                        <p:cNvPicPr/>
                        <p:nvPr/>
                      </p:nvPicPr>
                      <p:blipFill>
                        <a:blip r:embed="rId19"/>
                        <a:stretch>
                          <a:fillRect/>
                        </a:stretch>
                      </p:blipFill>
                      <p:spPr>
                        <a:xfrm>
                          <a:off x="11104" y="1998"/>
                          <a:ext cx="636" cy="550"/>
                        </a:xfrm>
                        <a:prstGeom prst="rect">
                          <a:avLst/>
                        </a:prstGeom>
                        <a:noFill/>
                        <a:ln w="38100">
                          <a:noFill/>
                          <a:miter/>
                        </a:ln>
                      </p:spPr>
                    </p:pic>
                  </p:oleObj>
                </mc:Fallback>
              </mc:AlternateContent>
            </a:graphicData>
          </a:graphic>
        </p:graphicFrame>
      </p:grpSp>
      <p:sp>
        <p:nvSpPr>
          <p:cNvPr id="27" name="椭圆 26"/>
          <p:cNvSpPr/>
          <p:nvPr/>
        </p:nvSpPr>
        <p:spPr>
          <a:xfrm>
            <a:off x="7280275" y="1728788"/>
            <a:ext cx="352425" cy="336550"/>
          </a:xfrm>
          <a:prstGeom prst="ellipse">
            <a:avLst/>
          </a:prstGeom>
          <a:noFill/>
          <a:ln w="38100" cap="flat">
            <a:solidFill>
              <a:srgbClr val="00206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8" name="椭圆 27"/>
          <p:cNvSpPr/>
          <p:nvPr/>
        </p:nvSpPr>
        <p:spPr>
          <a:xfrm>
            <a:off x="7288213" y="3397250"/>
            <a:ext cx="350838" cy="334963"/>
          </a:xfrm>
          <a:prstGeom prst="ellipse">
            <a:avLst/>
          </a:prstGeom>
          <a:noFill/>
          <a:ln w="38100" cap="flat">
            <a:solidFill>
              <a:srgbClr val="002060"/>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 name="文本框 1"/>
          <p:cNvSpPr txBox="1"/>
          <p:nvPr/>
        </p:nvSpPr>
        <p:spPr>
          <a:xfrm>
            <a:off x="273491" y="696275"/>
            <a:ext cx="650665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解：一）惯性力简化</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3" name="文本框 1"/>
          <p:cNvSpPr txBox="1"/>
          <p:nvPr/>
        </p:nvSpPr>
        <p:spPr>
          <a:xfrm>
            <a:off x="367030" y="996315"/>
            <a:ext cx="710692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二）列</a:t>
            </a:r>
            <a:r>
              <a:rPr kumimoji="0" lang="en-US" altLang="zh-CN" sz="1900" b="0" i="0" u="none" strike="noStrike" kern="1200" cap="none" spc="0" normalizeH="0" baseline="0" noProof="1" dirty="0" smtClean="0">
                <a:solidFill>
                  <a:schemeClr val="tx1"/>
                </a:solidFill>
                <a:latin typeface="+mj-lt"/>
                <a:ea typeface="+mj-ea"/>
                <a:cs typeface="+mj-cs"/>
                <a:sym typeface="Helvetica Light"/>
              </a:rPr>
              <a:t>K</a:t>
            </a:r>
            <a:r>
              <a:rPr kumimoji="0" lang="zh-CN" altLang="en-US" sz="1900" b="0" i="0" u="none" strike="noStrike" kern="1200" cap="none" spc="0" normalizeH="0" baseline="0" noProof="1" dirty="0" smtClean="0">
                <a:solidFill>
                  <a:schemeClr val="tx1"/>
                </a:solidFill>
                <a:latin typeface="+mj-lt"/>
                <a:ea typeface="+mj-ea"/>
                <a:cs typeface="+mj-cs"/>
                <a:sym typeface="Helvetica Light"/>
              </a:rPr>
              <a:t>个方程</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2" name="文本框 1"/>
          <p:cNvSpPr txBox="1"/>
          <p:nvPr/>
        </p:nvSpPr>
        <p:spPr>
          <a:xfrm>
            <a:off x="273685" y="2445385"/>
            <a:ext cx="34702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三）静平衡形式方程</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63" name="文本框 1"/>
          <p:cNvSpPr txBox="1"/>
          <p:nvPr/>
        </p:nvSpPr>
        <p:spPr>
          <a:xfrm>
            <a:off x="80010" y="1970390"/>
            <a:ext cx="107569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【整体】</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sp>
        <p:nvSpPr>
          <p:cNvPr id="132" name="文本框 1"/>
          <p:cNvSpPr txBox="1"/>
          <p:nvPr/>
        </p:nvSpPr>
        <p:spPr>
          <a:xfrm>
            <a:off x="337819" y="4865673"/>
            <a:ext cx="41109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四）补充运动学加速度关系（图</a:t>
            </a:r>
            <a:r>
              <a:rPr kumimoji="0" lang="en-US" altLang="zh-CN" sz="1900" b="0" i="0" u="none" strike="noStrike" kern="1200" cap="none" spc="0" normalizeH="0" baseline="0" noProof="1" dirty="0" smtClean="0">
                <a:solidFill>
                  <a:schemeClr val="tx1"/>
                </a:solidFill>
                <a:latin typeface="+mj-lt"/>
                <a:ea typeface="+mj-ea"/>
                <a:cs typeface="+mj-cs"/>
                <a:sym typeface="Helvetica Light"/>
              </a:rPr>
              <a:t>3</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sp>
        <p:nvSpPr>
          <p:cNvPr id="139" name="文本框 1"/>
          <p:cNvSpPr txBox="1"/>
          <p:nvPr/>
        </p:nvSpPr>
        <p:spPr>
          <a:xfrm>
            <a:off x="4216400" y="4865990"/>
            <a:ext cx="1154413"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五）求解</a:t>
            </a:r>
            <a:endParaRPr kumimoji="0" lang="zh-CN" altLang="en-US" sz="1900" b="0" i="0" u="none" strike="noStrike" kern="1200" cap="none" spc="0" normalizeH="0" baseline="0" noProof="1" dirty="0" smtClean="0">
              <a:solidFill>
                <a:schemeClr val="tx1"/>
              </a:solidFill>
              <a:latin typeface="+mj-lt"/>
              <a:ea typeface="+mj-ea"/>
              <a:cs typeface="+mj-cs"/>
              <a:sym typeface="Helvetica Light"/>
            </a:endParaRPr>
          </a:p>
        </p:txBody>
      </p:sp>
      <p:sp>
        <p:nvSpPr>
          <p:cNvPr id="4" name="文本框 1"/>
          <p:cNvSpPr txBox="1"/>
          <p:nvPr/>
        </p:nvSpPr>
        <p:spPr>
          <a:xfrm>
            <a:off x="113665" y="5273040"/>
            <a:ext cx="164909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r>
              <a:rPr kumimoji="0" lang="zh-CN" altLang="en-US" sz="1900" b="0" i="0" u="none" strike="noStrike" kern="1200" cap="none" spc="0" normalizeH="0" baseline="0" noProof="1" dirty="0" smtClean="0">
                <a:solidFill>
                  <a:srgbClr val="FF0000"/>
                </a:solidFill>
                <a:latin typeface="+mj-lt"/>
                <a:ea typeface="+mj-ea"/>
                <a:cs typeface="+mj-cs"/>
                <a:sym typeface="Helvetica Light"/>
              </a:rPr>
              <a:t>举一反三</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sp>
        <p:nvSpPr>
          <p:cNvPr id="31" name="文本框 1"/>
          <p:cNvSpPr txBox="1"/>
          <p:nvPr/>
        </p:nvSpPr>
        <p:spPr>
          <a:xfrm>
            <a:off x="367030" y="1379521"/>
            <a:ext cx="2033270" cy="747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0432FF"/>
                </a:solidFill>
                <a:latin typeface="+mj-lt"/>
                <a:ea typeface="+mj-ea"/>
                <a:cs typeface="+mj-cs"/>
                <a:sym typeface="Helvetica Light"/>
              </a:rPr>
              <a:t>1</a:t>
            </a: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r>
              <a:rPr kumimoji="0" lang="en-US" altLang="zh-CN" sz="1900" b="1" i="0" u="none" strike="noStrike" kern="1200" cap="none" spc="0" normalizeH="0" baseline="0" noProof="1" dirty="0" smtClean="0">
                <a:solidFill>
                  <a:srgbClr val="0432FF"/>
                </a:solidFill>
                <a:latin typeface="+mj-lt"/>
                <a:ea typeface="+mj-ea"/>
                <a:cs typeface="+mj-cs"/>
                <a:sym typeface="Helvetica Light"/>
              </a:rPr>
              <a:t>K1</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=1-0</a:t>
            </a:r>
            <a:r>
              <a:rPr kumimoji="0" lang="en-US" altLang="zh-CN" sz="2800" b="1" i="0" u="none" strike="noStrike" kern="1200" cap="none" spc="0" normalizeH="0" baseline="0" noProof="1" dirty="0" smtClean="0">
                <a:solidFill>
                  <a:srgbClr val="0432FF"/>
                </a:solidFill>
                <a:latin typeface="+mj-lt"/>
                <a:ea typeface="+mj-ea"/>
                <a:cs typeface="+mj-cs"/>
                <a:sym typeface="Helvetica Light"/>
              </a:rPr>
              <a:t>+2=3</a:t>
            </a:r>
            <a:endParaRPr kumimoji="0" lang="en-US" altLang="zh-CN" sz="2800" b="1" i="0" u="none" strike="noStrike" kern="1200" cap="none" spc="0" normalizeH="0" baseline="0" noProof="1" dirty="0" smtClean="0">
              <a:solidFill>
                <a:srgbClr val="0432FF"/>
              </a:solidFill>
              <a:latin typeface="+mj-lt"/>
              <a:ea typeface="+mj-ea"/>
              <a:cs typeface="+mj-cs"/>
              <a:sym typeface="Helvetica Light"/>
            </a:endParaRPr>
          </a:p>
        </p:txBody>
      </p:sp>
      <p:sp>
        <p:nvSpPr>
          <p:cNvPr id="110" name="矩形 109"/>
          <p:cNvSpPr/>
          <p:nvPr/>
        </p:nvSpPr>
        <p:spPr>
          <a:xfrm>
            <a:off x="338138" y="1581150"/>
            <a:ext cx="2163763" cy="471488"/>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2" name="矩形 111"/>
          <p:cNvSpPr/>
          <p:nvPr/>
        </p:nvSpPr>
        <p:spPr>
          <a:xfrm>
            <a:off x="177800" y="5768975"/>
            <a:ext cx="5018088" cy="469900"/>
          </a:xfrm>
          <a:prstGeom prst="rect">
            <a:avLst/>
          </a:prstGeom>
          <a:noFill/>
          <a:ln w="38100"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3" name="矩形 112"/>
          <p:cNvSpPr/>
          <p:nvPr/>
        </p:nvSpPr>
        <p:spPr>
          <a:xfrm>
            <a:off x="177800" y="6281738"/>
            <a:ext cx="8818563" cy="47148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4" name="文本框 1"/>
          <p:cNvSpPr txBox="1"/>
          <p:nvPr/>
        </p:nvSpPr>
        <p:spPr>
          <a:xfrm>
            <a:off x="177800" y="6198553"/>
            <a:ext cx="9229090" cy="516890"/>
          </a:xfrm>
          <a:prstGeom prst="rect">
            <a:avLst/>
          </a:prstGeom>
          <a:noFill/>
          <a:ln w="1270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800" b="0" i="0" u="none" strike="noStrike" kern="1200" cap="none" spc="0" normalizeH="0" baseline="0" noProof="1" dirty="0" smtClean="0">
                <a:solidFill>
                  <a:srgbClr val="C00000"/>
                </a:solidFill>
                <a:latin typeface="+mj-lt"/>
                <a:ea typeface="+mj-ea"/>
                <a:cs typeface="+mj-cs"/>
                <a:sym typeface="Helvetica Light"/>
              </a:rPr>
              <a:t>2)</a:t>
            </a:r>
            <a:r>
              <a:rPr kumimoji="0" lang="zh-CN" altLang="en-US" sz="1800" b="1" i="0" u="none" strike="noStrike" kern="1200" cap="none" spc="0" normalizeH="0" baseline="0" noProof="1" dirty="0" smtClean="0">
                <a:solidFill>
                  <a:srgbClr val="C00000"/>
                </a:solidFill>
                <a:latin typeface="+mj-lt"/>
                <a:ea typeface="+mj-ea"/>
                <a:cs typeface="+mj-cs"/>
                <a:sym typeface="+mn-ea"/>
              </a:rPr>
              <a:t>该题仅求地面和墙面处的</a:t>
            </a:r>
            <a:r>
              <a:rPr kumimoji="0" lang="en-US" altLang="zh-CN" sz="1800" b="1" i="0" u="none" strike="noStrike" kern="1200" cap="none" spc="0" normalizeH="0" baseline="0" noProof="1" dirty="0" smtClean="0">
                <a:solidFill>
                  <a:srgbClr val="C00000"/>
                </a:solidFill>
                <a:latin typeface="+mj-lt"/>
                <a:ea typeface="+mj-ea"/>
                <a:cs typeface="+mj-cs"/>
                <a:sym typeface="+mn-ea"/>
              </a:rPr>
              <a:t>3</a:t>
            </a:r>
            <a:r>
              <a:rPr kumimoji="0" lang="zh-CN" altLang="en-US" sz="1800" b="1" i="0" u="none" strike="noStrike" kern="1200" cap="none" spc="0" normalizeH="0" baseline="0" noProof="1" dirty="0" smtClean="0">
                <a:solidFill>
                  <a:srgbClr val="C00000"/>
                </a:solidFill>
                <a:latin typeface="+mj-lt"/>
                <a:ea typeface="+mj-ea"/>
                <a:cs typeface="+mj-cs"/>
                <a:sym typeface="+mn-ea"/>
              </a:rPr>
              <a:t>个约束力。在（</a:t>
            </a:r>
            <a:r>
              <a:rPr kumimoji="0" lang="en-US" altLang="zh-CN" sz="1800" b="1" i="0" u="none" strike="noStrike" kern="1200" cap="none" spc="0" normalizeH="0" baseline="0" noProof="1" dirty="0" smtClean="0">
                <a:solidFill>
                  <a:srgbClr val="C00000"/>
                </a:solidFill>
                <a:latin typeface="+mj-lt"/>
                <a:ea typeface="+mj-ea"/>
                <a:cs typeface="+mj-cs"/>
                <a:sym typeface="+mn-ea"/>
              </a:rPr>
              <a:t>1,5,6,7,8</a:t>
            </a:r>
            <a:r>
              <a:rPr kumimoji="0" lang="zh-CN" altLang="en-US" sz="1800" b="1" i="0" u="none" strike="noStrike" kern="1200" cap="none" spc="0" normalizeH="0" baseline="0" noProof="1" dirty="0" smtClean="0">
                <a:solidFill>
                  <a:srgbClr val="C00000"/>
                </a:solidFill>
                <a:latin typeface="+mj-lt"/>
                <a:ea typeface="+mj-ea"/>
                <a:cs typeface="+mj-cs"/>
                <a:sym typeface="+mn-ea"/>
              </a:rPr>
              <a:t>）选</a:t>
            </a:r>
            <a:r>
              <a:rPr kumimoji="0" lang="en-US" altLang="zh-CN" sz="1800" b="1" i="0" u="none" strike="noStrike" kern="1200" cap="none" spc="0" normalizeH="0" baseline="0" noProof="1" dirty="0" smtClean="0">
                <a:solidFill>
                  <a:srgbClr val="C00000"/>
                </a:solidFill>
                <a:latin typeface="+mj-lt"/>
                <a:ea typeface="+mj-ea"/>
                <a:cs typeface="+mj-cs"/>
                <a:sym typeface="+mn-ea"/>
              </a:rPr>
              <a:t>4</a:t>
            </a:r>
            <a:r>
              <a:rPr kumimoji="0" lang="zh-CN" altLang="en-US" sz="1800" b="1" i="0" u="none" strike="noStrike" kern="1200" cap="none" spc="0" normalizeH="0" baseline="0" noProof="1" dirty="0" smtClean="0">
                <a:solidFill>
                  <a:srgbClr val="C00000"/>
                </a:solidFill>
                <a:latin typeface="+mj-lt"/>
                <a:ea typeface="+mj-ea"/>
                <a:cs typeface="+mj-cs"/>
                <a:sym typeface="+mn-ea"/>
              </a:rPr>
              <a:t>个独立方程。优选（</a:t>
            </a:r>
            <a:r>
              <a:rPr kumimoji="0" lang="en-US" altLang="zh-CN" sz="1800" b="1" i="0" u="none" strike="noStrike" kern="1200" cap="none" spc="0" normalizeH="0" baseline="0" noProof="1" dirty="0" smtClean="0">
                <a:solidFill>
                  <a:srgbClr val="C00000"/>
                </a:solidFill>
                <a:latin typeface="+mj-lt"/>
                <a:ea typeface="+mj-ea"/>
                <a:cs typeface="+mj-cs"/>
                <a:sym typeface="+mn-ea"/>
              </a:rPr>
              <a:t>5,6,7,8</a:t>
            </a:r>
            <a:r>
              <a:rPr kumimoji="0" lang="zh-CN" altLang="en-US" sz="1800" b="1" i="0" u="none" strike="noStrike" kern="1200" cap="none" spc="0" normalizeH="0" baseline="0" noProof="1" dirty="0" smtClean="0">
                <a:solidFill>
                  <a:srgbClr val="C00000"/>
                </a:solidFill>
                <a:latin typeface="+mj-lt"/>
                <a:ea typeface="+mj-ea"/>
                <a:cs typeface="+mj-cs"/>
                <a:sym typeface="+mn-ea"/>
              </a:rPr>
              <a:t>）</a:t>
            </a:r>
            <a:endParaRPr kumimoji="0" lang="zh-CN" altLang="en-US" sz="1800" b="1" i="0" u="none" strike="noStrike" kern="1200" cap="none" spc="0" normalizeH="0" baseline="0" noProof="1" dirty="0" smtClean="0">
              <a:solidFill>
                <a:srgbClr val="C00000"/>
              </a:solidFill>
              <a:latin typeface="+mj-lt"/>
              <a:ea typeface="+mj-ea"/>
              <a:cs typeface="+mj-cs"/>
              <a:sym typeface="+mn-ea"/>
            </a:endParaRPr>
          </a:p>
        </p:txBody>
      </p:sp>
      <p:sp>
        <p:nvSpPr>
          <p:cNvPr id="115" name="文本框 1"/>
          <p:cNvSpPr txBox="1"/>
          <p:nvPr/>
        </p:nvSpPr>
        <p:spPr>
          <a:xfrm>
            <a:off x="3350260" y="1379219"/>
            <a:ext cx="2033255" cy="655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rgbClr val="C00000"/>
                </a:solidFill>
                <a:latin typeface="+mj-lt"/>
                <a:ea typeface="+mj-ea"/>
                <a:cs typeface="+mj-cs"/>
                <a:sym typeface="Helvetica Light"/>
              </a:rPr>
              <a:t>2</a:t>
            </a:r>
            <a:r>
              <a:rPr kumimoji="0" lang="zh-CN" altLang="en-US" sz="1900" b="1" i="0" u="none" strike="noStrike" kern="1200" cap="none" spc="0" normalizeH="0" baseline="0" noProof="1" dirty="0" smtClean="0">
                <a:solidFill>
                  <a:srgbClr val="C00000"/>
                </a:solidFill>
                <a:latin typeface="+mj-lt"/>
                <a:ea typeface="+mj-ea"/>
                <a:cs typeface="+mj-cs"/>
                <a:sym typeface="Helvetica Light"/>
              </a:rPr>
              <a:t>）</a:t>
            </a:r>
            <a:r>
              <a:rPr kumimoji="0" lang="en-US" altLang="zh-CN" sz="1900" b="1" i="0" u="none" strike="noStrike" kern="1200" cap="none" spc="0" normalizeH="0" baseline="0" noProof="1" dirty="0" smtClean="0">
                <a:solidFill>
                  <a:srgbClr val="C00000"/>
                </a:solidFill>
                <a:latin typeface="+mj-lt"/>
                <a:ea typeface="+mj-ea"/>
                <a:cs typeface="+mj-cs"/>
                <a:sym typeface="Helvetica Light"/>
              </a:rPr>
              <a:t>K2</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r>
              <a:rPr kumimoji="0" lang="en-US" altLang="zh-CN" sz="2400" b="1" i="0" u="none" strike="noStrike" kern="1200" cap="none" spc="0" normalizeH="0" baseline="0" noProof="1" dirty="0" smtClean="0">
                <a:solidFill>
                  <a:srgbClr val="C00000"/>
                </a:solidFill>
                <a:latin typeface="+mj-lt"/>
                <a:ea typeface="+mj-ea"/>
                <a:cs typeface="+mj-cs"/>
                <a:sym typeface="Helvetica Light"/>
              </a:rPr>
              <a:t>-0+3=4</a:t>
            </a:r>
            <a:endParaRPr kumimoji="0" lang="en-US" altLang="zh-CN" sz="2400" b="1" i="0" u="none" strike="noStrike" kern="1200" cap="none" spc="0" normalizeH="0" baseline="0" noProof="1" dirty="0" smtClean="0">
              <a:solidFill>
                <a:srgbClr val="C00000"/>
              </a:solidFill>
              <a:latin typeface="+mj-lt"/>
              <a:ea typeface="+mj-ea"/>
              <a:cs typeface="+mj-cs"/>
              <a:sym typeface="Helvetica Light"/>
            </a:endParaRPr>
          </a:p>
        </p:txBody>
      </p:sp>
      <p:sp>
        <p:nvSpPr>
          <p:cNvPr id="116" name="矩形 115"/>
          <p:cNvSpPr/>
          <p:nvPr/>
        </p:nvSpPr>
        <p:spPr>
          <a:xfrm>
            <a:off x="3321050" y="1536700"/>
            <a:ext cx="2206625" cy="469900"/>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23" name="文本框 1"/>
          <p:cNvSpPr txBox="1"/>
          <p:nvPr/>
        </p:nvSpPr>
        <p:spPr>
          <a:xfrm>
            <a:off x="118744" y="3307715"/>
            <a:ext cx="10756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r>
              <a:rPr kumimoji="0" lang="en-US" altLang="zh-CN" sz="1900" b="1" i="0" u="none" strike="noStrike" kern="1200" cap="none" spc="0" normalizeH="0" baseline="0" noProof="1" dirty="0" smtClean="0">
                <a:solidFill>
                  <a:srgbClr val="0432FF"/>
                </a:solidFill>
                <a:latin typeface="+mj-lt"/>
                <a:ea typeface="+mj-ea"/>
                <a:cs typeface="+mj-cs"/>
                <a:sym typeface="Helvetica Light"/>
              </a:rPr>
              <a:t>BA</a:t>
            </a:r>
            <a:r>
              <a:rPr kumimoji="0" lang="zh-CN" altLang="en-US" sz="1900" b="1" i="0" u="none" strike="noStrike" kern="1200" cap="none" spc="0" normalizeH="0" baseline="0" noProof="1" dirty="0" smtClean="0">
                <a:solidFill>
                  <a:srgbClr val="0432FF"/>
                </a:solidFill>
                <a:latin typeface="+mj-lt"/>
                <a:ea typeface="+mj-ea"/>
                <a:cs typeface="+mj-cs"/>
                <a:sym typeface="Helvetica Light"/>
              </a:rPr>
              <a:t>】</a:t>
            </a:r>
            <a:endParaRPr kumimoji="0" lang="zh-CN" altLang="en-US" sz="1900" b="1" i="0" u="none" strike="noStrike" kern="1200" cap="none" spc="0" normalizeH="0" baseline="0" noProof="1" dirty="0" smtClean="0">
              <a:solidFill>
                <a:srgbClr val="0432FF"/>
              </a:solidFill>
              <a:latin typeface="+mj-lt"/>
              <a:ea typeface="+mj-ea"/>
              <a:cs typeface="+mj-cs"/>
              <a:sym typeface="Helvetica Light"/>
            </a:endParaRPr>
          </a:p>
        </p:txBody>
      </p:sp>
      <p:graphicFrame>
        <p:nvGraphicFramePr>
          <p:cNvPr id="104489" name="对象 123">
            <a:hlinkClick r:id="" action="ppaction://ole?verb="/>
          </p:cNvPr>
          <p:cNvGraphicFramePr>
            <a:graphicFrameLocks noChangeAspect="1"/>
          </p:cNvGraphicFramePr>
          <p:nvPr/>
        </p:nvGraphicFramePr>
        <p:xfrm>
          <a:off x="1265238" y="3033713"/>
          <a:ext cx="3309937" cy="433387"/>
        </p:xfrm>
        <a:graphic>
          <a:graphicData uri="http://schemas.openxmlformats.org/presentationml/2006/ole">
            <mc:AlternateContent xmlns:mc="http://schemas.openxmlformats.org/markup-compatibility/2006">
              <mc:Choice xmlns:v="urn:schemas-microsoft-com:vml" Requires="v">
                <p:oleObj spid="_x0000_s3425" name="" r:id="rId21" imgW="1943100" imgH="254000" progId="Equation.KSEE3">
                  <p:embed/>
                </p:oleObj>
              </mc:Choice>
              <mc:Fallback>
                <p:oleObj name="" r:id="rId21" imgW="1943100" imgH="254000" progId="Equation.KSEE3">
                  <p:embed/>
                  <p:pic>
                    <p:nvPicPr>
                      <p:cNvPr id="0" name="图片 3424"/>
                      <p:cNvPicPr/>
                      <p:nvPr/>
                    </p:nvPicPr>
                    <p:blipFill>
                      <a:blip r:embed="rId22"/>
                      <a:stretch>
                        <a:fillRect/>
                      </a:stretch>
                    </p:blipFill>
                    <p:spPr>
                      <a:xfrm>
                        <a:off x="1265238" y="3033713"/>
                        <a:ext cx="3309937" cy="433387"/>
                      </a:xfrm>
                      <a:prstGeom prst="rect">
                        <a:avLst/>
                      </a:prstGeom>
                      <a:noFill/>
                      <a:ln w="38100">
                        <a:noFill/>
                        <a:miter/>
                      </a:ln>
                    </p:spPr>
                  </p:pic>
                </p:oleObj>
              </mc:Fallback>
            </mc:AlternateContent>
          </a:graphicData>
        </a:graphic>
      </p:graphicFrame>
      <p:sp>
        <p:nvSpPr>
          <p:cNvPr id="129" name="文本框 1"/>
          <p:cNvSpPr txBox="1"/>
          <p:nvPr/>
        </p:nvSpPr>
        <p:spPr>
          <a:xfrm>
            <a:off x="177800" y="5704190"/>
            <a:ext cx="5217160"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r>
              <a:rPr kumimoji="0" lang="zh-CN" altLang="en-US" sz="1900" b="1" i="0" u="none" strike="noStrike" kern="1200" cap="none" spc="0" normalizeH="0" baseline="0" noProof="1" dirty="0" smtClean="0">
                <a:solidFill>
                  <a:schemeClr val="accent1"/>
                </a:solidFill>
                <a:latin typeface="+mj-lt"/>
                <a:ea typeface="+mj-ea"/>
                <a:cs typeface="+mj-cs"/>
                <a:sym typeface="+mn-ea"/>
              </a:rPr>
              <a:t>该题仅求</a:t>
            </a:r>
            <a:r>
              <a:rPr kumimoji="0" lang="en-US" altLang="zh-CN" sz="1900" b="1" i="0" u="none" strike="noStrike" kern="1200" cap="none" spc="0" normalizeH="0" baseline="0" noProof="1" dirty="0" smtClean="0">
                <a:solidFill>
                  <a:schemeClr val="accent1"/>
                </a:solidFill>
                <a:latin typeface="+mj-lt"/>
                <a:ea typeface="+mj-ea"/>
                <a:cs typeface="+mj-cs"/>
                <a:sym typeface="+mn-ea"/>
              </a:rPr>
              <a:t>A</a:t>
            </a:r>
            <a:r>
              <a:rPr kumimoji="0" lang="zh-CN" altLang="en-US" sz="1900" b="1" i="0" u="none" strike="noStrike" kern="1200" cap="none" spc="0" normalizeH="0" baseline="0" noProof="1" dirty="0" smtClean="0">
                <a:solidFill>
                  <a:schemeClr val="accent1"/>
                </a:solidFill>
                <a:latin typeface="+mj-lt"/>
                <a:ea typeface="+mj-ea"/>
                <a:cs typeface="+mj-cs"/>
                <a:sym typeface="+mn-ea"/>
              </a:rPr>
              <a:t>处的</a:t>
            </a:r>
            <a:r>
              <a:rPr kumimoji="0" lang="en-US" altLang="zh-CN" sz="1900" b="1" i="0" u="none" strike="noStrike" kern="1200" cap="none" spc="0" normalizeH="0" baseline="0" noProof="1" dirty="0" smtClean="0">
                <a:solidFill>
                  <a:schemeClr val="accent1"/>
                </a:solidFill>
                <a:latin typeface="+mj-lt"/>
                <a:ea typeface="+mj-ea"/>
                <a:cs typeface="+mj-cs"/>
                <a:sym typeface="+mn-ea"/>
              </a:rPr>
              <a:t>2</a:t>
            </a:r>
            <a:r>
              <a:rPr kumimoji="0" lang="zh-CN" altLang="en-US" sz="1900" b="1" i="0" u="none" strike="noStrike" kern="1200" cap="none" spc="0" normalizeH="0" baseline="0" noProof="1" dirty="0" smtClean="0">
                <a:solidFill>
                  <a:schemeClr val="accent1"/>
                </a:solidFill>
                <a:latin typeface="+mj-lt"/>
                <a:ea typeface="+mj-ea"/>
                <a:cs typeface="+mj-cs"/>
                <a:sym typeface="+mn-ea"/>
              </a:rPr>
              <a:t>个约束力</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。混合法（</a:t>
            </a:r>
            <a:r>
              <a:rPr kumimoji="0" lang="en-US" altLang="zh-CN" sz="1900" b="1" i="0" u="none" strike="noStrike" kern="1200" cap="none" spc="0" normalizeH="0" baseline="0" noProof="1" dirty="0" smtClean="0">
                <a:solidFill>
                  <a:schemeClr val="accent1"/>
                </a:solidFill>
                <a:latin typeface="+mj-lt"/>
                <a:ea typeface="+mj-ea"/>
                <a:cs typeface="+mj-cs"/>
                <a:sym typeface="Helvetica Light"/>
              </a:rPr>
              <a:t>1,3,4</a:t>
            </a:r>
            <a:r>
              <a:rPr kumimoji="0" lang="zh-CN" altLang="en-US" sz="1900" b="1" i="0" u="none" strike="noStrike" kern="1200" cap="none" spc="0" normalizeH="0" baseline="0" noProof="1" dirty="0" smtClean="0">
                <a:solidFill>
                  <a:schemeClr val="accent1"/>
                </a:solidFill>
                <a:latin typeface="+mj-lt"/>
                <a:ea typeface="+mj-ea"/>
                <a:cs typeface="+mj-cs"/>
                <a:sym typeface="Helvetica Light"/>
              </a:rPr>
              <a:t>）</a:t>
            </a:r>
            <a:endParaRPr kumimoji="0" lang="zh-CN" altLang="en-US" sz="1900" b="1" i="0" u="none" strike="noStrike" kern="1200" cap="none" spc="0" normalizeH="0" baseline="0" noProof="1" dirty="0" smtClean="0">
              <a:solidFill>
                <a:schemeClr val="accent1"/>
              </a:solidFill>
              <a:latin typeface="+mj-lt"/>
              <a:ea typeface="+mj-ea"/>
              <a:cs typeface="+mj-cs"/>
              <a:sym typeface="Helvetica Light"/>
            </a:endParaRPr>
          </a:p>
        </p:txBody>
      </p:sp>
      <p:sp>
        <p:nvSpPr>
          <p:cNvPr id="7" name="文本框 1"/>
          <p:cNvSpPr txBox="1"/>
          <p:nvPr/>
        </p:nvSpPr>
        <p:spPr>
          <a:xfrm>
            <a:off x="1051560" y="1991994"/>
            <a:ext cx="3470275"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chemeClr val="tx1"/>
                </a:solidFill>
                <a:latin typeface="+mj-lt"/>
                <a:ea typeface="+mj-ea"/>
                <a:cs typeface="+mj-cs"/>
                <a:sym typeface="Helvetica Light"/>
              </a:rPr>
              <a:t>由功率方程得方程（</a:t>
            </a:r>
            <a:r>
              <a:rPr kumimoji="0" lang="en-US" altLang="zh-CN" sz="1900" b="0" i="0" u="none" strike="noStrike" kern="1200" cap="none" spc="0" normalizeH="0" baseline="0" noProof="1" dirty="0" smtClean="0">
                <a:solidFill>
                  <a:schemeClr val="tx1"/>
                </a:solidFill>
                <a:latin typeface="+mj-lt"/>
                <a:ea typeface="+mj-ea"/>
                <a:cs typeface="+mj-cs"/>
                <a:sym typeface="Helvetica Light"/>
              </a:rPr>
              <a:t>1</a:t>
            </a:r>
            <a:r>
              <a:rPr kumimoji="0" lang="zh-CN" altLang="en-US" sz="1900" b="0" i="0" u="none" strike="noStrike" kern="1200" cap="none" spc="0" normalizeH="0" baseline="0" noProof="1" dirty="0" smtClean="0">
                <a:solidFill>
                  <a:schemeClr val="tx1"/>
                </a:solidFill>
                <a:latin typeface="+mj-lt"/>
                <a:ea typeface="+mj-ea"/>
                <a:cs typeface="+mj-cs"/>
                <a:sym typeface="Helvetica Light"/>
              </a:rPr>
              <a:t>）</a:t>
            </a:r>
            <a:endParaRPr kumimoji="0" lang="en-US" altLang="zh-CN" sz="1900" b="0" i="0" u="none" strike="noStrike" kern="1200" cap="none" spc="0" normalizeH="0" baseline="0" noProof="1" dirty="0" smtClean="0">
              <a:solidFill>
                <a:schemeClr val="tx1"/>
              </a:solidFill>
              <a:latin typeface="+mj-lt"/>
              <a:ea typeface="+mj-ea"/>
              <a:cs typeface="+mj-cs"/>
              <a:sym typeface="Helvetica Light"/>
            </a:endParaRPr>
          </a:p>
        </p:txBody>
      </p:sp>
      <p:cxnSp>
        <p:nvCxnSpPr>
          <p:cNvPr id="8" name="直接连接符 7"/>
          <p:cNvCxnSpPr/>
          <p:nvPr/>
        </p:nvCxnSpPr>
        <p:spPr>
          <a:xfrm>
            <a:off x="69850" y="2097088"/>
            <a:ext cx="6115050" cy="17463"/>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sp>
        <p:nvSpPr>
          <p:cNvPr id="11" name="文本框 1"/>
          <p:cNvSpPr txBox="1"/>
          <p:nvPr/>
        </p:nvSpPr>
        <p:spPr>
          <a:xfrm>
            <a:off x="118744" y="4400550"/>
            <a:ext cx="107569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zh-CN" altLang="en-US" sz="1900" b="0" i="0" u="none" strike="noStrike" kern="1200" cap="none" spc="0" normalizeH="0" baseline="0" noProof="1" dirty="0" smtClean="0">
                <a:solidFill>
                  <a:srgbClr val="C00000"/>
                </a:solidFill>
                <a:latin typeface="+mj-lt"/>
                <a:ea typeface="+mj-ea"/>
                <a:cs typeface="+mj-cs"/>
                <a:sym typeface="Helvetica Light"/>
              </a:rPr>
              <a:t>【整体】</a:t>
            </a:r>
            <a:endParaRPr kumimoji="0" lang="zh-CN" altLang="en-US" sz="1900" b="0" i="0" u="none" strike="noStrike" kern="1200" cap="none" spc="0" normalizeH="0" baseline="0" noProof="1" dirty="0" smtClean="0">
              <a:solidFill>
                <a:srgbClr val="C00000"/>
              </a:solidFill>
              <a:latin typeface="+mj-lt"/>
              <a:ea typeface="+mj-ea"/>
              <a:cs typeface="+mj-cs"/>
              <a:sym typeface="Helvetica Light"/>
            </a:endParaRPr>
          </a:p>
        </p:txBody>
      </p:sp>
      <p:sp>
        <p:nvSpPr>
          <p:cNvPr id="29" name="矩形 28"/>
          <p:cNvSpPr/>
          <p:nvPr/>
        </p:nvSpPr>
        <p:spPr>
          <a:xfrm>
            <a:off x="109538" y="4508500"/>
            <a:ext cx="6402388" cy="47148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accent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4495" name="对象 29">
            <a:hlinkClick r:id="" action="ppaction://ole?verb="/>
          </p:cNvPr>
          <p:cNvGraphicFramePr>
            <a:graphicFrameLocks noChangeAspect="1"/>
          </p:cNvGraphicFramePr>
          <p:nvPr/>
        </p:nvGraphicFramePr>
        <p:xfrm>
          <a:off x="1265238" y="3429000"/>
          <a:ext cx="995362" cy="433388"/>
        </p:xfrm>
        <a:graphic>
          <a:graphicData uri="http://schemas.openxmlformats.org/presentationml/2006/ole">
            <mc:AlternateContent xmlns:mc="http://schemas.openxmlformats.org/markup-compatibility/2006">
              <mc:Choice xmlns:v="urn:schemas-microsoft-com:vml" Requires="v">
                <p:oleObj spid="_x0000_s3426" name="" r:id="rId23" imgW="584200" imgH="254000" progId="Equation.KSEE3">
                  <p:embed/>
                </p:oleObj>
              </mc:Choice>
              <mc:Fallback>
                <p:oleObj name="" r:id="rId23" imgW="584200" imgH="254000" progId="Equation.KSEE3">
                  <p:embed/>
                  <p:pic>
                    <p:nvPicPr>
                      <p:cNvPr id="0" name="图片 3425"/>
                      <p:cNvPicPr/>
                      <p:nvPr/>
                    </p:nvPicPr>
                    <p:blipFill>
                      <a:blip r:embed="rId24"/>
                      <a:stretch>
                        <a:fillRect/>
                      </a:stretch>
                    </p:blipFill>
                    <p:spPr>
                      <a:xfrm>
                        <a:off x="1265238" y="3429000"/>
                        <a:ext cx="995362" cy="433388"/>
                      </a:xfrm>
                      <a:prstGeom prst="rect">
                        <a:avLst/>
                      </a:prstGeom>
                      <a:noFill/>
                      <a:ln w="38100">
                        <a:noFill/>
                        <a:miter/>
                      </a:ln>
                    </p:spPr>
                  </p:pic>
                </p:oleObj>
              </mc:Fallback>
            </mc:AlternateContent>
          </a:graphicData>
        </a:graphic>
      </p:graphicFrame>
      <p:sp>
        <p:nvSpPr>
          <p:cNvPr id="35" name="文本框 34"/>
          <p:cNvSpPr txBox="1"/>
          <p:nvPr/>
        </p:nvSpPr>
        <p:spPr>
          <a:xfrm>
            <a:off x="4575810" y="292798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0432FF"/>
                </a:solidFill>
                <a:latin typeface="+mn-lt"/>
                <a:ea typeface="+mn-ea"/>
                <a:cs typeface="+mj-cs"/>
                <a:sym typeface="Helvetica Light"/>
              </a:rPr>
              <a:t>(3)</a:t>
            </a:r>
            <a:endParaRPr kumimoji="0" lang="en-US" sz="2000" b="1" i="0" u="none" strike="noStrike" kern="1200" cap="none" spc="0" normalizeH="0" baseline="0" noProof="1" dirty="0" smtClean="0">
              <a:solidFill>
                <a:srgbClr val="0432FF"/>
              </a:solidFill>
              <a:latin typeface="+mn-lt"/>
              <a:ea typeface="+mn-ea"/>
              <a:cs typeface="+mj-cs"/>
              <a:sym typeface="Helvetica Light"/>
            </a:endParaRPr>
          </a:p>
        </p:txBody>
      </p:sp>
      <p:sp>
        <p:nvSpPr>
          <p:cNvPr id="36" name="文本框 35"/>
          <p:cNvSpPr txBox="1"/>
          <p:nvPr/>
        </p:nvSpPr>
        <p:spPr>
          <a:xfrm>
            <a:off x="2444750" y="327279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0432FF"/>
                </a:solidFill>
                <a:latin typeface="+mn-lt"/>
                <a:ea typeface="+mn-ea"/>
                <a:cs typeface="+mj-cs"/>
                <a:sym typeface="Helvetica Light"/>
              </a:rPr>
              <a:t>(4)</a:t>
            </a:r>
            <a:endParaRPr kumimoji="0" lang="en-US" sz="2000" b="1" i="0" u="none" strike="noStrike" kern="1200" cap="none" spc="0" normalizeH="0" baseline="0" noProof="1" dirty="0" smtClean="0">
              <a:solidFill>
                <a:srgbClr val="0432FF"/>
              </a:solidFill>
              <a:latin typeface="+mn-lt"/>
              <a:ea typeface="+mn-ea"/>
              <a:cs typeface="+mj-cs"/>
              <a:sym typeface="Helvetica Light"/>
            </a:endParaRPr>
          </a:p>
        </p:txBody>
      </p:sp>
      <p:sp>
        <p:nvSpPr>
          <p:cNvPr id="42" name="矩形 41"/>
          <p:cNvSpPr/>
          <p:nvPr/>
        </p:nvSpPr>
        <p:spPr>
          <a:xfrm>
            <a:off x="90488" y="2927350"/>
            <a:ext cx="5143500" cy="1057275"/>
          </a:xfrm>
          <a:prstGeom prst="rect">
            <a:avLst/>
          </a:prstGeom>
          <a:noFill/>
          <a:ln w="28575"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43" name="矩形 42"/>
          <p:cNvSpPr/>
          <p:nvPr/>
        </p:nvSpPr>
        <p:spPr>
          <a:xfrm>
            <a:off x="90488" y="2135188"/>
            <a:ext cx="3689350" cy="520700"/>
          </a:xfrm>
          <a:prstGeom prst="rect">
            <a:avLst/>
          </a:prstGeom>
          <a:noFill/>
          <a:ln w="28575" cap="flat">
            <a:solidFill>
              <a:srgbClr val="0432FF"/>
            </a:solidFill>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4500" name="对象 46">
            <a:hlinkClick r:id="" action="ppaction://ole?verb="/>
          </p:cNvPr>
          <p:cNvGraphicFramePr>
            <a:graphicFrameLocks noChangeAspect="1"/>
          </p:cNvGraphicFramePr>
          <p:nvPr/>
        </p:nvGraphicFramePr>
        <p:xfrm>
          <a:off x="1350963" y="4027488"/>
          <a:ext cx="1168400" cy="431800"/>
        </p:xfrm>
        <a:graphic>
          <a:graphicData uri="http://schemas.openxmlformats.org/presentationml/2006/ole">
            <mc:AlternateContent xmlns:mc="http://schemas.openxmlformats.org/markup-compatibility/2006">
              <mc:Choice xmlns:v="urn:schemas-microsoft-com:vml" Requires="v">
                <p:oleObj spid="_x0000_s3427" name="" r:id="rId25" imgW="685800" imgH="254000" progId="Equation.KSEE3">
                  <p:embed/>
                </p:oleObj>
              </mc:Choice>
              <mc:Fallback>
                <p:oleObj name="" r:id="rId25" imgW="685800" imgH="254000" progId="Equation.KSEE3">
                  <p:embed/>
                  <p:pic>
                    <p:nvPicPr>
                      <p:cNvPr id="0" name="图片 3426"/>
                      <p:cNvPicPr/>
                      <p:nvPr/>
                    </p:nvPicPr>
                    <p:blipFill>
                      <a:blip r:embed="rId26"/>
                      <a:stretch>
                        <a:fillRect/>
                      </a:stretch>
                    </p:blipFill>
                    <p:spPr>
                      <a:xfrm>
                        <a:off x="1350963" y="4027488"/>
                        <a:ext cx="1168400" cy="431800"/>
                      </a:xfrm>
                      <a:prstGeom prst="rect">
                        <a:avLst/>
                      </a:prstGeom>
                      <a:noFill/>
                      <a:ln w="38100">
                        <a:noFill/>
                        <a:miter/>
                      </a:ln>
                    </p:spPr>
                  </p:pic>
                </p:oleObj>
              </mc:Fallback>
            </mc:AlternateContent>
          </a:graphicData>
        </a:graphic>
      </p:graphicFrame>
      <p:graphicFrame>
        <p:nvGraphicFramePr>
          <p:cNvPr id="104501" name="对象 48">
            <a:hlinkClick r:id="" action="ppaction://ole?verb="/>
          </p:cNvPr>
          <p:cNvGraphicFramePr>
            <a:graphicFrameLocks noChangeAspect="1"/>
          </p:cNvGraphicFramePr>
          <p:nvPr/>
        </p:nvGraphicFramePr>
        <p:xfrm>
          <a:off x="1193800" y="4546600"/>
          <a:ext cx="1169988" cy="433388"/>
        </p:xfrm>
        <a:graphic>
          <a:graphicData uri="http://schemas.openxmlformats.org/presentationml/2006/ole">
            <mc:AlternateContent xmlns:mc="http://schemas.openxmlformats.org/markup-compatibility/2006">
              <mc:Choice xmlns:v="urn:schemas-microsoft-com:vml" Requires="v">
                <p:oleObj spid="_x0000_s3424" name="" r:id="rId27" imgW="685800" imgH="254000" progId="Equation.KSEE3">
                  <p:embed/>
                </p:oleObj>
              </mc:Choice>
              <mc:Fallback>
                <p:oleObj name="" r:id="rId27" imgW="685800" imgH="254000" progId="Equation.KSEE3">
                  <p:embed/>
                  <p:pic>
                    <p:nvPicPr>
                      <p:cNvPr id="0" name="图片 3423"/>
                      <p:cNvPicPr/>
                      <p:nvPr/>
                    </p:nvPicPr>
                    <p:blipFill>
                      <a:blip r:embed="rId28"/>
                      <a:stretch>
                        <a:fillRect/>
                      </a:stretch>
                    </p:blipFill>
                    <p:spPr>
                      <a:xfrm>
                        <a:off x="1193800" y="4546600"/>
                        <a:ext cx="1169988" cy="433388"/>
                      </a:xfrm>
                      <a:prstGeom prst="rect">
                        <a:avLst/>
                      </a:prstGeom>
                      <a:noFill/>
                      <a:ln w="38100">
                        <a:noFill/>
                        <a:miter/>
                      </a:ln>
                    </p:spPr>
                  </p:pic>
                </p:oleObj>
              </mc:Fallback>
            </mc:AlternateContent>
          </a:graphicData>
        </a:graphic>
      </p:graphicFrame>
      <p:sp>
        <p:nvSpPr>
          <p:cNvPr id="51" name="文本框 50"/>
          <p:cNvSpPr txBox="1"/>
          <p:nvPr/>
        </p:nvSpPr>
        <p:spPr>
          <a:xfrm>
            <a:off x="2444750" y="442658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(5)</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graphicFrame>
        <p:nvGraphicFramePr>
          <p:cNvPr id="104503" name="对象 71">
            <a:hlinkClick r:id="" action="ppaction://ole?verb="/>
          </p:cNvPr>
          <p:cNvGraphicFramePr>
            <a:graphicFrameLocks noChangeAspect="1"/>
          </p:cNvGraphicFramePr>
          <p:nvPr/>
        </p:nvGraphicFramePr>
        <p:xfrm>
          <a:off x="2908300" y="4556125"/>
          <a:ext cx="995363" cy="433388"/>
        </p:xfrm>
        <a:graphic>
          <a:graphicData uri="http://schemas.openxmlformats.org/presentationml/2006/ole">
            <mc:AlternateContent xmlns:mc="http://schemas.openxmlformats.org/markup-compatibility/2006">
              <mc:Choice xmlns:v="urn:schemas-microsoft-com:vml" Requires="v">
                <p:oleObj spid="_x0000_s3428" name="" r:id="rId29" imgW="584200" imgH="254000" progId="Equation.KSEE3">
                  <p:embed/>
                </p:oleObj>
              </mc:Choice>
              <mc:Fallback>
                <p:oleObj name="" r:id="rId29" imgW="584200" imgH="254000" progId="Equation.KSEE3">
                  <p:embed/>
                  <p:pic>
                    <p:nvPicPr>
                      <p:cNvPr id="0" name="图片 3427"/>
                      <p:cNvPicPr/>
                      <p:nvPr/>
                    </p:nvPicPr>
                    <p:blipFill>
                      <a:blip r:embed="rId24"/>
                      <a:stretch>
                        <a:fillRect/>
                      </a:stretch>
                    </p:blipFill>
                    <p:spPr>
                      <a:xfrm>
                        <a:off x="2908300" y="4556125"/>
                        <a:ext cx="995363" cy="433388"/>
                      </a:xfrm>
                      <a:prstGeom prst="rect">
                        <a:avLst/>
                      </a:prstGeom>
                      <a:noFill/>
                      <a:ln w="38100">
                        <a:noFill/>
                        <a:miter/>
                      </a:ln>
                    </p:spPr>
                  </p:pic>
                </p:oleObj>
              </mc:Fallback>
            </mc:AlternateContent>
          </a:graphicData>
        </a:graphic>
      </p:graphicFrame>
      <p:sp>
        <p:nvSpPr>
          <p:cNvPr id="74" name="文本框 73"/>
          <p:cNvSpPr txBox="1"/>
          <p:nvPr/>
        </p:nvSpPr>
        <p:spPr>
          <a:xfrm>
            <a:off x="4001770" y="4400550"/>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(6)</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sp>
        <p:nvSpPr>
          <p:cNvPr id="75" name="文本框 74"/>
          <p:cNvSpPr txBox="1"/>
          <p:nvPr/>
        </p:nvSpPr>
        <p:spPr>
          <a:xfrm>
            <a:off x="5542901" y="437705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(7)</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graphicFrame>
        <p:nvGraphicFramePr>
          <p:cNvPr id="104506" name="对象 75">
            <a:hlinkClick r:id="" action="ppaction://ole?verb="/>
          </p:cNvPr>
          <p:cNvGraphicFramePr>
            <a:graphicFrameLocks noChangeAspect="1"/>
          </p:cNvGraphicFramePr>
          <p:nvPr/>
        </p:nvGraphicFramePr>
        <p:xfrm>
          <a:off x="4532313" y="4527550"/>
          <a:ext cx="995362" cy="433388"/>
        </p:xfrm>
        <a:graphic>
          <a:graphicData uri="http://schemas.openxmlformats.org/presentationml/2006/ole">
            <mc:AlternateContent xmlns:mc="http://schemas.openxmlformats.org/markup-compatibility/2006">
              <mc:Choice xmlns:v="urn:schemas-microsoft-com:vml" Requires="v">
                <p:oleObj spid="_x0000_s3429" name="" r:id="rId30" imgW="584200" imgH="254000" progId="Equation.KSEE3">
                  <p:embed/>
                </p:oleObj>
              </mc:Choice>
              <mc:Fallback>
                <p:oleObj name="" r:id="rId30" imgW="584200" imgH="254000" progId="Equation.KSEE3">
                  <p:embed/>
                  <p:pic>
                    <p:nvPicPr>
                      <p:cNvPr id="0" name="图片 3428"/>
                      <p:cNvPicPr/>
                      <p:nvPr/>
                    </p:nvPicPr>
                    <p:blipFill>
                      <a:blip r:embed="rId24"/>
                      <a:stretch>
                        <a:fillRect/>
                      </a:stretch>
                    </p:blipFill>
                    <p:spPr>
                      <a:xfrm>
                        <a:off x="4532313" y="4527550"/>
                        <a:ext cx="995362" cy="433388"/>
                      </a:xfrm>
                      <a:prstGeom prst="rect">
                        <a:avLst/>
                      </a:prstGeom>
                      <a:noFill/>
                      <a:ln w="38100">
                        <a:noFill/>
                        <a:miter/>
                      </a:ln>
                    </p:spPr>
                  </p:pic>
                </p:oleObj>
              </mc:Fallback>
            </mc:AlternateContent>
          </a:graphicData>
        </a:graphic>
      </p:graphicFrame>
      <p:sp>
        <p:nvSpPr>
          <p:cNvPr id="78" name="文本框 77"/>
          <p:cNvSpPr txBox="1"/>
          <p:nvPr/>
        </p:nvSpPr>
        <p:spPr>
          <a:xfrm>
            <a:off x="2462529" y="3896995"/>
            <a:ext cx="520065" cy="56324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0" marR="0" indent="0" algn="l" defTabSz="584200" rtl="0" eaLnBrk="1" fontAlgn="auto" latinLnBrk="0" hangingPunct="0">
              <a:lnSpc>
                <a:spcPct val="150000"/>
              </a:lnSpc>
              <a:spcBef>
                <a:spcPts val="0"/>
              </a:spcBef>
              <a:spcAft>
                <a:spcPts val="0"/>
              </a:spcAft>
              <a:buNone/>
              <a:defRPr/>
            </a:pPr>
            <a:r>
              <a:rPr kumimoji="0" lang="en-US" sz="2000" b="1" i="0" u="none" strike="noStrike" kern="1200" cap="none" spc="0" normalizeH="0" baseline="0" noProof="1" dirty="0" smtClean="0">
                <a:solidFill>
                  <a:srgbClr val="C00000"/>
                </a:solidFill>
                <a:latin typeface="+mn-lt"/>
                <a:ea typeface="+mn-ea"/>
                <a:cs typeface="+mj-cs"/>
                <a:sym typeface="Helvetica Light"/>
              </a:rPr>
              <a:t>(8)</a:t>
            </a:r>
            <a:endParaRPr kumimoji="0" lang="en-US" sz="2000" b="1" i="0" u="none" strike="noStrike" kern="1200" cap="none" spc="0" normalizeH="0" baseline="0" noProof="1" dirty="0" smtClean="0">
              <a:solidFill>
                <a:srgbClr val="C00000"/>
              </a:solidFill>
              <a:latin typeface="+mn-lt"/>
              <a:ea typeface="+mn-ea"/>
              <a:cs typeface="+mj-cs"/>
              <a:sym typeface="Helvetica Light"/>
            </a:endParaRPr>
          </a:p>
        </p:txBody>
      </p:sp>
      <p:sp>
        <p:nvSpPr>
          <p:cNvPr id="80" name="左大括号 79"/>
          <p:cNvSpPr/>
          <p:nvPr/>
        </p:nvSpPr>
        <p:spPr>
          <a:xfrm>
            <a:off x="1052513" y="3186113"/>
            <a:ext cx="204788" cy="1168400"/>
          </a:xfrm>
          <a:prstGeom prst="leftBrac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noProof="1">
              <a:ln>
                <a:noFill/>
              </a:ln>
              <a:solidFill>
                <a:srgbClr val="000000"/>
              </a:solidFill>
              <a:effectLst/>
              <a:uFillTx/>
            </a:endParaRPr>
          </a:p>
        </p:txBody>
      </p:sp>
      <p:sp>
        <p:nvSpPr>
          <p:cNvPr id="81" name="矩形 80"/>
          <p:cNvSpPr/>
          <p:nvPr/>
        </p:nvSpPr>
        <p:spPr>
          <a:xfrm>
            <a:off x="974725" y="4033838"/>
            <a:ext cx="2286000" cy="503238"/>
          </a:xfrm>
          <a:prstGeom prst="rect">
            <a:avLst/>
          </a:prstGeom>
          <a:noFill/>
          <a:ln w="38100" cap="flat">
            <a:solidFill>
              <a:srgbClr val="C00000"/>
            </a:solidFill>
            <a:prstDash val="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20"/>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4510" name="对象 4">
            <a:hlinkClick r:id="" action="ppaction://ole?verb="/>
          </p:cNvPr>
          <p:cNvGraphicFramePr>
            <a:graphicFrameLocks noChangeAspect="1"/>
          </p:cNvGraphicFramePr>
          <p:nvPr/>
        </p:nvGraphicFramePr>
        <p:xfrm>
          <a:off x="8496300" y="128588"/>
          <a:ext cx="531813" cy="403225"/>
        </p:xfrm>
        <a:graphic>
          <a:graphicData uri="http://schemas.openxmlformats.org/presentationml/2006/ole">
            <mc:AlternateContent xmlns:mc="http://schemas.openxmlformats.org/markup-compatibility/2006">
              <mc:Choice xmlns:v="urn:schemas-microsoft-com:vml" Requires="v">
                <p:oleObj spid="_x0000_s3430" name="" r:id="rId31" imgW="393700" imgH="203200" progId="Equation.KSEE3">
                  <p:embed/>
                </p:oleObj>
              </mc:Choice>
              <mc:Fallback>
                <p:oleObj name="" r:id="rId31" imgW="393700" imgH="203200" progId="Equation.KSEE3">
                  <p:embed/>
                  <p:pic>
                    <p:nvPicPr>
                      <p:cNvPr id="0" name="图片 3429"/>
                      <p:cNvPicPr/>
                      <p:nvPr/>
                    </p:nvPicPr>
                    <p:blipFill>
                      <a:blip r:embed="rId32"/>
                      <a:stretch>
                        <a:fillRect/>
                      </a:stretch>
                    </p:blipFill>
                    <p:spPr>
                      <a:xfrm>
                        <a:off x="8496300" y="128588"/>
                        <a:ext cx="531813" cy="4032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flipH="1">
            <a:off x="139700" y="177800"/>
            <a:ext cx="5975350" cy="355600"/>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a:t>
            </a:r>
            <a:r>
              <a:rPr lang="zh-CN" altLang="en-US" sz="1710" b="1" strike="noStrike" noProof="1" dirty="0" smtClean="0">
                <a:solidFill>
                  <a:srgbClr val="C00000"/>
                </a:solidFill>
                <a:latin typeface="+mj-lt"/>
                <a:ea typeface="+mj-ea"/>
                <a:cs typeface="+mj-cs"/>
                <a:sym typeface="+mn-ea"/>
              </a:rPr>
              <a:t>该题仅求地面的约束反力，写出最优的解题思路</a:t>
            </a:r>
            <a:endParaRPr kumimoji="0" lang="en-US" altLang="zh-CN" sz="1710" b="1" i="0" u="heavy" strike="noStrike" kern="1200" cap="none" spc="0" normalizeH="0" baseline="0" noProof="1" dirty="0" smtClean="0">
              <a:solidFill>
                <a:srgbClr val="C00000"/>
              </a:solidFill>
              <a:effectLst>
                <a:outerShdw blurRad="38100" dist="19050" dir="2700000" algn="tl" rotWithShape="0">
                  <a:schemeClr val="dk1">
                    <a:alpha val="40000"/>
                  </a:schemeClr>
                </a:outerShdw>
              </a:effectLst>
              <a:latin typeface="+mj-lt"/>
              <a:ea typeface="+mj-ea"/>
              <a:cs typeface="+mj-cs"/>
              <a:sym typeface="+mn-ea"/>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受力和变形"/>
          <p:cNvSpPr txBox="1">
            <a:spLocks noGrp="1"/>
          </p:cNvSpPr>
          <p:nvPr>
            <p:ph type="body" sz="quarter" idx="4294967295"/>
          </p:nvPr>
        </p:nvSpPr>
        <p:spPr>
          <a:xfrm>
            <a:off x="460375" y="5162549"/>
            <a:ext cx="8369935" cy="1316989"/>
          </a:xfrm>
          <a:extLst>
            <a:ext uri="{91240B29-F687-4F45-9708-019B960494DF}">
              <a14:hiddenLine xmlns:a14="http://schemas.microsoft.com/office/drawing/2010/main" w="9525">
                <a:solidFill>
                  <a:srgbClr val="000000"/>
                </a:solidFill>
                <a:miter lim="400000"/>
                <a:headEnd/>
                <a:tailEnd/>
              </a14:hiddenLine>
            </a:ext>
          </a:extLst>
        </p:spPr>
        <p:txBody>
          <a:bodyPr/>
          <a:lstStyle/>
          <a:p>
            <a:pPr marL="0" indent="0" eaLnBrk="1" fontAlgn="base" hangingPunct="1">
              <a:buNone/>
            </a:pPr>
            <a:r>
              <a:rPr lang="en-US" sz="2000" b="1" strike="noStrike" noProof="1" dirty="0" smtClean="0">
                <a:solidFill>
                  <a:schemeClr val="tx1"/>
                </a:solidFill>
                <a:latin typeface="+mn-ea"/>
                <a:cs typeface="+mj-cs"/>
                <a:sym typeface="+mn-ea"/>
              </a:rPr>
              <a:t>           </a:t>
            </a:r>
            <a:r>
              <a:rPr lang="en-US" sz="2000" b="1" strike="noStrike" noProof="1" dirty="0" smtClean="0">
                <a:ln w="22225">
                  <a:solidFill>
                    <a:schemeClr val="accent2"/>
                  </a:solidFill>
                  <a:prstDash val="solid"/>
                </a:ln>
                <a:solidFill>
                  <a:srgbClr val="FF0000"/>
                </a:solidFill>
                <a:effectLst/>
                <a:latin typeface="+mn-ea"/>
                <a:cs typeface="+mj-cs"/>
                <a:sym typeface="+mn-ea"/>
              </a:rPr>
              <a:t>      </a:t>
            </a:r>
            <a:r>
              <a:rPr lang="en-US" sz="2800" b="1" strike="noStrike" noProof="1" dirty="0" smtClean="0">
                <a:ln w="22225">
                  <a:solidFill>
                    <a:schemeClr val="accent2"/>
                  </a:solidFill>
                  <a:prstDash val="solid"/>
                </a:ln>
                <a:solidFill>
                  <a:srgbClr val="FF0000"/>
                </a:solidFill>
                <a:effectLst/>
                <a:latin typeface="+mn-ea"/>
                <a:cs typeface="+mj-cs"/>
                <a:sym typeface="+mn-ea"/>
              </a:rPr>
              <a:t> 08          2</a:t>
            </a:r>
            <a:r>
              <a:rPr lang="zh-CN" altLang="en-US" sz="2800" b="1" strike="noStrike" noProof="1" dirty="0" smtClean="0">
                <a:ln w="22225">
                  <a:solidFill>
                    <a:schemeClr val="accent2"/>
                  </a:solidFill>
                  <a:prstDash val="solid"/>
                </a:ln>
                <a:solidFill>
                  <a:srgbClr val="FF0000"/>
                </a:solidFill>
                <a:effectLst/>
                <a:latin typeface="+mn-ea"/>
                <a:cs typeface="+mj-cs"/>
                <a:sym typeface="+mn-ea"/>
              </a:rPr>
              <a:t>个自由度单刚体特殊解法</a:t>
            </a:r>
            <a:endParaRPr lang="zh-CN" altLang="en-US" sz="2800" b="1" strike="noStrike" noProof="1" dirty="0" smtClean="0">
              <a:ln w="22225">
                <a:solidFill>
                  <a:schemeClr val="accent2"/>
                </a:solidFill>
                <a:prstDash val="solid"/>
              </a:ln>
              <a:solidFill>
                <a:srgbClr val="FF0000"/>
              </a:solidFill>
              <a:effectLst/>
              <a:latin typeface="+mn-ea"/>
              <a:cs typeface="+mj-cs"/>
              <a:sym typeface="+mn-ea"/>
            </a:endParaRPr>
          </a:p>
          <a:p>
            <a:pPr marL="0" indent="0" eaLnBrk="1" fontAlgn="base" hangingPunct="1">
              <a:buNone/>
            </a:pPr>
            <a:r>
              <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rPr>
              <a:t>                          光滑</a:t>
            </a:r>
            <a:r>
              <a:rPr lang="en-US" altLang="zh-CN"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rPr>
              <a:t>+</a:t>
            </a:r>
            <a:r>
              <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rPr>
              <a:t>水平面</a:t>
            </a:r>
            <a:r>
              <a:rPr lang="en-US" altLang="zh-CN"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rPr>
              <a:t>+</a:t>
            </a:r>
            <a:r>
              <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rPr>
              <a:t>初始微小扰动</a:t>
            </a:r>
            <a:r>
              <a:rPr lang="en-US" altLang="zh-CN" sz="24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rPr>
              <a:t> </a:t>
            </a:r>
            <a:endParaRPr lang="en-US" altLang="zh-CN" sz="24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indent="0" eaLnBrk="1" fontAlgn="base" hangingPunct="1">
              <a:buNone/>
            </a:pPr>
            <a:r>
              <a:rPr lang="en-US" altLang="zh-CN" sz="24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24</a:t>
            </a:r>
            <a:r>
              <a:rPr lang="zh-CN" altLang="en-US" sz="24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4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indent="0" eaLnBrk="1" fontAlgn="base" hangingPunct="1">
              <a:buNone/>
            </a:pPr>
            <a:endPar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endParaRPr>
          </a:p>
        </p:txBody>
      </p:sp>
      <p:sp>
        <p:nvSpPr>
          <p:cNvPr id="106498"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endParaRPr lang="zh-CN" altLang="en-US">
              <a:latin typeface="Arial" panose="020B0604020202020204" pitchFamily="34" charset="0"/>
              <a:ea typeface="宋体" panose="02010600030101010101" pitchFamily="2" charset="-122"/>
            </a:endParaRPr>
          </a:p>
        </p:txBody>
      </p:sp>
      <p:sp>
        <p:nvSpPr>
          <p:cNvPr id="106499"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endParaRPr lang="zh-CN" altLang="en-US">
              <a:latin typeface="Arial" panose="020B0604020202020204" pitchFamily="34" charset="0"/>
              <a:ea typeface="宋体" panose="02010600030101010101" pitchFamily="2" charset="-122"/>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7521" name="组合 10"/>
          <p:cNvGrpSpPr/>
          <p:nvPr/>
        </p:nvGrpSpPr>
        <p:grpSpPr>
          <a:xfrm>
            <a:off x="1466850" y="3940175"/>
            <a:ext cx="1795463" cy="198755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7524" name="组合 7"/>
          <p:cNvGrpSpPr/>
          <p:nvPr/>
        </p:nvGrpSpPr>
        <p:grpSpPr>
          <a:xfrm>
            <a:off x="1936750" y="3055938"/>
            <a:ext cx="855663" cy="884237"/>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sp>
        <p:nvSpPr>
          <p:cNvPr id="21505" name="标题 1"/>
          <p:cNvSpPr>
            <a:spLocks noGrp="1"/>
          </p:cNvSpPr>
          <p:nvPr>
            <p:ph type="title" hasCustomPrompt="1"/>
          </p:nvPr>
        </p:nvSpPr>
        <p:spPr>
          <a:xfrm>
            <a:off x="178435" y="217805"/>
            <a:ext cx="7202805" cy="439420"/>
          </a:xfrm>
        </p:spPr>
        <p:txBody>
          <a:bodyPr vert="horz" wrap="square" lIns="50800" tIns="50800" rIns="50800" bIns="50800" anchor="ctr"/>
          <a:p>
            <a:pPr defTabSz="409575" fontAlgn="base"/>
            <a:r>
              <a:rPr lang="en-US" altLang="zh-CN"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66675" y="1084575"/>
            <a:ext cx="7314565" cy="127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sz="1900" b="0" i="0" u="none" strike="noStrike" kern="1200" cap="none" spc="0" normalizeH="0" baseline="0" noProof="1" dirty="0" smtClean="0">
                <a:solidFill>
                  <a:srgbClr val="FF0000"/>
                </a:solidFill>
                <a:latin typeface="+mn-ea"/>
                <a:ea typeface="+mn-ea"/>
                <a:cs typeface="+mj-cs"/>
                <a:sym typeface="+mn-ea"/>
              </a:rPr>
              <a:t>例</a:t>
            </a:r>
            <a:r>
              <a:rPr kumimoji="0" lang="zh-CN" sz="1900" b="0" i="0" u="none" strike="noStrike" kern="1200" cap="none" spc="0" normalizeH="0" baseline="0" noProof="1" dirty="0" smtClean="0">
                <a:solidFill>
                  <a:srgbClr val="000000"/>
                </a:solidFill>
                <a:latin typeface="+mn-ea"/>
                <a:ea typeface="+mn-ea"/>
                <a:cs typeface="+mj-cs"/>
                <a:sym typeface="+mn-ea"/>
              </a:rPr>
              <a:t>】</a:t>
            </a:r>
            <a:r>
              <a:rPr kumimoji="0" sz="1900" b="0" i="0" u="none" strike="noStrike" kern="1200" cap="none" spc="0" normalizeH="0" baseline="0" noProof="1" dirty="0" smtClean="0">
                <a:solidFill>
                  <a:srgbClr val="000000"/>
                </a:solidFill>
                <a:latin typeface="+mn-ea"/>
                <a:ea typeface="+mn-ea"/>
                <a:cs typeface="+mj-cs"/>
                <a:sym typeface="Helvetica Light"/>
              </a:rPr>
              <a:t>如图（1)所示, 质量均为m，半径分别为  r 和 2r的  均质圆盘</a:t>
            </a:r>
            <a:r>
              <a:rPr kumimoji="0" lang="en-US" sz="1900" b="0" i="0" u="none" strike="noStrike" kern="1200" cap="none" spc="0" normalizeH="0" baseline="0" noProof="1" dirty="0" smtClean="0">
                <a:solidFill>
                  <a:srgbClr val="000000"/>
                </a:solidFill>
                <a:latin typeface="+mn-ea"/>
                <a:ea typeface="+mn-ea"/>
                <a:cs typeface="+mj-cs"/>
                <a:sym typeface="Helvetica Light"/>
              </a:rPr>
              <a:t>B</a:t>
            </a:r>
            <a:r>
              <a:rPr kumimoji="0" sz="1900" b="0" i="0" u="none" strike="noStrike" kern="1200" cap="none" spc="0" normalizeH="0" baseline="0" noProof="1" dirty="0" smtClean="0">
                <a:solidFill>
                  <a:srgbClr val="000000"/>
                </a:solidFill>
                <a:latin typeface="+mn-ea"/>
                <a:ea typeface="+mn-ea"/>
                <a:cs typeface="+mj-cs"/>
                <a:sym typeface="Helvetica Light"/>
              </a:rPr>
              <a:t> 和 </a:t>
            </a:r>
            <a:r>
              <a:rPr kumimoji="0" lang="en-US" sz="1900" b="0" i="0" u="none" strike="noStrike" kern="1200" cap="none" spc="0" normalizeH="0" baseline="0" noProof="1" dirty="0" smtClean="0">
                <a:solidFill>
                  <a:srgbClr val="000000"/>
                </a:solidFill>
                <a:latin typeface="+mn-ea"/>
                <a:ea typeface="+mn-ea"/>
                <a:cs typeface="+mj-cs"/>
                <a:sym typeface="Helvetica Light"/>
              </a:rPr>
              <a:t>A</a:t>
            </a:r>
            <a:r>
              <a:rPr kumimoji="0" sz="1900" b="0" i="0" u="none" strike="noStrike" kern="1200" cap="none" spc="0" normalizeH="0" baseline="0" noProof="1" dirty="0" smtClean="0">
                <a:solidFill>
                  <a:srgbClr val="000000"/>
                </a:solidFill>
                <a:latin typeface="+mn-ea"/>
                <a:ea typeface="+mn-ea"/>
                <a:cs typeface="+mj-cs"/>
                <a:sym typeface="Helvetica Light"/>
              </a:rPr>
              <a:t>焊接一起。竖立放置在 光滑水平  地面上，受到 一微小扰动后  运动。求  两圆盘的  中心连线  运动到  水平位置时， 系统的 角速度，角加速度  和  地面  对物体的 支持力。</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graphicFrame>
        <p:nvGraphicFramePr>
          <p:cNvPr id="107529" name="对象 64"/>
          <p:cNvGraphicFramePr/>
          <p:nvPr/>
        </p:nvGraphicFramePr>
        <p:xfrm>
          <a:off x="1160463" y="5927725"/>
          <a:ext cx="2205037" cy="153988"/>
        </p:xfrm>
        <a:graphic>
          <a:graphicData uri="http://schemas.openxmlformats.org/presentationml/2006/ole">
            <mc:AlternateContent xmlns:mc="http://schemas.openxmlformats.org/markup-compatibility/2006">
              <mc:Choice xmlns:v="urn:schemas-microsoft-com:vml" Requires="v">
                <p:oleObj spid="_x0000_s3471" name="" r:id="rId2" imgW="708660" imgH="121920" progId="Paint.Picture">
                  <p:embed/>
                </p:oleObj>
              </mc:Choice>
              <mc:Fallback>
                <p:oleObj name="" r:id="rId2" imgW="708660" imgH="121920" progId="Paint.Picture">
                  <p:embed/>
                  <p:pic>
                    <p:nvPicPr>
                      <p:cNvPr id="0" name="图片 3470"/>
                      <p:cNvPicPr/>
                      <p:nvPr/>
                    </p:nvPicPr>
                    <p:blipFill>
                      <a:blip r:embed="rId3"/>
                      <a:stretch>
                        <a:fillRect/>
                      </a:stretch>
                    </p:blipFill>
                    <p:spPr>
                      <a:xfrm>
                        <a:off x="1160463" y="5927725"/>
                        <a:ext cx="2205037" cy="153988"/>
                      </a:xfrm>
                      <a:prstGeom prst="rect">
                        <a:avLst/>
                      </a:prstGeom>
                      <a:noFill/>
                      <a:ln w="38100">
                        <a:noFill/>
                        <a:miter/>
                      </a:ln>
                    </p:spPr>
                  </p:pic>
                </p:oleObj>
              </mc:Fallback>
            </mc:AlternateContent>
          </a:graphicData>
        </a:graphic>
      </p:graphicFrame>
      <p:cxnSp>
        <p:nvCxnSpPr>
          <p:cNvPr id="12" name="直接连接符 11"/>
          <p:cNvCxnSpPr/>
          <p:nvPr/>
        </p:nvCxnSpPr>
        <p:spPr>
          <a:xfrm flipH="1">
            <a:off x="2351088" y="3613150"/>
            <a:ext cx="14288" cy="1246188"/>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4" name="文本框 13"/>
          <p:cNvSpPr txBox="1"/>
          <p:nvPr/>
        </p:nvSpPr>
        <p:spPr>
          <a:xfrm>
            <a:off x="1884363" y="3348038"/>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1851025" y="4759325"/>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nvGrpSpPr>
          <p:cNvPr id="107533" name="组合 18"/>
          <p:cNvGrpSpPr/>
          <p:nvPr/>
        </p:nvGrpSpPr>
        <p:grpSpPr>
          <a:xfrm>
            <a:off x="3959225" y="3949700"/>
            <a:ext cx="1797050" cy="1987550"/>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7536" name="组合 21"/>
          <p:cNvGrpSpPr/>
          <p:nvPr/>
        </p:nvGrpSpPr>
        <p:grpSpPr>
          <a:xfrm>
            <a:off x="5756275" y="4491038"/>
            <a:ext cx="854075" cy="884237"/>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07539" name="对象 24"/>
          <p:cNvGraphicFramePr/>
          <p:nvPr/>
        </p:nvGraphicFramePr>
        <p:xfrm>
          <a:off x="3654425" y="5937250"/>
          <a:ext cx="2203450" cy="155575"/>
        </p:xfrm>
        <a:graphic>
          <a:graphicData uri="http://schemas.openxmlformats.org/presentationml/2006/ole">
            <mc:AlternateContent xmlns:mc="http://schemas.openxmlformats.org/markup-compatibility/2006">
              <mc:Choice xmlns:v="urn:schemas-microsoft-com:vml" Requires="v">
                <p:oleObj spid="_x0000_s3470" name="" r:id="rId4" imgW="708660" imgH="121920" progId="Paint.Picture">
                  <p:embed/>
                </p:oleObj>
              </mc:Choice>
              <mc:Fallback>
                <p:oleObj name="" r:id="rId4" imgW="708660" imgH="121920" progId="Paint.Picture">
                  <p:embed/>
                  <p:pic>
                    <p:nvPicPr>
                      <p:cNvPr id="0" name="图片 3469"/>
                      <p:cNvPicPr/>
                      <p:nvPr/>
                    </p:nvPicPr>
                    <p:blipFill>
                      <a:blip r:embed="rId3"/>
                      <a:stretch>
                        <a:fillRect/>
                      </a:stretch>
                    </p:blipFill>
                    <p:spPr>
                      <a:xfrm>
                        <a:off x="3654425" y="5937250"/>
                        <a:ext cx="2203450" cy="155575"/>
                      </a:xfrm>
                      <a:prstGeom prst="rect">
                        <a:avLst/>
                      </a:prstGeom>
                      <a:noFill/>
                      <a:ln w="38100">
                        <a:noFill/>
                        <a:miter/>
                      </a:ln>
                    </p:spPr>
                  </p:pic>
                </p:oleObj>
              </mc:Fallback>
            </mc:AlternateContent>
          </a:graphicData>
        </a:graphic>
      </p:graphicFrame>
      <p:cxnSp>
        <p:nvCxnSpPr>
          <p:cNvPr id="27" name="直接连接符 26"/>
          <p:cNvCxnSpPr/>
          <p:nvPr/>
        </p:nvCxnSpPr>
        <p:spPr>
          <a:xfrm flipH="1">
            <a:off x="4857750" y="4946650"/>
            <a:ext cx="1339850" cy="1270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4378325" y="3357563"/>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4343400" y="4770438"/>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2" name="文本框 1"/>
          <p:cNvSpPr txBox="1"/>
          <p:nvPr/>
        </p:nvSpPr>
        <p:spPr>
          <a:xfrm>
            <a:off x="4470400" y="5613400"/>
            <a:ext cx="479425"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D</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4" name="文本框 3"/>
          <p:cNvSpPr txBox="1"/>
          <p:nvPr/>
        </p:nvSpPr>
        <p:spPr>
          <a:xfrm>
            <a:off x="2071688" y="5651500"/>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D</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0" name="文本框 29"/>
          <p:cNvSpPr txBox="1"/>
          <p:nvPr/>
        </p:nvSpPr>
        <p:spPr>
          <a:xfrm>
            <a:off x="1771650" y="6032500"/>
            <a:ext cx="755650"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5" name="文本框 4"/>
          <p:cNvSpPr txBox="1"/>
          <p:nvPr/>
        </p:nvSpPr>
        <p:spPr>
          <a:xfrm>
            <a:off x="5800725" y="4589463"/>
            <a:ext cx="4794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36893" y="2596515"/>
            <a:ext cx="8069580" cy="700405"/>
          </a:xfrm>
          <a:prstGeom prst="rect">
            <a:avLst/>
          </a:prstGeom>
        </p:spPr>
        <p:txBody>
          <a:bodyPr wrap="none">
            <a:spAutoFit/>
          </a:bodyPr>
          <a:lstStyle/>
          <a:p>
            <a:pPr marL="342900" marR="0" indent="-342900" algn="l" defTabSz="409575" rtl="0" eaLnBrk="0" fontAlgn="base" latinLnBrk="0" hangingPunct="0">
              <a:lnSpc>
                <a:spcPct val="100000"/>
              </a:lnSpc>
              <a:spcBef>
                <a:spcPct val="0"/>
              </a:spcBef>
              <a:spcAft>
                <a:spcPct val="0"/>
              </a:spcAft>
              <a:buFont typeface="Wingdings" panose="05000000000000000000" charset="0"/>
              <a:buChar char="l"/>
            </a:pPr>
            <a:r>
              <a:rPr kumimoji="0" lang="zh-CN" altLang="en-US" sz="1980" b="0" i="0" u="none" strike="noStrike" kern="1200" cap="none" spc="0" normalizeH="0" baseline="0" noProof="1" dirty="0">
                <a:solidFill>
                  <a:srgbClr val="000000"/>
                </a:solidFill>
                <a:latin typeface="+mn-ea"/>
                <a:ea typeface="+mn-ea"/>
                <a:cs typeface="+mn-cs"/>
                <a:sym typeface="Helvetica Light"/>
              </a:rPr>
              <a:t>下面仅仅给出具有质量对称面的平面运动的容易理解的动静法的推导</a:t>
            </a:r>
            <a:endParaRPr kumimoji="0" lang="zh-CN" altLang="en-US" sz="1980" b="0" i="0" u="none" strike="noStrike" kern="1200" cap="none" spc="0" normalizeH="0" baseline="0" noProof="1" dirty="0">
              <a:solidFill>
                <a:srgbClr val="000000"/>
              </a:solidFill>
              <a:latin typeface="+mn-ea"/>
              <a:ea typeface="+mn-ea"/>
              <a:cs typeface="+mn-cs"/>
              <a:sym typeface="Helvetica Light"/>
            </a:endParaRPr>
          </a:p>
          <a:p>
            <a:pPr marL="342900" marR="0" indent="-342900" algn="l" defTabSz="409575" rtl="0" eaLnBrk="0" fontAlgn="base" latinLnBrk="0" hangingPunct="0">
              <a:lnSpc>
                <a:spcPct val="100000"/>
              </a:lnSpc>
              <a:spcBef>
                <a:spcPct val="0"/>
              </a:spcBef>
              <a:spcAft>
                <a:spcPct val="0"/>
              </a:spcAft>
              <a:buFont typeface="Wingdings" panose="05000000000000000000" charset="0"/>
              <a:buChar char="l"/>
            </a:pPr>
            <a:r>
              <a:rPr kumimoji="0" lang="zh-CN" altLang="en-US" sz="1980" b="0" i="0" u="none" strike="noStrike" kern="1200" cap="none" spc="0" normalizeH="0" baseline="0" noProof="1" dirty="0">
                <a:solidFill>
                  <a:srgbClr val="000000"/>
                </a:solidFill>
                <a:latin typeface="+mn-ea"/>
                <a:ea typeface="+mn-ea"/>
                <a:cs typeface="+mn-cs"/>
                <a:sym typeface="Helvetica Light"/>
              </a:rPr>
              <a:t>统一的包括空间运动的动静法推导请参考教材</a:t>
            </a:r>
            <a:endParaRPr kumimoji="0" lang="zh-CN" altLang="en-US" sz="1980" b="0" i="0" u="none" strike="noStrike" kern="1200" cap="none" spc="0" normalizeH="0" baseline="0" noProof="1" dirty="0">
              <a:solidFill>
                <a:srgbClr val="000000"/>
              </a:solidFill>
              <a:latin typeface="+mn-ea"/>
              <a:ea typeface="+mn-ea"/>
              <a:cs typeface="+mn-cs"/>
              <a:sym typeface="Helvetica Light"/>
            </a:endParaRPr>
          </a:p>
        </p:txBody>
      </p:sp>
      <p:cxnSp>
        <p:nvCxnSpPr>
          <p:cNvPr id="234" name="直接连接符 233"/>
          <p:cNvCxnSpPr/>
          <p:nvPr/>
        </p:nvCxnSpPr>
        <p:spPr>
          <a:xfrm>
            <a:off x="468313" y="5888038"/>
            <a:ext cx="8294688" cy="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117475" y="267329"/>
            <a:ext cx="7402822" cy="439420"/>
          </a:xfrm>
        </p:spPr>
        <p:txBody>
          <a:bodyPr vert="horz" wrap="square" lIns="50800" tIns="50800" rIns="50800" bIns="50800" anchor="ctr"/>
          <a:p>
            <a:pPr defTabSz="409575" fontAlgn="base"/>
            <a:r>
              <a:rPr lang="en-US" altLang="zh-CN"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65399" y="1122044"/>
            <a:ext cx="9070975" cy="978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1</a:t>
            </a:r>
            <a:r>
              <a:rPr kumimoji="0" lang="zh-CN" altLang="en-US" sz="1900" b="0" i="0" u="none" strike="noStrike" kern="1200" cap="none" spc="0" normalizeH="0" baseline="0" noProof="1" dirty="0" smtClean="0">
                <a:solidFill>
                  <a:srgbClr val="FF0000"/>
                </a:solidFill>
                <a:latin typeface="+mn-ea"/>
                <a:ea typeface="+mn-ea"/>
                <a:cs typeface="+mj-cs"/>
                <a:sym typeface="+mn-ea"/>
              </a:rPr>
              <a:t>：常规法</a:t>
            </a:r>
            <a:r>
              <a:rPr kumimoji="0" lang="en-US" altLang="zh-CN" sz="1900" b="0" i="0" u="none" strike="noStrike" kern="1200" cap="none" spc="0" normalizeH="0" baseline="0" noProof="1" dirty="0" smtClean="0">
                <a:solidFill>
                  <a:srgbClr val="FF0000"/>
                </a:solidFill>
                <a:latin typeface="+mn-ea"/>
                <a:ea typeface="+mn-ea"/>
                <a:cs typeface="+mj-cs"/>
                <a:sym typeface="+mn-ea"/>
              </a:rPr>
              <a:t>1</a:t>
            </a:r>
            <a:r>
              <a:rPr kumimoji="0" lang="zh-CN" altLang="en-US" sz="1900" b="0" i="0" u="none" strike="noStrike" kern="1200" cap="none" spc="0" normalizeH="0" baseline="0" noProof="1" dirty="0" smtClean="0">
                <a:solidFill>
                  <a:srgbClr val="FF0000"/>
                </a:solidFill>
                <a:latin typeface="+mn-ea"/>
                <a:ea typeface="+mn-ea"/>
                <a:cs typeface="+mj-cs"/>
                <a:sym typeface="+mn-ea"/>
              </a:rPr>
              <a:t>（一体法）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grpSp>
        <p:nvGrpSpPr>
          <p:cNvPr id="108547" name="组合 1"/>
          <p:cNvGrpSpPr/>
          <p:nvPr/>
        </p:nvGrpSpPr>
        <p:grpSpPr>
          <a:xfrm>
            <a:off x="585788" y="1676400"/>
            <a:ext cx="1603375" cy="2122488"/>
            <a:chOff x="1828" y="4812"/>
            <a:chExt cx="3471" cy="4766"/>
          </a:xfrm>
        </p:grpSpPr>
        <p:grpSp>
          <p:nvGrpSpPr>
            <p:cNvPr id="108548"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8551"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08554"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472" name="" r:id="rId2" imgW="708660" imgH="121920" progId="Paint.Picture">
                    <p:embed/>
                  </p:oleObj>
                </mc:Choice>
                <mc:Fallback>
                  <p:oleObj name="" r:id="rId2" imgW="708660" imgH="121920" progId="Paint.Picture">
                    <p:embed/>
                    <p:pic>
                      <p:nvPicPr>
                        <p:cNvPr id="0" name="图片 3471"/>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3" name="椭圆 12"/>
            <p:cNvSpPr/>
            <p:nvPr/>
          </p:nvSpPr>
          <p:spPr>
            <a:xfrm>
              <a:off x="3608" y="6529"/>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文本框 13"/>
            <p:cNvSpPr txBox="1"/>
            <p:nvPr/>
          </p:nvSpPr>
          <p:spPr>
            <a:xfrm>
              <a:off x="2968" y="5272"/>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5" name="文本框 14"/>
            <p:cNvSpPr txBox="1"/>
            <p:nvPr/>
          </p:nvSpPr>
          <p:spPr>
            <a:xfrm>
              <a:off x="3030" y="634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grpSp>
        <p:nvGrpSpPr>
          <p:cNvPr id="108560" name="组合 3"/>
          <p:cNvGrpSpPr/>
          <p:nvPr/>
        </p:nvGrpSpPr>
        <p:grpSpPr>
          <a:xfrm>
            <a:off x="2884488" y="1808163"/>
            <a:ext cx="2058987" cy="1943100"/>
            <a:chOff x="5754" y="5288"/>
            <a:chExt cx="4657" cy="4306"/>
          </a:xfrm>
        </p:grpSpPr>
        <p:grpSp>
          <p:nvGrpSpPr>
            <p:cNvPr id="108561" name="组合 18"/>
            <p:cNvGrpSpPr/>
            <p:nvPr/>
          </p:nvGrpSpPr>
          <p:grpSpPr>
            <a:xfrm>
              <a:off x="6236" y="6220"/>
              <a:ext cx="2828" cy="3130"/>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8564" name="组合 21"/>
            <p:cNvGrpSpPr/>
            <p:nvPr/>
          </p:nvGrpSpPr>
          <p:grpSpPr>
            <a:xfrm>
              <a:off x="9065" y="7074"/>
              <a:ext cx="1346" cy="1392"/>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08567" name="对象 24"/>
            <p:cNvGraphicFramePr/>
            <p:nvPr/>
          </p:nvGraphicFramePr>
          <p:xfrm>
            <a:off x="5754" y="9350"/>
            <a:ext cx="3471" cy="244"/>
          </p:xfrm>
          <a:graphic>
            <a:graphicData uri="http://schemas.openxmlformats.org/presentationml/2006/ole">
              <mc:AlternateContent xmlns:mc="http://schemas.openxmlformats.org/markup-compatibility/2006">
                <mc:Choice xmlns:v="urn:schemas-microsoft-com:vml" Requires="v">
                  <p:oleObj spid="_x0000_s3473" name="" r:id="rId4" imgW="708660" imgH="121920" progId="Paint.Picture">
                    <p:embed/>
                  </p:oleObj>
                </mc:Choice>
                <mc:Fallback>
                  <p:oleObj name="" r:id="rId4" imgW="708660" imgH="121920" progId="Paint.Picture">
                    <p:embed/>
                    <p:pic>
                      <p:nvPicPr>
                        <p:cNvPr id="0" name="图片 3472"/>
                        <p:cNvPicPr/>
                        <p:nvPr/>
                      </p:nvPicPr>
                      <p:blipFill>
                        <a:blip r:embed="rId3"/>
                        <a:stretch>
                          <a:fillRect/>
                        </a:stretch>
                      </p:blipFill>
                      <p:spPr>
                        <a:xfrm>
                          <a:off x="5754" y="9350"/>
                          <a:ext cx="3471" cy="244"/>
                        </a:xfrm>
                        <a:prstGeom prst="rect">
                          <a:avLst/>
                        </a:prstGeom>
                        <a:noFill/>
                        <a:ln w="38100">
                          <a:noFill/>
                          <a:miter/>
                        </a:ln>
                      </p:spPr>
                    </p:pic>
                  </p:oleObj>
                </mc:Fallback>
              </mc:AlternateContent>
            </a:graphicData>
          </a:graphic>
        </p:graphicFrame>
        <p:cxnSp>
          <p:nvCxnSpPr>
            <p:cNvPr id="27" name="直接连接符 26"/>
            <p:cNvCxnSpPr/>
            <p:nvPr/>
          </p:nvCxnSpPr>
          <p:spPr>
            <a:xfrm flipH="1">
              <a:off x="7629" y="7741"/>
              <a:ext cx="2110" cy="2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28" name="椭圆 27"/>
            <p:cNvSpPr/>
            <p:nvPr/>
          </p:nvSpPr>
          <p:spPr>
            <a:xfrm>
              <a:off x="8385" y="7557"/>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1" name="文本框 30"/>
            <p:cNvSpPr txBox="1"/>
            <p:nvPr/>
          </p:nvSpPr>
          <p:spPr>
            <a:xfrm>
              <a:off x="6894" y="5288"/>
              <a:ext cx="755" cy="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2" name="文本框 31"/>
            <p:cNvSpPr txBox="1"/>
            <p:nvPr/>
          </p:nvSpPr>
          <p:spPr>
            <a:xfrm>
              <a:off x="7845" y="7245"/>
              <a:ext cx="755" cy="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6841" y="7512"/>
              <a:ext cx="755" cy="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grpSp>
        <p:nvGrpSpPr>
          <p:cNvPr id="108573" name="组合 4"/>
          <p:cNvGrpSpPr/>
          <p:nvPr/>
        </p:nvGrpSpPr>
        <p:grpSpPr>
          <a:xfrm>
            <a:off x="6775450" y="1971675"/>
            <a:ext cx="1260475" cy="1606550"/>
            <a:chOff x="10614" y="2412"/>
            <a:chExt cx="1987" cy="2530"/>
          </a:xfrm>
        </p:grpSpPr>
        <p:graphicFrame>
          <p:nvGraphicFramePr>
            <p:cNvPr id="108574" name="对象 15"/>
            <p:cNvGraphicFramePr/>
            <p:nvPr/>
          </p:nvGraphicFramePr>
          <p:xfrm>
            <a:off x="10614" y="4748"/>
            <a:ext cx="1771" cy="195"/>
          </p:xfrm>
          <a:graphic>
            <a:graphicData uri="http://schemas.openxmlformats.org/presentationml/2006/ole">
              <mc:AlternateContent xmlns:mc="http://schemas.openxmlformats.org/markup-compatibility/2006">
                <mc:Choice xmlns:v="urn:schemas-microsoft-com:vml" Requires="v">
                  <p:oleObj spid="_x0000_s3474" name="" r:id="rId5" imgW="1123950" imgH="123825" progId="Paint.Picture">
                    <p:embed/>
                  </p:oleObj>
                </mc:Choice>
                <mc:Fallback>
                  <p:oleObj name="" r:id="rId5" imgW="1123950" imgH="123825" progId="Paint.Picture">
                    <p:embed/>
                    <p:pic>
                      <p:nvPicPr>
                        <p:cNvPr id="0" name="图片 3473"/>
                        <p:cNvPicPr/>
                        <p:nvPr/>
                      </p:nvPicPr>
                      <p:blipFill>
                        <a:blip r:embed="rId6"/>
                        <a:stretch>
                          <a:fillRect/>
                        </a:stretch>
                      </p:blipFill>
                      <p:spPr>
                        <a:xfrm>
                          <a:off x="10614" y="4748"/>
                          <a:ext cx="1771" cy="195"/>
                        </a:xfrm>
                        <a:prstGeom prst="rect">
                          <a:avLst/>
                        </a:prstGeom>
                        <a:noFill/>
                        <a:ln w="38100">
                          <a:noFill/>
                          <a:miter/>
                        </a:ln>
                      </p:spPr>
                    </p:pic>
                  </p:oleObj>
                </mc:Fallback>
              </mc:AlternateContent>
            </a:graphicData>
          </a:graphic>
        </p:graphicFrame>
        <p:cxnSp>
          <p:nvCxnSpPr>
            <p:cNvPr id="6" name="直接连接符 5"/>
            <p:cNvCxnSpPr/>
            <p:nvPr/>
          </p:nvCxnSpPr>
          <p:spPr>
            <a:xfrm flipV="1">
              <a:off x="11188" y="2816"/>
              <a:ext cx="1063" cy="1932"/>
            </a:xfrm>
            <a:prstGeom prst="line">
              <a:avLst/>
            </a:prstGeom>
            <a:noFill/>
            <a:ln w="57150" cap="flat">
              <a:solidFill>
                <a:srgbClr val="000000"/>
              </a:solidFill>
              <a:prstDash val="solid"/>
              <a:miter lim="400000"/>
            </a:ln>
          </p:spPr>
          <p:style>
            <a:lnRef idx="0">
              <a:scrgbClr r="0" g="0" b="0"/>
            </a:lnRef>
            <a:fillRef idx="0">
              <a:scrgbClr r="0" g="0" b="0"/>
            </a:fillRef>
            <a:effectRef idx="0">
              <a:scrgbClr r="0" g="0" b="0"/>
            </a:effectRef>
            <a:fontRef idx="none"/>
          </p:style>
        </p:cxnSp>
        <p:graphicFrame>
          <p:nvGraphicFramePr>
            <p:cNvPr id="108576" name="对象 26">
              <a:hlinkClick r:id="" action="ppaction://ole?verb="/>
            </p:cNvPr>
            <p:cNvGraphicFramePr>
              <a:graphicFrameLocks noChangeAspect="1"/>
            </p:cNvGraphicFramePr>
            <p:nvPr/>
          </p:nvGraphicFramePr>
          <p:xfrm>
            <a:off x="12229" y="2412"/>
            <a:ext cx="373" cy="404"/>
          </p:xfrm>
          <a:graphic>
            <a:graphicData uri="http://schemas.openxmlformats.org/presentationml/2006/ole">
              <mc:AlternateContent xmlns:mc="http://schemas.openxmlformats.org/markup-compatibility/2006">
                <mc:Choice xmlns:v="urn:schemas-microsoft-com:vml" Requires="v">
                  <p:oleObj spid="_x0000_s3475" name="" r:id="rId7" imgW="152400" imgH="165100" progId="Equation.KSEE3">
                    <p:embed/>
                  </p:oleObj>
                </mc:Choice>
                <mc:Fallback>
                  <p:oleObj name="" r:id="rId7" imgW="152400" imgH="165100" progId="Equation.KSEE3">
                    <p:embed/>
                    <p:pic>
                      <p:nvPicPr>
                        <p:cNvPr id="0" name="图片 3474"/>
                        <p:cNvPicPr/>
                        <p:nvPr/>
                      </p:nvPicPr>
                      <p:blipFill>
                        <a:blip r:embed="rId8"/>
                        <a:stretch>
                          <a:fillRect/>
                        </a:stretch>
                      </p:blipFill>
                      <p:spPr>
                        <a:xfrm>
                          <a:off x="12229" y="2412"/>
                          <a:ext cx="373" cy="404"/>
                        </a:xfrm>
                        <a:prstGeom prst="rect">
                          <a:avLst/>
                        </a:prstGeom>
                        <a:noFill/>
                        <a:ln w="38100">
                          <a:noFill/>
                          <a:miter/>
                        </a:ln>
                      </p:spPr>
                    </p:pic>
                  </p:oleObj>
                </mc:Fallback>
              </mc:AlternateContent>
            </a:graphicData>
          </a:graphic>
        </p:graphicFrame>
        <p:graphicFrame>
          <p:nvGraphicFramePr>
            <p:cNvPr id="108577" name="对象 4">
              <a:hlinkClick r:id="" action="ppaction://ole?verb="/>
            </p:cNvPr>
            <p:cNvGraphicFramePr>
              <a:graphicFrameLocks noChangeAspect="1"/>
            </p:cNvGraphicFramePr>
            <p:nvPr/>
          </p:nvGraphicFramePr>
          <p:xfrm>
            <a:off x="10747" y="4335"/>
            <a:ext cx="373" cy="404"/>
          </p:xfrm>
          <a:graphic>
            <a:graphicData uri="http://schemas.openxmlformats.org/presentationml/2006/ole">
              <mc:AlternateContent xmlns:mc="http://schemas.openxmlformats.org/markup-compatibility/2006">
                <mc:Choice xmlns:v="urn:schemas-microsoft-com:vml" Requires="v">
                  <p:oleObj spid="_x0000_s3476" name="" r:id="rId9" imgW="152400" imgH="165100" progId="Equation.KSEE3">
                    <p:embed/>
                  </p:oleObj>
                </mc:Choice>
                <mc:Fallback>
                  <p:oleObj name="" r:id="rId9" imgW="152400" imgH="165100" progId="Equation.KSEE3">
                    <p:embed/>
                    <p:pic>
                      <p:nvPicPr>
                        <p:cNvPr id="0" name="图片 3475"/>
                        <p:cNvPicPr/>
                        <p:nvPr/>
                      </p:nvPicPr>
                      <p:blipFill>
                        <a:blip r:embed="rId10"/>
                        <a:stretch>
                          <a:fillRect/>
                        </a:stretch>
                      </p:blipFill>
                      <p:spPr>
                        <a:xfrm>
                          <a:off x="10747" y="4335"/>
                          <a:ext cx="373" cy="404"/>
                        </a:xfrm>
                        <a:prstGeom prst="rect">
                          <a:avLst/>
                        </a:prstGeom>
                        <a:noFill/>
                        <a:ln w="38100">
                          <a:noFill/>
                          <a:miter/>
                        </a:ln>
                      </p:spPr>
                    </p:pic>
                  </p:oleObj>
                </mc:Fallback>
              </mc:AlternateContent>
            </a:graphicData>
          </a:graphic>
        </p:graphicFrame>
        <p:sp>
          <p:nvSpPr>
            <p:cNvPr id="42" name="任意多边形 41"/>
            <p:cNvSpPr/>
            <p:nvPr/>
          </p:nvSpPr>
          <p:spPr>
            <a:xfrm>
              <a:off x="11473" y="4393"/>
              <a:ext cx="148" cy="394"/>
            </a:xfrm>
            <a:custGeom>
              <a:avLst/>
              <a:gdLst>
                <a:gd name="connisteX0" fmla="*/ 0 w 94255"/>
                <a:gd name="connsiteY0" fmla="*/ 0 h 250383"/>
                <a:gd name="connisteX1" fmla="*/ 84455 w 94255"/>
                <a:gd name="connsiteY1" fmla="*/ 84455 h 250383"/>
                <a:gd name="connisteX2" fmla="*/ 84455 w 94255"/>
                <a:gd name="connsiteY2" fmla="*/ 240030 h 250383"/>
                <a:gd name="connisteX3" fmla="*/ 42545 w 94255"/>
                <a:gd name="connsiteY3" fmla="*/ 225425 h 250383"/>
              </a:gdLst>
              <a:ahLst/>
              <a:cxnLst>
                <a:cxn ang="0">
                  <a:pos x="connisteX0" y="connsiteY0"/>
                </a:cxn>
                <a:cxn ang="0">
                  <a:pos x="connisteX1" y="connsiteY1"/>
                </a:cxn>
                <a:cxn ang="0">
                  <a:pos x="connisteX2" y="connsiteY2"/>
                </a:cxn>
                <a:cxn ang="0">
                  <a:pos x="connisteX3" y="connsiteY3"/>
                </a:cxn>
              </a:cxnLst>
              <a:rect l="l" t="t" r="r" b="b"/>
              <a:pathLst>
                <a:path w="94256" h="250384">
                  <a:moveTo>
                    <a:pt x="0" y="0"/>
                  </a:moveTo>
                  <a:cubicBezTo>
                    <a:pt x="17145" y="13970"/>
                    <a:pt x="67310" y="36195"/>
                    <a:pt x="84455" y="84455"/>
                  </a:cubicBezTo>
                  <a:cubicBezTo>
                    <a:pt x="101600" y="132715"/>
                    <a:pt x="92710" y="212090"/>
                    <a:pt x="84455" y="240030"/>
                  </a:cubicBezTo>
                  <a:cubicBezTo>
                    <a:pt x="76200" y="267970"/>
                    <a:pt x="50800" y="231140"/>
                    <a:pt x="42545" y="225425"/>
                  </a:cubicBezTo>
                </a:path>
              </a:pathLst>
            </a:custGeom>
            <a:no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8579" name="对象 42">
              <a:hlinkClick r:id="" action="ppaction://ole?verb="/>
            </p:cNvPr>
            <p:cNvGraphicFramePr>
              <a:graphicFrameLocks noChangeAspect="1"/>
            </p:cNvGraphicFramePr>
            <p:nvPr/>
          </p:nvGraphicFramePr>
          <p:xfrm>
            <a:off x="11633" y="4400"/>
            <a:ext cx="312" cy="435"/>
          </p:xfrm>
          <a:graphic>
            <a:graphicData uri="http://schemas.openxmlformats.org/presentationml/2006/ole">
              <mc:AlternateContent xmlns:mc="http://schemas.openxmlformats.org/markup-compatibility/2006">
                <mc:Choice xmlns:v="urn:schemas-microsoft-com:vml" Requires="v">
                  <p:oleObj spid="_x0000_s3477" name="" r:id="rId11" imgW="127000" imgH="177165" progId="Equation.KSEE3">
                    <p:embed/>
                  </p:oleObj>
                </mc:Choice>
                <mc:Fallback>
                  <p:oleObj name="" r:id="rId11" imgW="127000" imgH="177165" progId="Equation.KSEE3">
                    <p:embed/>
                    <p:pic>
                      <p:nvPicPr>
                        <p:cNvPr id="0" name="图片 3476"/>
                        <p:cNvPicPr/>
                        <p:nvPr/>
                      </p:nvPicPr>
                      <p:blipFill>
                        <a:blip r:embed="rId12"/>
                        <a:stretch>
                          <a:fillRect/>
                        </a:stretch>
                      </p:blipFill>
                      <p:spPr>
                        <a:xfrm>
                          <a:off x="11633" y="4400"/>
                          <a:ext cx="312" cy="435"/>
                        </a:xfrm>
                        <a:prstGeom prst="rect">
                          <a:avLst/>
                        </a:prstGeom>
                        <a:noFill/>
                        <a:ln w="38100">
                          <a:noFill/>
                          <a:miter/>
                        </a:ln>
                      </p:spPr>
                    </p:pic>
                  </p:oleObj>
                </mc:Fallback>
              </mc:AlternateContent>
            </a:graphicData>
          </a:graphic>
        </p:graphicFrame>
      </p:grpSp>
      <p:sp>
        <p:nvSpPr>
          <p:cNvPr id="7" name="右箭头 6"/>
          <p:cNvSpPr/>
          <p:nvPr/>
        </p:nvSpPr>
        <p:spPr>
          <a:xfrm>
            <a:off x="5353050" y="2752725"/>
            <a:ext cx="912813" cy="307975"/>
          </a:xfrm>
          <a:prstGeom prst="rightArrow">
            <a:avLst/>
          </a:prstGeom>
          <a:solidFill>
            <a:srgbClr val="FF0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椭圆 9"/>
          <p:cNvSpPr/>
          <p:nvPr/>
        </p:nvSpPr>
        <p:spPr>
          <a:xfrm>
            <a:off x="7416800" y="2809875"/>
            <a:ext cx="103188" cy="117475"/>
          </a:xfrm>
          <a:prstGeom prst="ellipse">
            <a:avLst/>
          </a:prstGeom>
          <a:solidFill>
            <a:srgbClr val="FF0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7" name="文本框 16"/>
          <p:cNvSpPr txBox="1"/>
          <p:nvPr/>
        </p:nvSpPr>
        <p:spPr>
          <a:xfrm>
            <a:off x="7018338" y="2628900"/>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18" name="TextBox 2"/>
          <p:cNvSpPr txBox="1"/>
          <p:nvPr/>
        </p:nvSpPr>
        <p:spPr>
          <a:xfrm>
            <a:off x="-22225" y="4088766"/>
            <a:ext cx="8524875" cy="1563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【分析】</a:t>
            </a:r>
            <a:r>
              <a:rPr kumimoji="0" sz="1900" b="0" i="0" u="none" strike="noStrike" kern="1200" cap="none" spc="0" normalizeH="0" baseline="0" noProof="1" dirty="0" smtClean="0">
                <a:solidFill>
                  <a:srgbClr val="000000"/>
                </a:solidFill>
                <a:latin typeface="+mn-ea"/>
                <a:ea typeface="+mn-ea"/>
                <a:cs typeface="+mj-cs"/>
                <a:sym typeface="+mn-ea"/>
              </a:rPr>
              <a:t>计算出  图1的  组合体的 质心C  的坐标  及其 对质心 C 的 转动惯量后，视为 一个物体，类似 以前 所讲过的 图3问题的 解法。</a:t>
            </a:r>
            <a:endParaRPr kumimoji="0" sz="1900" b="0" i="0" u="none" strike="noStrike" kern="1200" cap="none" spc="0" normalizeH="0" baseline="0" noProof="1" dirty="0" smtClean="0">
              <a:solidFill>
                <a:srgbClr val="000000"/>
              </a:solidFill>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1</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）求角度度</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   动力学：机械能守恒定律和水平动量守恒定理。</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   运动学：用基点法补充</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A</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C</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点的速度关系。</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29" name="文本框 28"/>
          <p:cNvSpPr txBox="1"/>
          <p:nvPr/>
        </p:nvSpPr>
        <p:spPr>
          <a:xfrm>
            <a:off x="7073900" y="369570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3</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0" name="文本框 29"/>
          <p:cNvSpPr txBox="1"/>
          <p:nvPr/>
        </p:nvSpPr>
        <p:spPr>
          <a:xfrm>
            <a:off x="1017588" y="3751263"/>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4" name="文本框 33"/>
          <p:cNvSpPr txBox="1"/>
          <p:nvPr/>
        </p:nvSpPr>
        <p:spPr>
          <a:xfrm>
            <a:off x="3654425" y="37988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5" name="TextBox 2"/>
          <p:cNvSpPr txBox="1"/>
          <p:nvPr/>
        </p:nvSpPr>
        <p:spPr>
          <a:xfrm>
            <a:off x="37465" y="5665782"/>
            <a:ext cx="852487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2</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）求角加速度和力</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a:t>
            </a:r>
            <a:r>
              <a:rPr kumimoji="0" lang="zh-CN" altLang="en-US" sz="1900" b="0" i="0" u="none" strike="noStrike" kern="1200" cap="none" spc="0" normalizeH="0" baseline="0" noProof="1" dirty="0" smtClean="0">
                <a:ln>
                  <a:noFill/>
                </a:ln>
                <a:solidFill>
                  <a:srgbClr val="FF0000"/>
                </a:solidFill>
                <a:effectLst/>
                <a:uFillTx/>
                <a:latin typeface="+mn-ea"/>
                <a:ea typeface="+mn-ea"/>
                <a:cs typeface="+mj-cs"/>
                <a:sym typeface="+mn-ea"/>
              </a:rPr>
              <a:t>动静法</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动力学：整体列</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3</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个方程。</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运动学：用基点法补充</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A</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C</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点的加速度关系。</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36" name="文本框 35"/>
          <p:cNvSpPr txBox="1"/>
          <p:nvPr/>
        </p:nvSpPr>
        <p:spPr>
          <a:xfrm>
            <a:off x="4448175" y="2643188"/>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90169" y="213354"/>
            <a:ext cx="7918450" cy="439420"/>
          </a:xfrm>
        </p:spPr>
        <p:txBody>
          <a:bodyPr vert="horz" wrap="square" lIns="50800" tIns="50800" rIns="50800" bIns="50800" anchor="ctr"/>
          <a:p>
            <a:pPr defTabSz="409575" fontAlgn="base"/>
            <a:r>
              <a:rPr lang="en-US" altLang="zh-CN"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65399" y="1122044"/>
            <a:ext cx="9070975" cy="978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2</a:t>
            </a:r>
            <a:r>
              <a:rPr kumimoji="0" lang="zh-CN" altLang="en-US" sz="1900" b="0" i="0" u="none" strike="noStrike" kern="1200" cap="none" spc="0" normalizeH="0" baseline="0" noProof="1" dirty="0" smtClean="0">
                <a:solidFill>
                  <a:srgbClr val="FF0000"/>
                </a:solidFill>
                <a:latin typeface="+mn-ea"/>
                <a:ea typeface="+mn-ea"/>
                <a:cs typeface="+mj-cs"/>
                <a:sym typeface="+mn-ea"/>
              </a:rPr>
              <a:t>：常规法</a:t>
            </a:r>
            <a:r>
              <a:rPr kumimoji="0" lang="en-US" altLang="zh-CN" sz="1900" b="0" i="0" u="none" strike="noStrike" kern="1200" cap="none" spc="0" normalizeH="0" baseline="0" noProof="1" dirty="0" smtClean="0">
                <a:solidFill>
                  <a:srgbClr val="FF0000"/>
                </a:solidFill>
                <a:latin typeface="+mn-ea"/>
                <a:ea typeface="+mn-ea"/>
                <a:cs typeface="+mj-cs"/>
                <a:sym typeface="+mn-ea"/>
              </a:rPr>
              <a:t>2</a:t>
            </a:r>
            <a:r>
              <a:rPr kumimoji="0" lang="zh-CN" altLang="en-US" sz="1900" b="0" i="0" u="none" strike="noStrike" kern="1200" cap="none" spc="0" normalizeH="0" baseline="0" noProof="1" dirty="0" smtClean="0">
                <a:solidFill>
                  <a:srgbClr val="FF0000"/>
                </a:solidFill>
                <a:latin typeface="+mn-ea"/>
                <a:ea typeface="+mn-ea"/>
                <a:cs typeface="+mj-cs"/>
                <a:sym typeface="+mn-ea"/>
              </a:rPr>
              <a:t>（分割法）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grpSp>
        <p:nvGrpSpPr>
          <p:cNvPr id="109571" name="组合 1"/>
          <p:cNvGrpSpPr/>
          <p:nvPr/>
        </p:nvGrpSpPr>
        <p:grpSpPr>
          <a:xfrm>
            <a:off x="7127875" y="1604963"/>
            <a:ext cx="1323975" cy="1692275"/>
            <a:chOff x="1828" y="4812"/>
            <a:chExt cx="3471" cy="4766"/>
          </a:xfrm>
        </p:grpSpPr>
        <p:grpSp>
          <p:nvGrpSpPr>
            <p:cNvPr id="109572"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9575"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09578"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478" name="" r:id="rId2" imgW="708660" imgH="121920" progId="Paint.Picture">
                    <p:embed/>
                  </p:oleObj>
                </mc:Choice>
                <mc:Fallback>
                  <p:oleObj name="" r:id="rId2" imgW="708660" imgH="121920" progId="Paint.Picture">
                    <p:embed/>
                    <p:pic>
                      <p:nvPicPr>
                        <p:cNvPr id="0" name="图片 3477"/>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4" name="文本框 13"/>
            <p:cNvSpPr txBox="1"/>
            <p:nvPr/>
          </p:nvSpPr>
          <p:spPr>
            <a:xfrm>
              <a:off x="2968" y="5272"/>
              <a:ext cx="755" cy="97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97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sp>
        <p:nvSpPr>
          <p:cNvPr id="18" name="TextBox 2"/>
          <p:cNvSpPr txBox="1"/>
          <p:nvPr/>
        </p:nvSpPr>
        <p:spPr>
          <a:xfrm>
            <a:off x="65399" y="1809433"/>
            <a:ext cx="524192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【解】</a:t>
            </a:r>
            <a:r>
              <a:rPr kumimoji="0" sz="1900" b="0" i="0" u="none" strike="noStrike" kern="1200" cap="none" spc="0" normalizeH="0" baseline="0" noProof="1" dirty="0" smtClean="0">
                <a:solidFill>
                  <a:srgbClr val="000000"/>
                </a:solidFill>
                <a:latin typeface="+mn-ea"/>
                <a:ea typeface="+mn-ea"/>
                <a:cs typeface="+mj-cs"/>
                <a:sym typeface="+mn-ea"/>
              </a:rPr>
              <a:t>视该系统  为 圆盘A  和B  共2个物体，</a:t>
            </a:r>
            <a:endParaRPr kumimoji="0" sz="1900" b="0" i="0" u="none" strike="noStrike" kern="1200" cap="none" spc="0" normalizeH="0" baseline="0" noProof="1" dirty="0" smtClean="0">
              <a:solidFill>
                <a:srgbClr val="000000"/>
              </a:solidFill>
              <a:latin typeface="+mn-ea"/>
              <a:ea typeface="+mn-ea"/>
              <a:cs typeface="+mj-cs"/>
              <a:sym typeface="+mn-ea"/>
            </a:endParaRPr>
          </a:p>
        </p:txBody>
      </p:sp>
      <p:sp>
        <p:nvSpPr>
          <p:cNvPr id="30" name="文本框 29"/>
          <p:cNvSpPr txBox="1"/>
          <p:nvPr/>
        </p:nvSpPr>
        <p:spPr>
          <a:xfrm>
            <a:off x="7427913" y="329723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4" name="文本框 33"/>
          <p:cNvSpPr txBox="1"/>
          <p:nvPr/>
        </p:nvSpPr>
        <p:spPr>
          <a:xfrm>
            <a:off x="7543800" y="6037263"/>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pSp>
        <p:nvGrpSpPr>
          <p:cNvPr id="109585" name="组合 46"/>
          <p:cNvGrpSpPr/>
          <p:nvPr/>
        </p:nvGrpSpPr>
        <p:grpSpPr>
          <a:xfrm>
            <a:off x="6783388" y="3902075"/>
            <a:ext cx="2333625" cy="1663700"/>
            <a:chOff x="4543" y="2848"/>
            <a:chExt cx="4394" cy="3076"/>
          </a:xfrm>
        </p:grpSpPr>
        <p:grpSp>
          <p:nvGrpSpPr>
            <p:cNvPr id="109586" name="组合 18"/>
            <p:cNvGrpSpPr/>
            <p:nvPr/>
          </p:nvGrpSpPr>
          <p:grpSpPr>
            <a:xfrm>
              <a:off x="4879" y="3510"/>
              <a:ext cx="1969" cy="2224"/>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09589" name="组合 21"/>
            <p:cNvGrpSpPr/>
            <p:nvPr/>
          </p:nvGrpSpPr>
          <p:grpSpPr>
            <a:xfrm>
              <a:off x="6849" y="4117"/>
              <a:ext cx="937" cy="989"/>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09592" name="对象 24"/>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479" name="" r:id="rId4" imgW="708660" imgH="121920" progId="Paint.Picture">
                    <p:embed/>
                  </p:oleObj>
                </mc:Choice>
                <mc:Fallback>
                  <p:oleObj name="" r:id="rId4" imgW="708660" imgH="121920" progId="Paint.Picture">
                    <p:embed/>
                    <p:pic>
                      <p:nvPicPr>
                        <p:cNvPr id="0" name="图片 3478"/>
                        <p:cNvPicPr/>
                        <p:nvPr/>
                      </p:nvPicPr>
                      <p:blipFill>
                        <a:blip r:embed="rId3"/>
                        <a:stretch>
                          <a:fillRect/>
                        </a:stretch>
                      </p:blipFill>
                      <p:spPr>
                        <a:xfrm>
                          <a:off x="4543" y="5735"/>
                          <a:ext cx="2417" cy="173"/>
                        </a:xfrm>
                        <a:prstGeom prst="rect">
                          <a:avLst/>
                        </a:prstGeom>
                        <a:noFill/>
                        <a:ln w="38100">
                          <a:noFill/>
                          <a:miter/>
                        </a:ln>
                      </p:spPr>
                    </p:pic>
                  </p:oleObj>
                </mc:Fallback>
              </mc:AlternateContent>
            </a:graphicData>
          </a:graphic>
        </p:graphicFrame>
        <p:cxnSp>
          <p:nvCxnSpPr>
            <p:cNvPr id="27" name="直接连接符 26"/>
            <p:cNvCxnSpPr/>
            <p:nvPr/>
          </p:nvCxnSpPr>
          <p:spPr>
            <a:xfrm flipH="1">
              <a:off x="5849" y="4591"/>
              <a:ext cx="1469" cy="14"/>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5337" y="2848"/>
              <a:ext cx="526" cy="64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5300" y="4428"/>
              <a:ext cx="526" cy="64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6" name="直接箭头连接符 35"/>
            <p:cNvCxnSpPr>
              <a:stCxn id="24" idx="6"/>
            </p:cNvCxnSpPr>
            <p:nvPr/>
          </p:nvCxnSpPr>
          <p:spPr>
            <a:xfrm>
              <a:off x="7426" y="4634"/>
              <a:ext cx="978" cy="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37" name="文本框 36"/>
            <p:cNvSpPr txBox="1"/>
            <p:nvPr/>
          </p:nvSpPr>
          <p:spPr>
            <a:xfrm>
              <a:off x="6820" y="4117"/>
              <a:ext cx="526" cy="64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aphicFrame>
          <p:nvGraphicFramePr>
            <p:cNvPr id="109598" name="对象 37">
              <a:hlinkClick r:id="" action="ppaction://ole?verb="/>
            </p:cNvPr>
            <p:cNvGraphicFramePr>
              <a:graphicFrameLocks noChangeAspect="1"/>
            </p:cNvGraphicFramePr>
            <p:nvPr/>
          </p:nvGraphicFramePr>
          <p:xfrm>
            <a:off x="8404" y="4404"/>
            <a:ext cx="533" cy="596"/>
          </p:xfrm>
          <a:graphic>
            <a:graphicData uri="http://schemas.openxmlformats.org/presentationml/2006/ole">
              <mc:AlternateContent xmlns:mc="http://schemas.openxmlformats.org/markup-compatibility/2006">
                <mc:Choice xmlns:v="urn:schemas-microsoft-com:vml" Requires="v">
                  <p:oleObj spid="_x0000_s3481" name="" r:id="rId5" imgW="215900" imgH="241300" progId="Equation.KSEE3">
                    <p:embed/>
                  </p:oleObj>
                </mc:Choice>
                <mc:Fallback>
                  <p:oleObj name="" r:id="rId5" imgW="215900" imgH="241300" progId="Equation.KSEE3">
                    <p:embed/>
                    <p:pic>
                      <p:nvPicPr>
                        <p:cNvPr id="0" name="图片 3480"/>
                        <p:cNvPicPr/>
                        <p:nvPr/>
                      </p:nvPicPr>
                      <p:blipFill>
                        <a:blip r:embed="rId6"/>
                        <a:stretch>
                          <a:fillRect/>
                        </a:stretch>
                      </p:blipFill>
                      <p:spPr>
                        <a:xfrm>
                          <a:off x="8404" y="4404"/>
                          <a:ext cx="533" cy="596"/>
                        </a:xfrm>
                        <a:prstGeom prst="rect">
                          <a:avLst/>
                        </a:prstGeom>
                        <a:noFill/>
                        <a:ln w="38100">
                          <a:noFill/>
                          <a:miter/>
                        </a:ln>
                      </p:spPr>
                    </p:pic>
                  </p:oleObj>
                </mc:Fallback>
              </mc:AlternateContent>
            </a:graphicData>
          </a:graphic>
        </p:graphicFrame>
        <p:cxnSp>
          <p:nvCxnSpPr>
            <p:cNvPr id="40" name="直接箭头连接符 39"/>
            <p:cNvCxnSpPr>
              <a:stCxn id="24" idx="6"/>
            </p:cNvCxnSpPr>
            <p:nvPr/>
          </p:nvCxnSpPr>
          <p:spPr>
            <a:xfrm>
              <a:off x="7297" y="4676"/>
              <a:ext cx="40" cy="1117"/>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9600" name="对象 40">
              <a:hlinkClick r:id="" action="ppaction://ole?verb="/>
            </p:cNvPr>
            <p:cNvGraphicFramePr>
              <a:graphicFrameLocks noChangeAspect="1"/>
            </p:cNvGraphicFramePr>
            <p:nvPr/>
          </p:nvGraphicFramePr>
          <p:xfrm>
            <a:off x="7337" y="5296"/>
            <a:ext cx="533" cy="628"/>
          </p:xfrm>
          <a:graphic>
            <a:graphicData uri="http://schemas.openxmlformats.org/presentationml/2006/ole">
              <mc:AlternateContent xmlns:mc="http://schemas.openxmlformats.org/markup-compatibility/2006">
                <mc:Choice xmlns:v="urn:schemas-microsoft-com:vml" Requires="v">
                  <p:oleObj spid="_x0000_s3480" name="" r:id="rId7" imgW="215900" imgH="254000" progId="Equation.KSEE3">
                    <p:embed/>
                  </p:oleObj>
                </mc:Choice>
                <mc:Fallback>
                  <p:oleObj name="" r:id="rId7" imgW="215900" imgH="254000" progId="Equation.KSEE3">
                    <p:embed/>
                    <p:pic>
                      <p:nvPicPr>
                        <p:cNvPr id="0" name="图片 3479"/>
                        <p:cNvPicPr/>
                        <p:nvPr/>
                      </p:nvPicPr>
                      <p:blipFill>
                        <a:blip r:embed="rId8"/>
                        <a:stretch>
                          <a:fillRect/>
                        </a:stretch>
                      </p:blipFill>
                      <p:spPr>
                        <a:xfrm>
                          <a:off x="7337" y="5296"/>
                          <a:ext cx="533" cy="628"/>
                        </a:xfrm>
                        <a:prstGeom prst="rect">
                          <a:avLst/>
                        </a:prstGeom>
                        <a:noFill/>
                        <a:ln w="38100">
                          <a:noFill/>
                          <a:miter/>
                        </a:ln>
                      </p:spPr>
                    </p:pic>
                  </p:oleObj>
                </mc:Fallback>
              </mc:AlternateContent>
            </a:graphicData>
          </a:graphic>
        </p:graphicFrame>
        <p:sp>
          <p:nvSpPr>
            <p:cNvPr id="44" name="任意多边形 43"/>
            <p:cNvSpPr/>
            <p:nvPr/>
          </p:nvSpPr>
          <p:spPr>
            <a:xfrm>
              <a:off x="5946" y="3182"/>
              <a:ext cx="1299" cy="339"/>
            </a:xfrm>
            <a:custGeom>
              <a:avLst/>
              <a:gdLst>
                <a:gd name="connisteX0" fmla="*/ 0 w 824865"/>
                <a:gd name="connsiteY0" fmla="*/ 53543 h 215468"/>
                <a:gd name="connisteX1" fmla="*/ 501015 w 824865"/>
                <a:gd name="connsiteY1" fmla="*/ 9093 h 215468"/>
                <a:gd name="connisteX2" fmla="*/ 824865 w 824865"/>
                <a:gd name="connsiteY2" fmla="*/ 215468 h 215468"/>
              </a:gdLst>
              <a:ahLst/>
              <a:cxnLst>
                <a:cxn ang="0">
                  <a:pos x="connisteX0" y="connsiteY0"/>
                </a:cxn>
                <a:cxn ang="0">
                  <a:pos x="connisteX1" y="connsiteY1"/>
                </a:cxn>
                <a:cxn ang="0">
                  <a:pos x="connisteX2" y="connsiteY2"/>
                </a:cxn>
              </a:cxnLst>
              <a:rect l="l" t="t" r="r" b="b"/>
              <a:pathLst>
                <a:path w="824865" h="215468">
                  <a:moveTo>
                    <a:pt x="0" y="53543"/>
                  </a:moveTo>
                  <a:cubicBezTo>
                    <a:pt x="93980" y="40208"/>
                    <a:pt x="335915" y="-23292"/>
                    <a:pt x="501015" y="9093"/>
                  </a:cubicBezTo>
                  <a:cubicBezTo>
                    <a:pt x="666115" y="41478"/>
                    <a:pt x="770255" y="173558"/>
                    <a:pt x="824865" y="215468"/>
                  </a:cubicBezTo>
                </a:path>
              </a:pathLst>
            </a:custGeom>
            <a:noFill/>
            <a:ln w="12700" cap="flat">
              <a:solidFill>
                <a:schemeClr val="tx1"/>
              </a:solidFill>
              <a:miter lim="400000"/>
              <a:headEnd type="none"/>
              <a:tailEnd type="triangl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tx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09602" name="对象 44">
              <a:hlinkClick r:id="" action="ppaction://ole?verb="/>
            </p:cNvPr>
            <p:cNvGraphicFramePr>
              <a:graphicFrameLocks noChangeAspect="1"/>
            </p:cNvGraphicFramePr>
            <p:nvPr/>
          </p:nvGraphicFramePr>
          <p:xfrm>
            <a:off x="7210" y="3481"/>
            <a:ext cx="577" cy="646"/>
          </p:xfrm>
          <a:graphic>
            <a:graphicData uri="http://schemas.openxmlformats.org/presentationml/2006/ole">
              <mc:AlternateContent xmlns:mc="http://schemas.openxmlformats.org/markup-compatibility/2006">
                <mc:Choice xmlns:v="urn:schemas-microsoft-com:vml" Requires="v">
                  <p:oleObj spid="_x0000_s3482" name="" r:id="rId9" imgW="338455" imgH="378460" progId="Equation.KSEE3">
                    <p:embed/>
                  </p:oleObj>
                </mc:Choice>
                <mc:Fallback>
                  <p:oleObj name="" r:id="rId9" imgW="338455" imgH="378460" progId="Equation.KSEE3">
                    <p:embed/>
                    <p:pic>
                      <p:nvPicPr>
                        <p:cNvPr id="0" name="图片 3481"/>
                        <p:cNvPicPr/>
                        <p:nvPr/>
                      </p:nvPicPr>
                      <p:blipFill>
                        <a:blip r:embed="rId10"/>
                        <a:stretch>
                          <a:fillRect/>
                        </a:stretch>
                      </p:blipFill>
                      <p:spPr>
                        <a:xfrm>
                          <a:off x="7210" y="3481"/>
                          <a:ext cx="577" cy="646"/>
                        </a:xfrm>
                        <a:prstGeom prst="rect">
                          <a:avLst/>
                        </a:prstGeom>
                        <a:noFill/>
                        <a:ln w="38100">
                          <a:noFill/>
                          <a:miter/>
                        </a:ln>
                      </p:spPr>
                    </p:pic>
                  </p:oleObj>
                </mc:Fallback>
              </mc:AlternateContent>
            </a:graphicData>
          </a:graphic>
        </p:graphicFrame>
      </p:grpSp>
      <p:sp>
        <p:nvSpPr>
          <p:cNvPr id="48" name="TextBox 2"/>
          <p:cNvSpPr txBox="1"/>
          <p:nvPr/>
        </p:nvSpPr>
        <p:spPr>
          <a:xfrm>
            <a:off x="43176" y="2220594"/>
            <a:ext cx="2650494"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1</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）求角速度</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49" name="TextBox 2"/>
          <p:cNvSpPr txBox="1"/>
          <p:nvPr/>
        </p:nvSpPr>
        <p:spPr>
          <a:xfrm>
            <a:off x="1673225" y="2169794"/>
            <a:ext cx="649414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FF0000"/>
                </a:solidFill>
                <a:effectLst/>
                <a:uFillTx/>
                <a:latin typeface="+mn-ea"/>
                <a:ea typeface="+mn-ea"/>
                <a:cs typeface="+mj-cs"/>
                <a:sym typeface="+mn-ea"/>
              </a:rPr>
              <a:t>动力学：</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【机械能守恒：点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为零势能点】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09605" name="对象 49">
            <a:hlinkClick r:id="" action="ppaction://ole?verb="/>
          </p:cNvPr>
          <p:cNvGraphicFramePr>
            <a:graphicFrameLocks noChangeAspect="1"/>
          </p:cNvGraphicFramePr>
          <p:nvPr/>
        </p:nvGraphicFramePr>
        <p:xfrm>
          <a:off x="42863" y="2413000"/>
          <a:ext cx="6851650" cy="720725"/>
        </p:xfrm>
        <a:graphic>
          <a:graphicData uri="http://schemas.openxmlformats.org/presentationml/2006/ole">
            <mc:AlternateContent xmlns:mc="http://schemas.openxmlformats.org/markup-compatibility/2006">
              <mc:Choice xmlns:v="urn:schemas-microsoft-com:vml" Requires="v">
                <p:oleObj spid="_x0000_s3485" name="" r:id="rId11" imgW="3148965" imgH="393700" progId="Equation.KSEE3">
                  <p:embed/>
                </p:oleObj>
              </mc:Choice>
              <mc:Fallback>
                <p:oleObj name="" r:id="rId11" imgW="3148965" imgH="393700" progId="Equation.KSEE3">
                  <p:embed/>
                  <p:pic>
                    <p:nvPicPr>
                      <p:cNvPr id="0" name="图片 3484"/>
                      <p:cNvPicPr/>
                      <p:nvPr/>
                    </p:nvPicPr>
                    <p:blipFill>
                      <a:blip r:embed="rId12"/>
                      <a:stretch>
                        <a:fillRect/>
                      </a:stretch>
                    </p:blipFill>
                    <p:spPr>
                      <a:xfrm>
                        <a:off x="42863" y="2413000"/>
                        <a:ext cx="6851650" cy="720725"/>
                      </a:xfrm>
                      <a:prstGeom prst="rect">
                        <a:avLst/>
                      </a:prstGeom>
                      <a:noFill/>
                      <a:ln w="38100">
                        <a:noFill/>
                        <a:miter/>
                      </a:ln>
                    </p:spPr>
                  </p:pic>
                </p:oleObj>
              </mc:Fallback>
            </mc:AlternateContent>
          </a:graphicData>
        </a:graphic>
      </p:graphicFrame>
      <p:sp>
        <p:nvSpPr>
          <p:cNvPr id="52" name="文本框 51"/>
          <p:cNvSpPr txBox="1"/>
          <p:nvPr/>
        </p:nvSpPr>
        <p:spPr>
          <a:xfrm>
            <a:off x="6278563" y="2911475"/>
            <a:ext cx="6651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53" name="TextBox 2"/>
          <p:cNvSpPr txBox="1"/>
          <p:nvPr/>
        </p:nvSpPr>
        <p:spPr>
          <a:xfrm>
            <a:off x="139700" y="3178810"/>
            <a:ext cx="223964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【水平动量守恒】</a:t>
            </a:r>
            <a:endPar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09608" name="对象 53">
            <a:hlinkClick r:id="" action="ppaction://ole?verb="/>
          </p:cNvPr>
          <p:cNvGraphicFramePr>
            <a:graphicFrameLocks noChangeAspect="1"/>
          </p:cNvGraphicFramePr>
          <p:nvPr/>
        </p:nvGraphicFramePr>
        <p:xfrm>
          <a:off x="2224088" y="3114675"/>
          <a:ext cx="2073275" cy="442913"/>
        </p:xfrm>
        <a:graphic>
          <a:graphicData uri="http://schemas.openxmlformats.org/presentationml/2006/ole">
            <mc:AlternateContent xmlns:mc="http://schemas.openxmlformats.org/markup-compatibility/2006">
              <mc:Choice xmlns:v="urn:schemas-microsoft-com:vml" Requires="v">
                <p:oleObj spid="_x0000_s3484" name="" r:id="rId13" imgW="952500" imgH="241300" progId="Equation.KSEE3">
                  <p:embed/>
                </p:oleObj>
              </mc:Choice>
              <mc:Fallback>
                <p:oleObj name="" r:id="rId13" imgW="952500" imgH="241300" progId="Equation.KSEE3">
                  <p:embed/>
                  <p:pic>
                    <p:nvPicPr>
                      <p:cNvPr id="0" name="图片 3483"/>
                      <p:cNvPicPr/>
                      <p:nvPr/>
                    </p:nvPicPr>
                    <p:blipFill>
                      <a:blip r:embed="rId14"/>
                      <a:stretch>
                        <a:fillRect/>
                      </a:stretch>
                    </p:blipFill>
                    <p:spPr>
                      <a:xfrm>
                        <a:off x="2224088" y="3114675"/>
                        <a:ext cx="2073275" cy="442913"/>
                      </a:xfrm>
                      <a:prstGeom prst="rect">
                        <a:avLst/>
                      </a:prstGeom>
                      <a:noFill/>
                      <a:ln w="38100">
                        <a:noFill/>
                        <a:miter/>
                      </a:ln>
                    </p:spPr>
                  </p:pic>
                </p:oleObj>
              </mc:Fallback>
            </mc:AlternateContent>
          </a:graphicData>
        </a:graphic>
      </p:graphicFrame>
      <p:cxnSp>
        <p:nvCxnSpPr>
          <p:cNvPr id="57" name="直接箭头连接符 56"/>
          <p:cNvCxnSpPr>
            <a:stCxn id="24" idx="6"/>
            <a:endCxn id="20" idx="2"/>
          </p:cNvCxnSpPr>
          <p:nvPr/>
        </p:nvCxnSpPr>
        <p:spPr>
          <a:xfrm flipH="1">
            <a:off x="6962775" y="4860925"/>
            <a:ext cx="501650" cy="1588"/>
          </a:xfrm>
          <a:prstGeom prst="straightConnector1">
            <a:avLst/>
          </a:prstGeom>
          <a:noFill/>
          <a:ln w="25400" cap="flat">
            <a:solidFill>
              <a:schemeClr val="accent2">
                <a:lumMod val="60000"/>
                <a:lumOff val="4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9610" name="对象 57">
            <a:hlinkClick r:id="" action="ppaction://ole?verb="/>
          </p:cNvPr>
          <p:cNvGraphicFramePr>
            <a:graphicFrameLocks noChangeAspect="1"/>
          </p:cNvGraphicFramePr>
          <p:nvPr/>
        </p:nvGraphicFramePr>
        <p:xfrm>
          <a:off x="6662738" y="4716463"/>
          <a:ext cx="233362" cy="306387"/>
        </p:xfrm>
        <a:graphic>
          <a:graphicData uri="http://schemas.openxmlformats.org/presentationml/2006/ole">
            <mc:AlternateContent xmlns:mc="http://schemas.openxmlformats.org/markup-compatibility/2006">
              <mc:Choice xmlns:v="urn:schemas-microsoft-com:vml" Requires="v">
                <p:oleObj spid="_x0000_s3483" name="" r:id="rId15" imgW="177165" imgH="228600" progId="Equation.KSEE3">
                  <p:embed/>
                </p:oleObj>
              </mc:Choice>
              <mc:Fallback>
                <p:oleObj name="" r:id="rId15" imgW="177165" imgH="228600" progId="Equation.KSEE3">
                  <p:embed/>
                  <p:pic>
                    <p:nvPicPr>
                      <p:cNvPr id="0" name="图片 3482"/>
                      <p:cNvPicPr/>
                      <p:nvPr/>
                    </p:nvPicPr>
                    <p:blipFill>
                      <a:blip r:embed="rId16"/>
                      <a:stretch>
                        <a:fillRect/>
                      </a:stretch>
                    </p:blipFill>
                    <p:spPr>
                      <a:xfrm>
                        <a:off x="6662738" y="4716463"/>
                        <a:ext cx="233362" cy="306387"/>
                      </a:xfrm>
                      <a:prstGeom prst="rect">
                        <a:avLst/>
                      </a:prstGeom>
                      <a:noFill/>
                      <a:ln w="38100">
                        <a:noFill/>
                        <a:miter/>
                      </a:ln>
                    </p:spPr>
                  </p:pic>
                </p:oleObj>
              </mc:Fallback>
            </mc:AlternateContent>
          </a:graphicData>
        </a:graphic>
      </p:graphicFrame>
      <p:sp>
        <p:nvSpPr>
          <p:cNvPr id="61" name="文本框 60"/>
          <p:cNvSpPr txBox="1"/>
          <p:nvPr/>
        </p:nvSpPr>
        <p:spPr>
          <a:xfrm>
            <a:off x="4332288" y="32019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62" name="TextBox 2"/>
          <p:cNvSpPr txBox="1"/>
          <p:nvPr/>
        </p:nvSpPr>
        <p:spPr>
          <a:xfrm>
            <a:off x="183515" y="3675374"/>
            <a:ext cx="649414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FF0000"/>
                </a:solidFill>
                <a:effectLst/>
                <a:uFillTx/>
                <a:latin typeface="+mn-ea"/>
                <a:ea typeface="+mn-ea"/>
                <a:cs typeface="+mj-cs"/>
                <a:sym typeface="+mn-ea"/>
              </a:rPr>
              <a:t>运动学：</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AB:</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基点法】</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09613" name="对象 62">
            <a:hlinkClick r:id="" action="ppaction://ole?verb="/>
          </p:cNvPr>
          <p:cNvGraphicFramePr>
            <a:graphicFrameLocks noChangeAspect="1"/>
          </p:cNvGraphicFramePr>
          <p:nvPr/>
        </p:nvGraphicFramePr>
        <p:xfrm>
          <a:off x="506413" y="4171950"/>
          <a:ext cx="2736850" cy="465138"/>
        </p:xfrm>
        <a:graphic>
          <a:graphicData uri="http://schemas.openxmlformats.org/presentationml/2006/ole">
            <mc:AlternateContent xmlns:mc="http://schemas.openxmlformats.org/markup-compatibility/2006">
              <mc:Choice xmlns:v="urn:schemas-microsoft-com:vml" Requires="v">
                <p:oleObj spid="_x0000_s3488" name="" r:id="rId17" imgW="1257300" imgH="254000" progId="Equation.KSEE3">
                  <p:embed/>
                </p:oleObj>
              </mc:Choice>
              <mc:Fallback>
                <p:oleObj name="" r:id="rId17" imgW="1257300" imgH="254000" progId="Equation.KSEE3">
                  <p:embed/>
                  <p:pic>
                    <p:nvPicPr>
                      <p:cNvPr id="0" name="图片 3487"/>
                      <p:cNvPicPr/>
                      <p:nvPr/>
                    </p:nvPicPr>
                    <p:blipFill>
                      <a:blip r:embed="rId18"/>
                      <a:stretch>
                        <a:fillRect/>
                      </a:stretch>
                    </p:blipFill>
                    <p:spPr>
                      <a:xfrm>
                        <a:off x="506413" y="4171950"/>
                        <a:ext cx="2736850" cy="465138"/>
                      </a:xfrm>
                      <a:prstGeom prst="rect">
                        <a:avLst/>
                      </a:prstGeom>
                      <a:noFill/>
                      <a:ln w="38100">
                        <a:noFill/>
                        <a:miter/>
                      </a:ln>
                    </p:spPr>
                  </p:pic>
                </p:oleObj>
              </mc:Fallback>
            </mc:AlternateContent>
          </a:graphicData>
        </a:graphic>
      </p:graphicFrame>
      <p:sp>
        <p:nvSpPr>
          <p:cNvPr id="68" name="文本框 67"/>
          <p:cNvSpPr txBox="1"/>
          <p:nvPr/>
        </p:nvSpPr>
        <p:spPr>
          <a:xfrm>
            <a:off x="5086350" y="4205288"/>
            <a:ext cx="755650"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(3)</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cxnSp>
        <p:nvCxnSpPr>
          <p:cNvPr id="69" name="直接箭头连接符 68"/>
          <p:cNvCxnSpPr>
            <a:stCxn id="24" idx="6"/>
            <a:endCxn id="20" idx="2"/>
          </p:cNvCxnSpPr>
          <p:nvPr/>
        </p:nvCxnSpPr>
        <p:spPr>
          <a:xfrm>
            <a:off x="8267700" y="5224463"/>
            <a:ext cx="20638" cy="604838"/>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09616" name="对象 69">
            <a:hlinkClick r:id="" action="ppaction://ole?verb="/>
          </p:cNvPr>
          <p:cNvGraphicFramePr>
            <a:graphicFrameLocks noChangeAspect="1"/>
          </p:cNvGraphicFramePr>
          <p:nvPr/>
        </p:nvGraphicFramePr>
        <p:xfrm>
          <a:off x="8356600" y="5603875"/>
          <a:ext cx="300038" cy="304800"/>
        </p:xfrm>
        <a:graphic>
          <a:graphicData uri="http://schemas.openxmlformats.org/presentationml/2006/ole">
            <mc:AlternateContent xmlns:mc="http://schemas.openxmlformats.org/markup-compatibility/2006">
              <mc:Choice xmlns:v="urn:schemas-microsoft-com:vml" Requires="v">
                <p:oleObj spid="_x0000_s3487" name="" r:id="rId19" imgW="228600" imgH="228600" progId="Equation.KSEE3">
                  <p:embed/>
                </p:oleObj>
              </mc:Choice>
              <mc:Fallback>
                <p:oleObj name="" r:id="rId19" imgW="228600" imgH="228600" progId="Equation.KSEE3">
                  <p:embed/>
                  <p:pic>
                    <p:nvPicPr>
                      <p:cNvPr id="0" name="图片 3486"/>
                      <p:cNvPicPr/>
                      <p:nvPr/>
                    </p:nvPicPr>
                    <p:blipFill>
                      <a:blip r:embed="rId20"/>
                      <a:stretch>
                        <a:fillRect/>
                      </a:stretch>
                    </p:blipFill>
                    <p:spPr>
                      <a:xfrm>
                        <a:off x="8356600" y="5603875"/>
                        <a:ext cx="300038" cy="304800"/>
                      </a:xfrm>
                      <a:prstGeom prst="rect">
                        <a:avLst/>
                      </a:prstGeom>
                      <a:noFill/>
                      <a:ln w="38100">
                        <a:noFill/>
                        <a:miter/>
                      </a:ln>
                    </p:spPr>
                  </p:pic>
                </p:oleObj>
              </mc:Fallback>
            </mc:AlternateContent>
          </a:graphicData>
        </a:graphic>
      </p:graphicFrame>
      <p:graphicFrame>
        <p:nvGraphicFramePr>
          <p:cNvPr id="109617" name="对象 71">
            <a:hlinkClick r:id="" action="ppaction://ole?verb="/>
          </p:cNvPr>
          <p:cNvGraphicFramePr>
            <a:graphicFrameLocks noChangeAspect="1"/>
          </p:cNvGraphicFramePr>
          <p:nvPr/>
        </p:nvGraphicFramePr>
        <p:xfrm>
          <a:off x="3482975" y="4168775"/>
          <a:ext cx="1603375" cy="419100"/>
        </p:xfrm>
        <a:graphic>
          <a:graphicData uri="http://schemas.openxmlformats.org/presentationml/2006/ole">
            <mc:AlternateContent xmlns:mc="http://schemas.openxmlformats.org/markup-compatibility/2006">
              <mc:Choice xmlns:v="urn:schemas-microsoft-com:vml" Requires="v">
                <p:oleObj spid="_x0000_s3486" name="" r:id="rId21" imgW="736600" imgH="228600" progId="Equation.KSEE3">
                  <p:embed/>
                </p:oleObj>
              </mc:Choice>
              <mc:Fallback>
                <p:oleObj name="" r:id="rId21" imgW="736600" imgH="228600" progId="Equation.KSEE3">
                  <p:embed/>
                  <p:pic>
                    <p:nvPicPr>
                      <p:cNvPr id="0" name="图片 3485"/>
                      <p:cNvPicPr/>
                      <p:nvPr/>
                    </p:nvPicPr>
                    <p:blipFill>
                      <a:blip r:embed="rId22"/>
                      <a:stretch>
                        <a:fillRect/>
                      </a:stretch>
                    </p:blipFill>
                    <p:spPr>
                      <a:xfrm>
                        <a:off x="3482975" y="4168775"/>
                        <a:ext cx="1603375" cy="419100"/>
                      </a:xfrm>
                      <a:prstGeom prst="rect">
                        <a:avLst/>
                      </a:prstGeom>
                      <a:noFill/>
                      <a:ln w="38100">
                        <a:noFill/>
                        <a:miter/>
                      </a:ln>
                    </p:spPr>
                  </p:pic>
                </p:oleObj>
              </mc:Fallback>
            </mc:AlternateContent>
          </a:graphicData>
        </a:graphic>
      </p:graphicFrame>
      <p:sp>
        <p:nvSpPr>
          <p:cNvPr id="74" name="TextBox 2"/>
          <p:cNvSpPr txBox="1"/>
          <p:nvPr/>
        </p:nvSpPr>
        <p:spPr>
          <a:xfrm>
            <a:off x="183515" y="4715828"/>
            <a:ext cx="5241925" cy="685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方程（</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a:t>
            </a:r>
            <a:r>
              <a:rPr kumimoji="0" lang="en-US" altLang="zh-CN" sz="1900" b="0" i="0" u="none" strike="noStrike" kern="1200" cap="none" spc="0" normalizeH="0" baseline="0" noProof="1" dirty="0" smtClean="0">
                <a:solidFill>
                  <a:srgbClr val="000000"/>
                </a:solidFill>
                <a:latin typeface="+mn-ea"/>
                <a:ea typeface="+mn-ea"/>
                <a:cs typeface="+mj-cs"/>
                <a:sym typeface="+mn-ea"/>
              </a:rPr>
              <a:t>(2)</a:t>
            </a:r>
            <a:r>
              <a:rPr kumimoji="0" lang="zh-CN" altLang="en-US" sz="1900" b="0" i="0" u="none" strike="noStrike" kern="1200" cap="none" spc="0" normalizeH="0" baseline="0" noProof="1" dirty="0" smtClean="0">
                <a:solidFill>
                  <a:srgbClr val="000000"/>
                </a:solidFill>
                <a:latin typeface="+mn-ea"/>
                <a:ea typeface="+mn-ea"/>
                <a:cs typeface="+mj-cs"/>
                <a:sym typeface="+mn-ea"/>
              </a:rPr>
              <a:t>和矢量方程（</a:t>
            </a:r>
            <a:r>
              <a:rPr kumimoji="0" lang="en-US" altLang="zh-CN" sz="1900" b="0" i="0" u="none" strike="noStrike" kern="1200" cap="none" spc="0" normalizeH="0" baseline="0" noProof="1" dirty="0" smtClean="0">
                <a:solidFill>
                  <a:srgbClr val="000000"/>
                </a:solidFill>
                <a:latin typeface="+mn-ea"/>
                <a:ea typeface="+mn-ea"/>
                <a:cs typeface="+mj-cs"/>
                <a:sym typeface="+mn-ea"/>
              </a:rPr>
              <a:t>3</a:t>
            </a:r>
            <a:r>
              <a:rPr kumimoji="0" lang="zh-CN" altLang="en-US" sz="1900" b="0" i="0" u="none" strike="noStrike" kern="1200" cap="none" spc="0" normalizeH="0" baseline="0" noProof="1" dirty="0" smtClean="0">
                <a:solidFill>
                  <a:srgbClr val="000000"/>
                </a:solidFill>
                <a:latin typeface="+mn-ea"/>
                <a:ea typeface="+mn-ea"/>
                <a:cs typeface="+mj-cs"/>
                <a:sym typeface="+mn-ea"/>
              </a:rPr>
              <a:t>），可得到</a:t>
            </a:r>
            <a:r>
              <a:rPr kumimoji="0" lang="en-US" altLang="zh-CN" sz="1900" b="0" i="0" u="none" strike="noStrike" kern="1200" cap="none" spc="0" normalizeH="0" baseline="0" noProof="1" dirty="0" smtClean="0">
                <a:solidFill>
                  <a:srgbClr val="000000"/>
                </a:solidFill>
                <a:latin typeface="+mn-ea"/>
                <a:ea typeface="+mn-ea"/>
                <a:cs typeface="+mj-cs"/>
                <a:sym typeface="+mn-ea"/>
              </a:rPr>
              <a:t>4</a:t>
            </a:r>
            <a:r>
              <a:rPr kumimoji="0" lang="zh-CN" altLang="en-US" sz="1900" b="0" i="0" u="none" strike="noStrike" kern="1200" cap="none" spc="0" normalizeH="0" baseline="0" noProof="1" dirty="0" smtClean="0">
                <a:solidFill>
                  <a:srgbClr val="000000"/>
                </a:solidFill>
                <a:latin typeface="+mn-ea"/>
                <a:ea typeface="+mn-ea"/>
                <a:cs typeface="+mj-cs"/>
                <a:sym typeface="+mn-ea"/>
              </a:rPr>
              <a:t>个代数方程，方程中只有</a:t>
            </a:r>
            <a:r>
              <a:rPr kumimoji="0" lang="en-US" altLang="zh-CN" sz="1900" b="0" i="0" u="none" strike="noStrike" kern="1200" cap="none" spc="0" normalizeH="0" baseline="0" noProof="1" dirty="0" smtClean="0">
                <a:solidFill>
                  <a:srgbClr val="000000"/>
                </a:solidFill>
                <a:latin typeface="+mn-ea"/>
                <a:ea typeface="+mn-ea"/>
                <a:cs typeface="+mj-cs"/>
                <a:sym typeface="+mn-ea"/>
              </a:rPr>
              <a:t>4</a:t>
            </a:r>
            <a:r>
              <a:rPr kumimoji="0" lang="zh-CN" altLang="en-US" sz="1900" b="0" i="0" u="none" strike="noStrike" kern="1200" cap="none" spc="0" normalizeH="0" baseline="0" noProof="1" dirty="0" smtClean="0">
                <a:solidFill>
                  <a:srgbClr val="000000"/>
                </a:solidFill>
                <a:latin typeface="+mn-ea"/>
                <a:ea typeface="+mn-ea"/>
                <a:cs typeface="+mj-cs"/>
                <a:sym typeface="+mn-ea"/>
              </a:rPr>
              <a:t>个未知量，联立求得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09619" name="对象 74">
            <a:hlinkClick r:id="" action="ppaction://ole?verb="/>
          </p:cNvPr>
          <p:cNvGraphicFramePr>
            <a:graphicFrameLocks noChangeAspect="1"/>
          </p:cNvGraphicFramePr>
          <p:nvPr/>
        </p:nvGraphicFramePr>
        <p:xfrm>
          <a:off x="747713" y="5402263"/>
          <a:ext cx="1631950" cy="815975"/>
        </p:xfrm>
        <a:graphic>
          <a:graphicData uri="http://schemas.openxmlformats.org/presentationml/2006/ole">
            <mc:AlternateContent xmlns:mc="http://schemas.openxmlformats.org/markup-compatibility/2006">
              <mc:Choice xmlns:v="urn:schemas-microsoft-com:vml" Requires="v">
                <p:oleObj spid="_x0000_s3489" name="" r:id="rId23" imgW="749300" imgH="444500" progId="Equation.KSEE3">
                  <p:embed/>
                </p:oleObj>
              </mc:Choice>
              <mc:Fallback>
                <p:oleObj name="" r:id="rId23" imgW="749300" imgH="444500" progId="Equation.KSEE3">
                  <p:embed/>
                  <p:pic>
                    <p:nvPicPr>
                      <p:cNvPr id="0" name="图片 3488"/>
                      <p:cNvPicPr/>
                      <p:nvPr/>
                    </p:nvPicPr>
                    <p:blipFill>
                      <a:blip r:embed="rId24"/>
                      <a:stretch>
                        <a:fillRect/>
                      </a:stretch>
                    </p:blipFill>
                    <p:spPr>
                      <a:xfrm>
                        <a:off x="747713" y="5402263"/>
                        <a:ext cx="1631950" cy="815975"/>
                      </a:xfrm>
                      <a:prstGeom prst="rect">
                        <a:avLst/>
                      </a:prstGeom>
                      <a:noFill/>
                      <a:ln w="38100">
                        <a:noFill/>
                        <a:miter/>
                      </a:ln>
                    </p:spPr>
                  </p:pic>
                </p:oleObj>
              </mc:Fallback>
            </mc:AlternateContent>
          </a:graphicData>
        </a:graphic>
      </p:graphicFrame>
      <p:sp>
        <p:nvSpPr>
          <p:cNvPr id="77" name="文本框 76"/>
          <p:cNvSpPr txBox="1"/>
          <p:nvPr/>
        </p:nvSpPr>
        <p:spPr>
          <a:xfrm>
            <a:off x="2728913" y="568960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(4)</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69215" y="140970"/>
            <a:ext cx="7445375" cy="439420"/>
          </a:xfrm>
        </p:spPr>
        <p:txBody>
          <a:bodyPr vert="horz" wrap="square" lIns="50800" tIns="50800" rIns="50800" bIns="50800" anchor="ctr">
            <a:scene3d>
              <a:camera prst="orthographicFront"/>
              <a:lightRig rig="threePt" dir="t"/>
            </a:scene3d>
          </a:bodyPr>
          <a:p>
            <a:pPr defTabSz="409575" fontAlgn="base"/>
            <a:r>
              <a:rPr lang="en-US" altLang="zh-CN" b="1" strike="noStrike" noProof="1" dirty="0">
                <a:solidFill>
                  <a:schemeClr val="tx1"/>
                </a:solidFill>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65399" y="1122044"/>
            <a:ext cx="9070975" cy="978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2</a:t>
            </a:r>
            <a:r>
              <a:rPr kumimoji="0" lang="zh-CN" altLang="en-US" sz="1900" b="0" i="0" u="none" strike="noStrike" kern="1200" cap="none" spc="0" normalizeH="0" baseline="0" noProof="1" dirty="0" smtClean="0">
                <a:solidFill>
                  <a:srgbClr val="FF0000"/>
                </a:solidFill>
                <a:latin typeface="+mn-ea"/>
                <a:ea typeface="+mn-ea"/>
                <a:cs typeface="+mj-cs"/>
                <a:sym typeface="+mn-ea"/>
              </a:rPr>
              <a:t>：常规法</a:t>
            </a:r>
            <a:r>
              <a:rPr kumimoji="0" lang="en-US" altLang="zh-CN" sz="1900" b="0" i="0" u="none" strike="noStrike" kern="1200" cap="none" spc="0" normalizeH="0" baseline="0" noProof="1" dirty="0" smtClean="0">
                <a:solidFill>
                  <a:srgbClr val="FF0000"/>
                </a:solidFill>
                <a:latin typeface="+mn-ea"/>
                <a:ea typeface="+mn-ea"/>
                <a:cs typeface="+mj-cs"/>
                <a:sym typeface="+mn-ea"/>
              </a:rPr>
              <a:t>2</a:t>
            </a:r>
            <a:r>
              <a:rPr kumimoji="0" lang="zh-CN" altLang="en-US" sz="1900" b="0" i="0" u="none" strike="noStrike" kern="1200" cap="none" spc="0" normalizeH="0" baseline="0" noProof="1" dirty="0" smtClean="0">
                <a:solidFill>
                  <a:srgbClr val="FF0000"/>
                </a:solidFill>
                <a:latin typeface="+mn-ea"/>
                <a:ea typeface="+mn-ea"/>
                <a:cs typeface="+mj-cs"/>
                <a:sym typeface="+mn-ea"/>
              </a:rPr>
              <a:t>（分割法）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sp>
        <p:nvSpPr>
          <p:cNvPr id="18" name="TextBox 2"/>
          <p:cNvSpPr txBox="1"/>
          <p:nvPr/>
        </p:nvSpPr>
        <p:spPr>
          <a:xfrm>
            <a:off x="65399" y="1809433"/>
            <a:ext cx="524192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【解】</a:t>
            </a:r>
            <a:r>
              <a:rPr sz="1900" strike="noStrike" noProof="1" dirty="0" smtClean="0">
                <a:latin typeface="+mn-ea"/>
                <a:ea typeface="+mn-ea"/>
                <a:cs typeface="+mj-cs"/>
                <a:sym typeface="+mn-ea"/>
              </a:rPr>
              <a:t>视该系统  为 圆盘A  和B  共2个物体，</a:t>
            </a:r>
            <a:r>
              <a:rPr kumimoji="0" lang="zh-CN" altLang="en-US" sz="1900" b="0" i="0" u="none" strike="noStrike" kern="1200" cap="none" spc="0" normalizeH="0" baseline="0" noProof="1" dirty="0" smtClean="0">
                <a:solidFill>
                  <a:srgbClr val="000000"/>
                </a:solidFill>
                <a:latin typeface="+mn-ea"/>
                <a:ea typeface="+mn-ea"/>
                <a:cs typeface="+mj-cs"/>
                <a:sym typeface="+mn-ea"/>
              </a:rPr>
              <a:t>】</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30" name="文本框 29"/>
          <p:cNvSpPr txBox="1"/>
          <p:nvPr/>
        </p:nvSpPr>
        <p:spPr>
          <a:xfrm>
            <a:off x="7588250" y="377983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4" name="文本框 33"/>
          <p:cNvSpPr txBox="1"/>
          <p:nvPr/>
        </p:nvSpPr>
        <p:spPr>
          <a:xfrm>
            <a:off x="7451725" y="6361113"/>
            <a:ext cx="755650"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48" name="TextBox 2"/>
          <p:cNvSpPr txBox="1"/>
          <p:nvPr/>
        </p:nvSpPr>
        <p:spPr>
          <a:xfrm>
            <a:off x="192401" y="2223769"/>
            <a:ext cx="3101344"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2</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）求角加速度和支持力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49" name="TextBox 2"/>
          <p:cNvSpPr txBox="1"/>
          <p:nvPr/>
        </p:nvSpPr>
        <p:spPr>
          <a:xfrm>
            <a:off x="3159125" y="2227574"/>
            <a:ext cx="307403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FF0000"/>
                </a:solidFill>
                <a:effectLst/>
                <a:uFillTx/>
                <a:latin typeface="+mn-ea"/>
                <a:ea typeface="+mn-ea"/>
                <a:cs typeface="+mj-cs"/>
                <a:sym typeface="+mn-ea"/>
              </a:rPr>
              <a:t>动力学：</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【动静法】</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sp>
        <p:nvSpPr>
          <p:cNvPr id="52" name="文本框 51"/>
          <p:cNvSpPr txBox="1"/>
          <p:nvPr/>
        </p:nvSpPr>
        <p:spPr>
          <a:xfrm>
            <a:off x="4759325" y="2728913"/>
            <a:ext cx="141922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(1)~(3)</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cxnSp>
        <p:nvCxnSpPr>
          <p:cNvPr id="57" name="直接箭头连接符 56"/>
          <p:cNvCxnSpPr/>
          <p:nvPr/>
        </p:nvCxnSpPr>
        <p:spPr>
          <a:xfrm flipH="1">
            <a:off x="7011988" y="-114300"/>
            <a:ext cx="503238" cy="0"/>
          </a:xfrm>
          <a:prstGeom prst="straightConnector1">
            <a:avLst/>
          </a:prstGeom>
          <a:noFill/>
          <a:ln w="25400" cap="flat">
            <a:solidFill>
              <a:schemeClr val="accent2">
                <a:lumMod val="60000"/>
                <a:lumOff val="40000"/>
              </a:schemeClr>
            </a:solidFill>
            <a:prstDash val="solid"/>
            <a:miter lim="400000"/>
            <a:tailEnd type="arrow"/>
          </a:ln>
        </p:spPr>
        <p:style>
          <a:lnRef idx="0">
            <a:scrgbClr r="0" g="0" b="0"/>
          </a:lnRef>
          <a:fillRef idx="0">
            <a:scrgbClr r="0" g="0" b="0"/>
          </a:fillRef>
          <a:effectRef idx="0">
            <a:scrgbClr r="0" g="0" b="0"/>
          </a:effectRef>
          <a:fontRef idx="none"/>
        </p:style>
      </p:cxnSp>
      <p:sp>
        <p:nvSpPr>
          <p:cNvPr id="62" name="TextBox 2"/>
          <p:cNvSpPr txBox="1"/>
          <p:nvPr/>
        </p:nvSpPr>
        <p:spPr>
          <a:xfrm>
            <a:off x="150494" y="3232150"/>
            <a:ext cx="6494142"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FF0000"/>
                </a:solidFill>
                <a:effectLst/>
                <a:uFillTx/>
                <a:latin typeface="+mn-ea"/>
                <a:ea typeface="+mn-ea"/>
                <a:cs typeface="+mj-cs"/>
                <a:sym typeface="+mn-ea"/>
              </a:rPr>
              <a:t>运动学：</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AB:</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基点法】</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1)</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10603" name="对象 62">
            <a:hlinkClick r:id="" action="ppaction://ole?verb="/>
          </p:cNvPr>
          <p:cNvGraphicFramePr>
            <a:graphicFrameLocks noChangeAspect="1"/>
          </p:cNvGraphicFramePr>
          <p:nvPr/>
        </p:nvGraphicFramePr>
        <p:xfrm>
          <a:off x="396875" y="3625850"/>
          <a:ext cx="3371850" cy="466725"/>
        </p:xfrm>
        <a:graphic>
          <a:graphicData uri="http://schemas.openxmlformats.org/presentationml/2006/ole">
            <mc:AlternateContent xmlns:mc="http://schemas.openxmlformats.org/markup-compatibility/2006">
              <mc:Choice xmlns:v="urn:schemas-microsoft-com:vml" Requires="v">
                <p:oleObj spid="_x0000_s3491" name="" r:id="rId1" imgW="1548765" imgH="254000" progId="Equation.KSEE3">
                  <p:embed/>
                </p:oleObj>
              </mc:Choice>
              <mc:Fallback>
                <p:oleObj name="" r:id="rId1" imgW="1548765" imgH="254000" progId="Equation.KSEE3">
                  <p:embed/>
                  <p:pic>
                    <p:nvPicPr>
                      <p:cNvPr id="0" name="图片 3490"/>
                      <p:cNvPicPr/>
                      <p:nvPr/>
                    </p:nvPicPr>
                    <p:blipFill>
                      <a:blip r:embed="rId2"/>
                      <a:stretch>
                        <a:fillRect/>
                      </a:stretch>
                    </p:blipFill>
                    <p:spPr>
                      <a:xfrm>
                        <a:off x="396875" y="3625850"/>
                        <a:ext cx="3371850" cy="466725"/>
                      </a:xfrm>
                      <a:prstGeom prst="rect">
                        <a:avLst/>
                      </a:prstGeom>
                      <a:noFill/>
                      <a:ln w="38100">
                        <a:noFill/>
                        <a:miter/>
                      </a:ln>
                    </p:spPr>
                  </p:pic>
                </p:oleObj>
              </mc:Fallback>
            </mc:AlternateContent>
          </a:graphicData>
        </a:graphic>
      </p:graphicFrame>
      <p:sp>
        <p:nvSpPr>
          <p:cNvPr id="68" name="文本框 67"/>
          <p:cNvSpPr txBox="1"/>
          <p:nvPr/>
        </p:nvSpPr>
        <p:spPr>
          <a:xfrm>
            <a:off x="4005263" y="362585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(4)</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aphicFrame>
        <p:nvGraphicFramePr>
          <p:cNvPr id="110605" name="对象 71">
            <a:hlinkClick r:id="" action="ppaction://ole?verb="/>
          </p:cNvPr>
          <p:cNvGraphicFramePr>
            <a:graphicFrameLocks noChangeAspect="1"/>
          </p:cNvGraphicFramePr>
          <p:nvPr/>
        </p:nvGraphicFramePr>
        <p:xfrm>
          <a:off x="396875" y="4273550"/>
          <a:ext cx="3208338" cy="420688"/>
        </p:xfrm>
        <a:graphic>
          <a:graphicData uri="http://schemas.openxmlformats.org/presentationml/2006/ole">
            <mc:AlternateContent xmlns:mc="http://schemas.openxmlformats.org/markup-compatibility/2006">
              <mc:Choice xmlns:v="urn:schemas-microsoft-com:vml" Requires="v">
                <p:oleObj spid="_x0000_s3490" name="" r:id="rId3" imgW="1473200" imgH="228600" progId="Equation.KSEE3">
                  <p:embed/>
                </p:oleObj>
              </mc:Choice>
              <mc:Fallback>
                <p:oleObj name="" r:id="rId3" imgW="1473200" imgH="228600" progId="Equation.KSEE3">
                  <p:embed/>
                  <p:pic>
                    <p:nvPicPr>
                      <p:cNvPr id="0" name="图片 3489"/>
                      <p:cNvPicPr/>
                      <p:nvPr/>
                    </p:nvPicPr>
                    <p:blipFill>
                      <a:blip r:embed="rId4"/>
                      <a:stretch>
                        <a:fillRect/>
                      </a:stretch>
                    </p:blipFill>
                    <p:spPr>
                      <a:xfrm>
                        <a:off x="396875" y="4273550"/>
                        <a:ext cx="3208338" cy="420688"/>
                      </a:xfrm>
                      <a:prstGeom prst="rect">
                        <a:avLst/>
                      </a:prstGeom>
                      <a:noFill/>
                      <a:ln w="38100">
                        <a:noFill/>
                        <a:miter/>
                      </a:ln>
                    </p:spPr>
                  </p:pic>
                </p:oleObj>
              </mc:Fallback>
            </mc:AlternateContent>
          </a:graphicData>
        </a:graphic>
      </p:graphicFrame>
      <p:sp>
        <p:nvSpPr>
          <p:cNvPr id="74" name="TextBox 2"/>
          <p:cNvSpPr txBox="1"/>
          <p:nvPr/>
        </p:nvSpPr>
        <p:spPr>
          <a:xfrm>
            <a:off x="48894" y="4683125"/>
            <a:ext cx="5634991" cy="685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方程（</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a:t>
            </a:r>
            <a:r>
              <a:rPr kumimoji="0" lang="en-US" altLang="zh-CN" sz="1900" b="0" i="0" u="none" strike="noStrike" kern="1200" cap="none" spc="0" normalizeH="0" baseline="0" noProof="1" dirty="0" smtClean="0">
                <a:solidFill>
                  <a:srgbClr val="000000"/>
                </a:solidFill>
                <a:latin typeface="+mn-ea"/>
                <a:ea typeface="+mn-ea"/>
                <a:cs typeface="+mj-cs"/>
                <a:sym typeface="+mn-ea"/>
              </a:rPr>
              <a:t>~(3)</a:t>
            </a:r>
            <a:r>
              <a:rPr kumimoji="0" lang="zh-CN" altLang="en-US" sz="1900" b="0" i="0" u="none" strike="noStrike" kern="1200" cap="none" spc="0" normalizeH="0" baseline="0" noProof="1" dirty="0" smtClean="0">
                <a:solidFill>
                  <a:srgbClr val="000000"/>
                </a:solidFill>
                <a:latin typeface="+mn-ea"/>
                <a:ea typeface="+mn-ea"/>
                <a:cs typeface="+mj-cs"/>
                <a:sym typeface="+mn-ea"/>
              </a:rPr>
              <a:t>和矢量方程（</a:t>
            </a:r>
            <a:r>
              <a:rPr kumimoji="0" lang="en-US" altLang="zh-CN" sz="1900" b="0" i="0" u="none" strike="noStrike" kern="1200" cap="none" spc="0" normalizeH="0" baseline="0" noProof="1" dirty="0" smtClean="0">
                <a:solidFill>
                  <a:srgbClr val="000000"/>
                </a:solidFill>
                <a:latin typeface="+mn-ea"/>
                <a:ea typeface="+mn-ea"/>
                <a:cs typeface="+mj-cs"/>
                <a:sym typeface="+mn-ea"/>
              </a:rPr>
              <a:t>4</a:t>
            </a:r>
            <a:r>
              <a:rPr kumimoji="0" lang="zh-CN" altLang="en-US" sz="1900" b="0" i="0" u="none" strike="noStrike" kern="1200" cap="none" spc="0" normalizeH="0" baseline="0" noProof="1" dirty="0" smtClean="0">
                <a:solidFill>
                  <a:srgbClr val="000000"/>
                </a:solidFill>
                <a:latin typeface="+mn-ea"/>
                <a:ea typeface="+mn-ea"/>
                <a:cs typeface="+mj-cs"/>
                <a:sym typeface="+mn-ea"/>
              </a:rPr>
              <a:t>），可得到</a:t>
            </a:r>
            <a:r>
              <a:rPr kumimoji="0" lang="en-US" altLang="zh-CN" sz="1900" b="0" i="0" u="none" strike="noStrike" kern="1200" cap="none" spc="0" normalizeH="0" baseline="0" noProof="1" dirty="0" smtClean="0">
                <a:solidFill>
                  <a:srgbClr val="000000"/>
                </a:solidFill>
                <a:latin typeface="+mn-ea"/>
                <a:ea typeface="+mn-ea"/>
                <a:cs typeface="+mj-cs"/>
                <a:sym typeface="+mn-ea"/>
              </a:rPr>
              <a:t>5</a:t>
            </a:r>
            <a:r>
              <a:rPr kumimoji="0" lang="zh-CN" altLang="en-US" sz="1900" b="0" i="0" u="none" strike="noStrike" kern="1200" cap="none" spc="0" normalizeH="0" baseline="0" noProof="1" dirty="0" smtClean="0">
                <a:solidFill>
                  <a:srgbClr val="000000"/>
                </a:solidFill>
                <a:latin typeface="+mn-ea"/>
                <a:ea typeface="+mn-ea"/>
                <a:cs typeface="+mj-cs"/>
                <a:sym typeface="+mn-ea"/>
              </a:rPr>
              <a:t>个代数方程，方程中只有</a:t>
            </a:r>
            <a:r>
              <a:rPr kumimoji="0" lang="en-US" altLang="zh-CN" sz="1900" b="0" i="0" u="none" strike="noStrike" kern="1200" cap="none" spc="0" normalizeH="0" baseline="0" noProof="1" dirty="0" smtClean="0">
                <a:solidFill>
                  <a:srgbClr val="000000"/>
                </a:solidFill>
                <a:latin typeface="+mn-ea"/>
                <a:ea typeface="+mn-ea"/>
                <a:cs typeface="+mj-cs"/>
                <a:sym typeface="+mn-ea"/>
              </a:rPr>
              <a:t>5</a:t>
            </a:r>
            <a:r>
              <a:rPr kumimoji="0" lang="zh-CN" altLang="en-US" sz="1900" b="0" i="0" u="none" strike="noStrike" kern="1200" cap="none" spc="0" normalizeH="0" baseline="0" noProof="1" dirty="0" smtClean="0">
                <a:solidFill>
                  <a:srgbClr val="000000"/>
                </a:solidFill>
                <a:latin typeface="+mn-ea"/>
                <a:ea typeface="+mn-ea"/>
                <a:cs typeface="+mj-cs"/>
                <a:sym typeface="+mn-ea"/>
              </a:rPr>
              <a:t>个未知量，联立求得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0607" name="对象 74">
            <a:hlinkClick r:id="" action="ppaction://ole?verb="/>
          </p:cNvPr>
          <p:cNvGraphicFramePr>
            <a:graphicFrameLocks noChangeAspect="1"/>
          </p:cNvGraphicFramePr>
          <p:nvPr/>
        </p:nvGraphicFramePr>
        <p:xfrm>
          <a:off x="192088" y="5281613"/>
          <a:ext cx="2876550" cy="723900"/>
        </p:xfrm>
        <a:graphic>
          <a:graphicData uri="http://schemas.openxmlformats.org/presentationml/2006/ole">
            <mc:AlternateContent xmlns:mc="http://schemas.openxmlformats.org/markup-compatibility/2006">
              <mc:Choice xmlns:v="urn:schemas-microsoft-com:vml" Requires="v">
                <p:oleObj spid="_x0000_s3493" name="" r:id="rId5" imgW="1320165" imgH="393700" progId="Equation.KSEE3">
                  <p:embed/>
                </p:oleObj>
              </mc:Choice>
              <mc:Fallback>
                <p:oleObj name="" r:id="rId5" imgW="1320165" imgH="393700" progId="Equation.KSEE3">
                  <p:embed/>
                  <p:pic>
                    <p:nvPicPr>
                      <p:cNvPr id="0" name="图片 3492"/>
                      <p:cNvPicPr/>
                      <p:nvPr/>
                    </p:nvPicPr>
                    <p:blipFill>
                      <a:blip r:embed="rId6"/>
                      <a:stretch>
                        <a:fillRect/>
                      </a:stretch>
                    </p:blipFill>
                    <p:spPr>
                      <a:xfrm>
                        <a:off x="192088" y="5281613"/>
                        <a:ext cx="2876550" cy="723900"/>
                      </a:xfrm>
                      <a:prstGeom prst="rect">
                        <a:avLst/>
                      </a:prstGeom>
                      <a:noFill/>
                      <a:ln w="38100">
                        <a:noFill/>
                        <a:miter/>
                      </a:ln>
                    </p:spPr>
                  </p:pic>
                </p:oleObj>
              </mc:Fallback>
            </mc:AlternateContent>
          </a:graphicData>
        </a:graphic>
      </p:graphicFrame>
      <p:grpSp>
        <p:nvGrpSpPr>
          <p:cNvPr id="110608" name="组合 96"/>
          <p:cNvGrpSpPr/>
          <p:nvPr/>
        </p:nvGrpSpPr>
        <p:grpSpPr>
          <a:xfrm>
            <a:off x="6296025" y="1414463"/>
            <a:ext cx="2852738" cy="2363787"/>
            <a:chOff x="10518" y="2228"/>
            <a:chExt cx="3890" cy="3160"/>
          </a:xfrm>
        </p:grpSpPr>
        <p:grpSp>
          <p:nvGrpSpPr>
            <p:cNvPr id="110609" name="组合 46"/>
            <p:cNvGrpSpPr/>
            <p:nvPr/>
          </p:nvGrpSpPr>
          <p:grpSpPr>
            <a:xfrm>
              <a:off x="10722" y="2228"/>
              <a:ext cx="3687" cy="2617"/>
              <a:chOff x="4543" y="2848"/>
              <a:chExt cx="4408" cy="3074"/>
            </a:xfrm>
          </p:grpSpPr>
          <p:grpSp>
            <p:nvGrpSpPr>
              <p:cNvPr id="110610" name="组合 18"/>
              <p:cNvGrpSpPr/>
              <p:nvPr/>
            </p:nvGrpSpPr>
            <p:grpSpPr>
              <a:xfrm>
                <a:off x="4879" y="3510"/>
                <a:ext cx="1969" cy="2224"/>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0613" name="组合 21"/>
              <p:cNvGrpSpPr/>
              <p:nvPr/>
            </p:nvGrpSpPr>
            <p:grpSpPr>
              <a:xfrm>
                <a:off x="6849" y="4117"/>
                <a:ext cx="937" cy="989"/>
                <a:chOff x="2672" y="7717"/>
                <a:chExt cx="1346" cy="1392"/>
              </a:xfrm>
            </p:grpSpPr>
            <p:sp>
              <p:nvSpPr>
                <p:cNvPr id="23" name="椭圆 22"/>
                <p:cNvSpPr/>
                <p:nvPr/>
              </p:nvSpPr>
              <p:spPr>
                <a:xfrm>
                  <a:off x="2672" y="7717"/>
                  <a:ext cx="1347" cy="1392"/>
                </a:xfrm>
                <a:prstGeom prst="ellipse">
                  <a:avLst/>
                </a:prstGeom>
                <a:blipFill rotWithShape="1">
                  <a:blip r:embed="rId7"/>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0616" name="对象 24"/>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492" name="" r:id="rId8" imgW="708660" imgH="121920" progId="Paint.Picture">
                      <p:embed/>
                    </p:oleObj>
                  </mc:Choice>
                  <mc:Fallback>
                    <p:oleObj name="" r:id="rId8" imgW="708660" imgH="121920" progId="Paint.Picture">
                      <p:embed/>
                      <p:pic>
                        <p:nvPicPr>
                          <p:cNvPr id="0" name="图片 3491"/>
                          <p:cNvPicPr/>
                          <p:nvPr/>
                        </p:nvPicPr>
                        <p:blipFill>
                          <a:blip r:embed="rId9"/>
                          <a:stretch>
                            <a:fillRect/>
                          </a:stretch>
                        </p:blipFill>
                        <p:spPr>
                          <a:xfrm>
                            <a:off x="4543" y="5735"/>
                            <a:ext cx="2417" cy="173"/>
                          </a:xfrm>
                          <a:prstGeom prst="rect">
                            <a:avLst/>
                          </a:prstGeom>
                          <a:noFill/>
                          <a:ln w="38100">
                            <a:noFill/>
                            <a:miter/>
                          </a:ln>
                        </p:spPr>
                      </p:pic>
                    </p:oleObj>
                  </mc:Fallback>
                </mc:AlternateContent>
              </a:graphicData>
            </a:graphic>
          </p:graphicFrame>
          <p:cxnSp>
            <p:nvCxnSpPr>
              <p:cNvPr id="27" name="直接连接符 26"/>
              <p:cNvCxnSpPr/>
              <p:nvPr/>
            </p:nvCxnSpPr>
            <p:spPr>
              <a:xfrm flipH="1">
                <a:off x="5849" y="4591"/>
                <a:ext cx="1469" cy="14"/>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31" name="文本框 30"/>
              <p:cNvSpPr txBox="1"/>
              <p:nvPr/>
            </p:nvSpPr>
            <p:spPr>
              <a:xfrm>
                <a:off x="5337" y="2848"/>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5300" y="4428"/>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6" name="直接箭头连接符 35"/>
              <p:cNvCxnSpPr>
                <a:stCxn id="24" idx="6"/>
              </p:cNvCxnSpPr>
              <p:nvPr/>
            </p:nvCxnSpPr>
            <p:spPr>
              <a:xfrm>
                <a:off x="7426" y="4634"/>
                <a:ext cx="978" cy="0"/>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sp>
            <p:nvSpPr>
              <p:cNvPr id="37" name="文本框 36"/>
              <p:cNvSpPr txBox="1"/>
              <p:nvPr/>
            </p:nvSpPr>
            <p:spPr>
              <a:xfrm>
                <a:off x="6820" y="4117"/>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aphicFrame>
            <p:nvGraphicFramePr>
              <p:cNvPr id="110622" name="对象 37">
                <a:hlinkClick r:id="" action="ppaction://ole?verb="/>
              </p:cNvPr>
              <p:cNvGraphicFramePr>
                <a:graphicFrameLocks noChangeAspect="1"/>
              </p:cNvGraphicFramePr>
              <p:nvPr/>
            </p:nvGraphicFramePr>
            <p:xfrm>
              <a:off x="8389" y="4404"/>
              <a:ext cx="562" cy="596"/>
            </p:xfrm>
            <a:graphic>
              <a:graphicData uri="http://schemas.openxmlformats.org/presentationml/2006/ole">
                <mc:AlternateContent xmlns:mc="http://schemas.openxmlformats.org/markup-compatibility/2006">
                  <mc:Choice xmlns:v="urn:schemas-microsoft-com:vml" Requires="v">
                    <p:oleObj spid="_x0000_s3495" name="" r:id="rId10" imgW="228600" imgH="241300" progId="Equation.KSEE3">
                      <p:embed/>
                    </p:oleObj>
                  </mc:Choice>
                  <mc:Fallback>
                    <p:oleObj name="" r:id="rId10" imgW="228600" imgH="241300" progId="Equation.KSEE3">
                      <p:embed/>
                      <p:pic>
                        <p:nvPicPr>
                          <p:cNvPr id="0" name="图片 3494"/>
                          <p:cNvPicPr/>
                          <p:nvPr/>
                        </p:nvPicPr>
                        <p:blipFill>
                          <a:blip r:embed="rId11"/>
                          <a:stretch>
                            <a:fillRect/>
                          </a:stretch>
                        </p:blipFill>
                        <p:spPr>
                          <a:xfrm>
                            <a:off x="8389" y="4404"/>
                            <a:ext cx="562" cy="596"/>
                          </a:xfrm>
                          <a:prstGeom prst="rect">
                            <a:avLst/>
                          </a:prstGeom>
                          <a:noFill/>
                          <a:ln w="38100">
                            <a:noFill/>
                            <a:miter/>
                          </a:ln>
                        </p:spPr>
                      </p:pic>
                    </p:oleObj>
                  </mc:Fallback>
                </mc:AlternateContent>
              </a:graphicData>
            </a:graphic>
          </p:graphicFrame>
          <p:cxnSp>
            <p:nvCxnSpPr>
              <p:cNvPr id="40" name="直接箭头连接符 39"/>
              <p:cNvCxnSpPr>
                <a:stCxn id="24" idx="6"/>
              </p:cNvCxnSpPr>
              <p:nvPr/>
            </p:nvCxnSpPr>
            <p:spPr>
              <a:xfrm>
                <a:off x="7297" y="4676"/>
                <a:ext cx="40" cy="1117"/>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0624" name="对象 40">
                <a:hlinkClick r:id="" action="ppaction://ole?verb="/>
              </p:cNvPr>
              <p:cNvGraphicFramePr>
                <a:graphicFrameLocks noChangeAspect="1"/>
              </p:cNvGraphicFramePr>
              <p:nvPr/>
            </p:nvGraphicFramePr>
            <p:xfrm>
              <a:off x="7322" y="5297"/>
              <a:ext cx="562" cy="625"/>
            </p:xfrm>
            <a:graphic>
              <a:graphicData uri="http://schemas.openxmlformats.org/presentationml/2006/ole">
                <mc:AlternateContent xmlns:mc="http://schemas.openxmlformats.org/markup-compatibility/2006">
                  <mc:Choice xmlns:v="urn:schemas-microsoft-com:vml" Requires="v">
                    <p:oleObj spid="_x0000_s3494" name="" r:id="rId12" imgW="228600" imgH="254000" progId="Equation.KSEE3">
                      <p:embed/>
                    </p:oleObj>
                  </mc:Choice>
                  <mc:Fallback>
                    <p:oleObj name="" r:id="rId12" imgW="228600" imgH="254000" progId="Equation.KSEE3">
                      <p:embed/>
                      <p:pic>
                        <p:nvPicPr>
                          <p:cNvPr id="0" name="图片 3493"/>
                          <p:cNvPicPr/>
                          <p:nvPr/>
                        </p:nvPicPr>
                        <p:blipFill>
                          <a:blip r:embed="rId13"/>
                          <a:stretch>
                            <a:fillRect/>
                          </a:stretch>
                        </p:blipFill>
                        <p:spPr>
                          <a:xfrm>
                            <a:off x="7322" y="5297"/>
                            <a:ext cx="562" cy="625"/>
                          </a:xfrm>
                          <a:prstGeom prst="rect">
                            <a:avLst/>
                          </a:prstGeom>
                          <a:noFill/>
                          <a:ln w="38100">
                            <a:noFill/>
                            <a:miter/>
                          </a:ln>
                        </p:spPr>
                      </p:pic>
                    </p:oleObj>
                  </mc:Fallback>
                </mc:AlternateContent>
              </a:graphicData>
            </a:graphic>
          </p:graphicFrame>
          <p:sp>
            <p:nvSpPr>
              <p:cNvPr id="44" name="任意多边形 43"/>
              <p:cNvSpPr/>
              <p:nvPr/>
            </p:nvSpPr>
            <p:spPr>
              <a:xfrm>
                <a:off x="5946" y="3182"/>
                <a:ext cx="1299" cy="339"/>
              </a:xfrm>
              <a:custGeom>
                <a:avLst/>
                <a:gdLst>
                  <a:gd name="connisteX0" fmla="*/ 0 w 824865"/>
                  <a:gd name="connsiteY0" fmla="*/ 53543 h 215468"/>
                  <a:gd name="connisteX1" fmla="*/ 501015 w 824865"/>
                  <a:gd name="connsiteY1" fmla="*/ 9093 h 215468"/>
                  <a:gd name="connisteX2" fmla="*/ 824865 w 824865"/>
                  <a:gd name="connsiteY2" fmla="*/ 215468 h 215468"/>
                </a:gdLst>
                <a:ahLst/>
                <a:cxnLst>
                  <a:cxn ang="0">
                    <a:pos x="connisteX0" y="connsiteY0"/>
                  </a:cxn>
                  <a:cxn ang="0">
                    <a:pos x="connisteX1" y="connsiteY1"/>
                  </a:cxn>
                  <a:cxn ang="0">
                    <a:pos x="connisteX2" y="connsiteY2"/>
                  </a:cxn>
                </a:cxnLst>
                <a:rect l="l" t="t" r="r" b="b"/>
                <a:pathLst>
                  <a:path w="824865" h="215468">
                    <a:moveTo>
                      <a:pt x="0" y="53543"/>
                    </a:moveTo>
                    <a:cubicBezTo>
                      <a:pt x="93980" y="40208"/>
                      <a:pt x="335915" y="-23292"/>
                      <a:pt x="501015" y="9093"/>
                    </a:cubicBezTo>
                    <a:cubicBezTo>
                      <a:pt x="666115" y="41478"/>
                      <a:pt x="770255" y="173558"/>
                      <a:pt x="824865" y="215468"/>
                    </a:cubicBezTo>
                  </a:path>
                </a:pathLst>
              </a:custGeom>
              <a:noFill/>
              <a:ln w="12700" cap="flat">
                <a:solidFill>
                  <a:schemeClr val="tx1"/>
                </a:solidFill>
                <a:miter lim="400000"/>
                <a:headEnd type="none"/>
                <a:tailEnd type="triangl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chemeClr val="tx1"/>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0626" name="对象 44">
                <a:hlinkClick r:id="" action="ppaction://ole?verb="/>
              </p:cNvPr>
              <p:cNvGraphicFramePr>
                <a:graphicFrameLocks noChangeAspect="1"/>
              </p:cNvGraphicFramePr>
              <p:nvPr/>
            </p:nvGraphicFramePr>
            <p:xfrm>
              <a:off x="7368" y="3182"/>
              <a:ext cx="817" cy="740"/>
            </p:xfrm>
            <a:graphic>
              <a:graphicData uri="http://schemas.openxmlformats.org/presentationml/2006/ole">
                <mc:AlternateContent xmlns:mc="http://schemas.openxmlformats.org/markup-compatibility/2006">
                  <mc:Choice xmlns:v="urn:schemas-microsoft-com:vml" Requires="v">
                    <p:oleObj spid="_x0000_s3497" name="" r:id="rId14" imgW="152400" imgH="139700" progId="Equation.KSEE3">
                      <p:embed/>
                    </p:oleObj>
                  </mc:Choice>
                  <mc:Fallback>
                    <p:oleObj name="" r:id="rId14" imgW="152400" imgH="139700" progId="Equation.KSEE3">
                      <p:embed/>
                      <p:pic>
                        <p:nvPicPr>
                          <p:cNvPr id="0" name="图片 3496"/>
                          <p:cNvPicPr/>
                          <p:nvPr/>
                        </p:nvPicPr>
                        <p:blipFill>
                          <a:blip r:embed="rId15"/>
                          <a:stretch>
                            <a:fillRect/>
                          </a:stretch>
                        </p:blipFill>
                        <p:spPr>
                          <a:xfrm>
                            <a:off x="7368" y="3182"/>
                            <a:ext cx="817" cy="740"/>
                          </a:xfrm>
                          <a:prstGeom prst="rect">
                            <a:avLst/>
                          </a:prstGeom>
                          <a:noFill/>
                          <a:ln w="38100">
                            <a:noFill/>
                            <a:miter/>
                          </a:ln>
                        </p:spPr>
                      </p:pic>
                    </p:oleObj>
                  </mc:Fallback>
                </mc:AlternateContent>
              </a:graphicData>
            </a:graphic>
          </p:graphicFrame>
        </p:grpSp>
        <p:graphicFrame>
          <p:nvGraphicFramePr>
            <p:cNvPr id="110627" name="对象 57">
              <a:hlinkClick r:id="" action="ppaction://ole?verb="/>
            </p:cNvPr>
            <p:cNvGraphicFramePr>
              <a:graphicFrameLocks noChangeAspect="1"/>
            </p:cNvGraphicFramePr>
            <p:nvPr/>
          </p:nvGraphicFramePr>
          <p:xfrm>
            <a:off x="10518" y="3409"/>
            <a:ext cx="475" cy="582"/>
          </p:xfrm>
          <a:graphic>
            <a:graphicData uri="http://schemas.openxmlformats.org/presentationml/2006/ole">
              <mc:AlternateContent xmlns:mc="http://schemas.openxmlformats.org/markup-compatibility/2006">
                <mc:Choice xmlns:v="urn:schemas-microsoft-com:vml" Requires="v">
                  <p:oleObj spid="_x0000_s3496" name="" r:id="rId16" imgW="190500" imgH="228600" progId="Equation.KSEE3">
                    <p:embed/>
                  </p:oleObj>
                </mc:Choice>
                <mc:Fallback>
                  <p:oleObj name="" r:id="rId16" imgW="190500" imgH="228600" progId="Equation.KSEE3">
                    <p:embed/>
                    <p:pic>
                      <p:nvPicPr>
                        <p:cNvPr id="0" name="图片 3495"/>
                        <p:cNvPicPr/>
                        <p:nvPr/>
                      </p:nvPicPr>
                      <p:blipFill>
                        <a:blip r:embed="rId17"/>
                        <a:stretch>
                          <a:fillRect/>
                        </a:stretch>
                      </p:blipFill>
                      <p:spPr>
                        <a:xfrm>
                          <a:off x="10518" y="3409"/>
                          <a:ext cx="475" cy="582"/>
                        </a:xfrm>
                        <a:prstGeom prst="rect">
                          <a:avLst/>
                        </a:prstGeom>
                        <a:noFill/>
                        <a:ln w="38100">
                          <a:noFill/>
                          <a:miter/>
                        </a:ln>
                      </p:spPr>
                    </p:pic>
                  </p:oleObj>
                </mc:Fallback>
              </mc:AlternateContent>
            </a:graphicData>
          </a:graphic>
        </p:graphicFrame>
        <p:cxnSp>
          <p:nvCxnSpPr>
            <p:cNvPr id="69" name="直接箭头连接符 68"/>
            <p:cNvCxnSpPr>
              <a:stCxn id="24" idx="6"/>
            </p:cNvCxnSpPr>
            <p:nvPr/>
          </p:nvCxnSpPr>
          <p:spPr>
            <a:xfrm>
              <a:off x="13059" y="4310"/>
              <a:ext cx="33" cy="951"/>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0629" name="对象 69">
              <a:hlinkClick r:id="" action="ppaction://ole?verb="/>
            </p:cNvPr>
            <p:cNvGraphicFramePr>
              <a:graphicFrameLocks noChangeAspect="1"/>
            </p:cNvGraphicFramePr>
            <p:nvPr/>
          </p:nvGraphicFramePr>
          <p:xfrm>
            <a:off x="13185" y="4906"/>
            <a:ext cx="501" cy="482"/>
          </p:xfrm>
          <a:graphic>
            <a:graphicData uri="http://schemas.openxmlformats.org/presentationml/2006/ole">
              <mc:AlternateContent xmlns:mc="http://schemas.openxmlformats.org/markup-compatibility/2006">
                <mc:Choice xmlns:v="urn:schemas-microsoft-com:vml" Requires="v">
                  <p:oleObj spid="_x0000_s3498" name="" r:id="rId18" imgW="241300" imgH="228600" progId="Equation.KSEE3">
                    <p:embed/>
                  </p:oleObj>
                </mc:Choice>
                <mc:Fallback>
                  <p:oleObj name="" r:id="rId18" imgW="241300" imgH="228600" progId="Equation.KSEE3">
                    <p:embed/>
                    <p:pic>
                      <p:nvPicPr>
                        <p:cNvPr id="0" name="图片 3497"/>
                        <p:cNvPicPr/>
                        <p:nvPr/>
                      </p:nvPicPr>
                      <p:blipFill>
                        <a:blip r:embed="rId19"/>
                        <a:stretch>
                          <a:fillRect/>
                        </a:stretch>
                      </p:blipFill>
                      <p:spPr>
                        <a:xfrm>
                          <a:off x="13185" y="4906"/>
                          <a:ext cx="501" cy="482"/>
                        </a:xfrm>
                        <a:prstGeom prst="rect">
                          <a:avLst/>
                        </a:prstGeom>
                        <a:noFill/>
                        <a:ln w="38100">
                          <a:noFill/>
                          <a:miter/>
                        </a:ln>
                      </p:spPr>
                    </p:pic>
                  </p:oleObj>
                </mc:Fallback>
              </mc:AlternateContent>
            </a:graphicData>
          </a:graphic>
        </p:graphicFrame>
        <p:cxnSp>
          <p:nvCxnSpPr>
            <p:cNvPr id="86" name="直接箭头连接符 85"/>
            <p:cNvCxnSpPr>
              <a:stCxn id="24" idx="6"/>
            </p:cNvCxnSpPr>
            <p:nvPr/>
          </p:nvCxnSpPr>
          <p:spPr>
            <a:xfrm flipH="1">
              <a:off x="10989" y="3723"/>
              <a:ext cx="792" cy="1"/>
            </a:xfrm>
            <a:prstGeom prst="straightConnector1">
              <a:avLst/>
            </a:prstGeom>
            <a:noFill/>
            <a:ln w="25400" cap="flat">
              <a:solidFill>
                <a:schemeClr val="accent2">
                  <a:lumMod val="60000"/>
                  <a:lumOff val="40000"/>
                </a:schemeClr>
              </a:solidFill>
              <a:prstDash val="solid"/>
              <a:miter lim="400000"/>
              <a:tailEnd type="arrow"/>
            </a:ln>
          </p:spPr>
          <p:style>
            <a:lnRef idx="0">
              <a:scrgbClr r="0" g="0" b="0"/>
            </a:lnRef>
            <a:fillRef idx="0">
              <a:scrgbClr r="0" g="0" b="0"/>
            </a:fillRef>
            <a:effectRef idx="0">
              <a:scrgbClr r="0" g="0" b="0"/>
            </a:effectRef>
            <a:fontRef idx="none"/>
          </p:style>
        </p:cxnSp>
        <p:cxnSp>
          <p:nvCxnSpPr>
            <p:cNvPr id="93" name="直接箭头连接符 92"/>
            <p:cNvCxnSpPr>
              <a:stCxn id="24" idx="6"/>
            </p:cNvCxnSpPr>
            <p:nvPr/>
          </p:nvCxnSpPr>
          <p:spPr>
            <a:xfrm flipH="1">
              <a:off x="12224" y="3716"/>
              <a:ext cx="792" cy="1"/>
            </a:xfrm>
            <a:prstGeom prst="straightConnector1">
              <a:avLst/>
            </a:prstGeom>
            <a:noFill/>
            <a:ln w="25400" cap="flat">
              <a:solidFill>
                <a:schemeClr val="accent2">
                  <a:lumMod val="60000"/>
                  <a:lumOff val="4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0632" name="对象 93">
              <a:hlinkClick r:id="" action="ppaction://ole?verb="/>
            </p:cNvPr>
            <p:cNvGraphicFramePr>
              <a:graphicFrameLocks noChangeAspect="1"/>
            </p:cNvGraphicFramePr>
            <p:nvPr/>
          </p:nvGraphicFramePr>
          <p:xfrm>
            <a:off x="12348" y="2608"/>
            <a:ext cx="605" cy="534"/>
          </p:xfrm>
          <a:graphic>
            <a:graphicData uri="http://schemas.openxmlformats.org/presentationml/2006/ole">
              <mc:AlternateContent xmlns:mc="http://schemas.openxmlformats.org/markup-compatibility/2006">
                <mc:Choice xmlns:v="urn:schemas-microsoft-com:vml" Requires="v">
                  <p:oleObj spid="_x0000_s3499" name="" r:id="rId20" imgW="241300" imgH="228600" progId="Equation.KSEE3">
                    <p:embed/>
                  </p:oleObj>
                </mc:Choice>
                <mc:Fallback>
                  <p:oleObj name="" r:id="rId20" imgW="241300" imgH="228600" progId="Equation.KSEE3">
                    <p:embed/>
                    <p:pic>
                      <p:nvPicPr>
                        <p:cNvPr id="0" name="图片 3498"/>
                        <p:cNvPicPr/>
                        <p:nvPr/>
                      </p:nvPicPr>
                      <p:blipFill>
                        <a:blip r:embed="rId21"/>
                        <a:stretch>
                          <a:fillRect/>
                        </a:stretch>
                      </p:blipFill>
                      <p:spPr>
                        <a:xfrm>
                          <a:off x="12348" y="2608"/>
                          <a:ext cx="605" cy="534"/>
                        </a:xfrm>
                        <a:prstGeom prst="rect">
                          <a:avLst/>
                        </a:prstGeom>
                        <a:noFill/>
                        <a:ln w="38100">
                          <a:noFill/>
                          <a:miter/>
                        </a:ln>
                      </p:spPr>
                    </p:pic>
                  </p:oleObj>
                </mc:Fallback>
              </mc:AlternateContent>
            </a:graphicData>
          </a:graphic>
        </p:graphicFrame>
        <p:cxnSp>
          <p:nvCxnSpPr>
            <p:cNvPr id="96" name="直接箭头连接符 95"/>
            <p:cNvCxnSpPr>
              <a:stCxn id="24" idx="6"/>
            </p:cNvCxnSpPr>
            <p:nvPr/>
          </p:nvCxnSpPr>
          <p:spPr>
            <a:xfrm flipH="1">
              <a:off x="12486" y="3142"/>
              <a:ext cx="258" cy="505"/>
            </a:xfrm>
            <a:prstGeom prst="straightConnector1">
              <a:avLst/>
            </a:prstGeom>
            <a:noFill/>
            <a:ln w="25400" cap="flat">
              <a:solidFill>
                <a:schemeClr val="accent2">
                  <a:lumMod val="60000"/>
                  <a:lumOff val="40000"/>
                </a:schemeClr>
              </a:solidFill>
              <a:prstDash val="solid"/>
              <a:miter lim="400000"/>
              <a:headEnd type="none"/>
              <a:tailEnd type="none"/>
            </a:ln>
          </p:spPr>
          <p:style>
            <a:lnRef idx="0">
              <a:scrgbClr r="0" g="0" b="0"/>
            </a:lnRef>
            <a:fillRef idx="0">
              <a:scrgbClr r="0" g="0" b="0"/>
            </a:fillRef>
            <a:effectRef idx="0">
              <a:scrgbClr r="0" g="0" b="0"/>
            </a:effectRef>
            <a:fontRef idx="none"/>
          </p:style>
        </p:cxnSp>
      </p:grpSp>
      <p:grpSp>
        <p:nvGrpSpPr>
          <p:cNvPr id="110634" name="组合 97"/>
          <p:cNvGrpSpPr/>
          <p:nvPr/>
        </p:nvGrpSpPr>
        <p:grpSpPr>
          <a:xfrm>
            <a:off x="6175375" y="4051300"/>
            <a:ext cx="2914650" cy="1949450"/>
            <a:chOff x="10471" y="2228"/>
            <a:chExt cx="3975" cy="2605"/>
          </a:xfrm>
        </p:grpSpPr>
        <p:grpSp>
          <p:nvGrpSpPr>
            <p:cNvPr id="110635" name="组合 98"/>
            <p:cNvGrpSpPr/>
            <p:nvPr/>
          </p:nvGrpSpPr>
          <p:grpSpPr>
            <a:xfrm>
              <a:off x="10722" y="2228"/>
              <a:ext cx="3724" cy="2605"/>
              <a:chOff x="4543" y="2848"/>
              <a:chExt cx="4452" cy="3060"/>
            </a:xfrm>
          </p:grpSpPr>
          <p:grpSp>
            <p:nvGrpSpPr>
              <p:cNvPr id="110636" name="组合 99"/>
              <p:cNvGrpSpPr/>
              <p:nvPr/>
            </p:nvGrpSpPr>
            <p:grpSpPr>
              <a:xfrm>
                <a:off x="4879" y="3510"/>
                <a:ext cx="1969" cy="2224"/>
                <a:chOff x="4611" y="6848"/>
                <a:chExt cx="2828" cy="3130"/>
              </a:xfrm>
            </p:grpSpPr>
            <p:sp>
              <p:nvSpPr>
                <p:cNvPr id="101" name="椭圆 100"/>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2" name="椭圆 101"/>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0639" name="组合 102"/>
              <p:cNvGrpSpPr/>
              <p:nvPr/>
            </p:nvGrpSpPr>
            <p:grpSpPr>
              <a:xfrm>
                <a:off x="6849" y="4117"/>
                <a:ext cx="937" cy="989"/>
                <a:chOff x="2672" y="7717"/>
                <a:chExt cx="1346" cy="1392"/>
              </a:xfrm>
            </p:grpSpPr>
            <p:sp>
              <p:nvSpPr>
                <p:cNvPr id="104" name="椭圆 103"/>
                <p:cNvSpPr/>
                <p:nvPr/>
              </p:nvSpPr>
              <p:spPr>
                <a:xfrm>
                  <a:off x="2672" y="7717"/>
                  <a:ext cx="1347" cy="1392"/>
                </a:xfrm>
                <a:prstGeom prst="ellipse">
                  <a:avLst/>
                </a:prstGeom>
                <a:blipFill rotWithShape="1">
                  <a:blip r:embed="rId7"/>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5" name="椭圆 104"/>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0642" name="对象 105"/>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500" name="" r:id="rId22" imgW="708660" imgH="121920" progId="Paint.Picture">
                      <p:embed/>
                    </p:oleObj>
                  </mc:Choice>
                  <mc:Fallback>
                    <p:oleObj name="" r:id="rId22" imgW="708660" imgH="121920" progId="Paint.Picture">
                      <p:embed/>
                      <p:pic>
                        <p:nvPicPr>
                          <p:cNvPr id="0" name="图片 3499"/>
                          <p:cNvPicPr/>
                          <p:nvPr/>
                        </p:nvPicPr>
                        <p:blipFill>
                          <a:blip r:embed="rId9"/>
                          <a:stretch>
                            <a:fillRect/>
                          </a:stretch>
                        </p:blipFill>
                        <p:spPr>
                          <a:xfrm>
                            <a:off x="4543" y="5735"/>
                            <a:ext cx="2417" cy="173"/>
                          </a:xfrm>
                          <a:prstGeom prst="rect">
                            <a:avLst/>
                          </a:prstGeom>
                          <a:noFill/>
                          <a:ln w="38100">
                            <a:noFill/>
                            <a:miter/>
                          </a:ln>
                        </p:spPr>
                      </p:pic>
                    </p:oleObj>
                  </mc:Fallback>
                </mc:AlternateContent>
              </a:graphicData>
            </a:graphic>
          </p:graphicFrame>
          <p:cxnSp>
            <p:nvCxnSpPr>
              <p:cNvPr id="108" name="直接连接符 107"/>
              <p:cNvCxnSpPr>
                <a:stCxn id="24" idx="6"/>
              </p:cNvCxnSpPr>
              <p:nvPr/>
            </p:nvCxnSpPr>
            <p:spPr>
              <a:xfrm flipH="1">
                <a:off x="5849" y="4591"/>
                <a:ext cx="1469" cy="14"/>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09" name="文本框 108"/>
              <p:cNvSpPr txBox="1"/>
              <p:nvPr/>
            </p:nvSpPr>
            <p:spPr>
              <a:xfrm>
                <a:off x="5337" y="2848"/>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10" name="文本框 109"/>
              <p:cNvSpPr txBox="1"/>
              <p:nvPr/>
            </p:nvSpPr>
            <p:spPr>
              <a:xfrm>
                <a:off x="5300" y="4428"/>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111" name="直接箭头连接符 110"/>
              <p:cNvCxnSpPr>
                <a:stCxn id="105" idx="6"/>
              </p:cNvCxnSpPr>
              <p:nvPr/>
            </p:nvCxnSpPr>
            <p:spPr>
              <a:xfrm>
                <a:off x="7426" y="4634"/>
                <a:ext cx="978" cy="0"/>
              </a:xfrm>
              <a:prstGeom prst="straightConnector1">
                <a:avLst/>
              </a:prstGeom>
              <a:noFill/>
              <a:ln w="25400" cap="flat">
                <a:solidFill>
                  <a:srgbClr val="000000"/>
                </a:solidFill>
                <a:prstDash val="solid"/>
                <a:miter lim="400000"/>
                <a:headEnd type="triangle" w="med" len="med"/>
                <a:tailEnd type="none"/>
              </a:ln>
            </p:spPr>
            <p:style>
              <a:lnRef idx="0">
                <a:scrgbClr r="0" g="0" b="0"/>
              </a:lnRef>
              <a:fillRef idx="0">
                <a:scrgbClr r="0" g="0" b="0"/>
              </a:fillRef>
              <a:effectRef idx="0">
                <a:scrgbClr r="0" g="0" b="0"/>
              </a:effectRef>
              <a:fontRef idx="none"/>
            </p:style>
          </p:cxnSp>
          <p:sp>
            <p:nvSpPr>
              <p:cNvPr id="112" name="文本框 111"/>
              <p:cNvSpPr txBox="1"/>
              <p:nvPr/>
            </p:nvSpPr>
            <p:spPr>
              <a:xfrm>
                <a:off x="6820" y="4117"/>
                <a:ext cx="526" cy="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aphicFrame>
            <p:nvGraphicFramePr>
              <p:cNvPr id="110648" name="对象 112">
                <a:hlinkClick r:id="" action="ppaction://ole?verb="/>
              </p:cNvPr>
              <p:cNvGraphicFramePr>
                <a:graphicFrameLocks noChangeAspect="1"/>
              </p:cNvGraphicFramePr>
              <p:nvPr/>
            </p:nvGraphicFramePr>
            <p:xfrm>
              <a:off x="8342" y="4404"/>
              <a:ext cx="653" cy="593"/>
            </p:xfrm>
            <a:graphic>
              <a:graphicData uri="http://schemas.openxmlformats.org/presentationml/2006/ole">
                <mc:AlternateContent xmlns:mc="http://schemas.openxmlformats.org/markup-compatibility/2006">
                  <mc:Choice xmlns:v="urn:schemas-microsoft-com:vml" Requires="v">
                    <p:oleObj spid="_x0000_s3502" name="" r:id="rId23" imgW="266700" imgH="241300" progId="Equation.KSEE3">
                      <p:embed/>
                    </p:oleObj>
                  </mc:Choice>
                  <mc:Fallback>
                    <p:oleObj name="" r:id="rId23" imgW="266700" imgH="241300" progId="Equation.KSEE3">
                      <p:embed/>
                      <p:pic>
                        <p:nvPicPr>
                          <p:cNvPr id="0" name="图片 3501"/>
                          <p:cNvPicPr/>
                          <p:nvPr/>
                        </p:nvPicPr>
                        <p:blipFill>
                          <a:blip r:embed="rId24"/>
                          <a:stretch>
                            <a:fillRect/>
                          </a:stretch>
                        </p:blipFill>
                        <p:spPr>
                          <a:xfrm>
                            <a:off x="8342" y="4404"/>
                            <a:ext cx="653" cy="593"/>
                          </a:xfrm>
                          <a:prstGeom prst="rect">
                            <a:avLst/>
                          </a:prstGeom>
                          <a:noFill/>
                          <a:ln w="38100">
                            <a:noFill/>
                            <a:miter/>
                          </a:ln>
                        </p:spPr>
                      </p:pic>
                    </p:oleObj>
                  </mc:Fallback>
                </mc:AlternateContent>
              </a:graphicData>
            </a:graphic>
          </p:graphicFrame>
          <p:cxnSp>
            <p:nvCxnSpPr>
              <p:cNvPr id="115" name="直接箭头连接符 114"/>
              <p:cNvCxnSpPr>
                <a:stCxn id="105" idx="6"/>
              </p:cNvCxnSpPr>
              <p:nvPr/>
            </p:nvCxnSpPr>
            <p:spPr>
              <a:xfrm>
                <a:off x="7297" y="3664"/>
                <a:ext cx="40" cy="1117"/>
              </a:xfrm>
              <a:prstGeom prst="straightConnector1">
                <a:avLst/>
              </a:prstGeom>
              <a:noFill/>
              <a:ln w="25400" cap="flat">
                <a:solidFill>
                  <a:srgbClr val="000000"/>
                </a:solidFill>
                <a:prstDash val="solid"/>
                <a:miter lim="400000"/>
                <a:headEnd type="triangle" w="med" len="med"/>
                <a:tailEnd type="none"/>
              </a:ln>
            </p:spPr>
            <p:style>
              <a:lnRef idx="0">
                <a:scrgbClr r="0" g="0" b="0"/>
              </a:lnRef>
              <a:fillRef idx="0">
                <a:scrgbClr r="0" g="0" b="0"/>
              </a:fillRef>
              <a:effectRef idx="0">
                <a:scrgbClr r="0" g="0" b="0"/>
              </a:effectRef>
              <a:fontRef idx="none"/>
            </p:style>
          </p:cxnSp>
          <p:graphicFrame>
            <p:nvGraphicFramePr>
              <p:cNvPr id="110650" name="对象 115">
                <a:hlinkClick r:id="" action="ppaction://ole?verb="/>
              </p:cNvPr>
              <p:cNvGraphicFramePr>
                <a:graphicFrameLocks noChangeAspect="1"/>
              </p:cNvGraphicFramePr>
              <p:nvPr/>
            </p:nvGraphicFramePr>
            <p:xfrm>
              <a:off x="7323" y="3480"/>
              <a:ext cx="653" cy="624"/>
            </p:xfrm>
            <a:graphic>
              <a:graphicData uri="http://schemas.openxmlformats.org/presentationml/2006/ole">
                <mc:AlternateContent xmlns:mc="http://schemas.openxmlformats.org/markup-compatibility/2006">
                  <mc:Choice xmlns:v="urn:schemas-microsoft-com:vml" Requires="v">
                    <p:oleObj spid="_x0000_s3501" name="" r:id="rId25" imgW="266700" imgH="254000" progId="Equation.KSEE3">
                      <p:embed/>
                    </p:oleObj>
                  </mc:Choice>
                  <mc:Fallback>
                    <p:oleObj name="" r:id="rId25" imgW="266700" imgH="254000" progId="Equation.KSEE3">
                      <p:embed/>
                      <p:pic>
                        <p:nvPicPr>
                          <p:cNvPr id="0" name="图片 3500"/>
                          <p:cNvPicPr/>
                          <p:nvPr/>
                        </p:nvPicPr>
                        <p:blipFill>
                          <a:blip r:embed="rId26"/>
                          <a:stretch>
                            <a:fillRect/>
                          </a:stretch>
                        </p:blipFill>
                        <p:spPr>
                          <a:xfrm>
                            <a:off x="7323" y="3480"/>
                            <a:ext cx="653" cy="624"/>
                          </a:xfrm>
                          <a:prstGeom prst="rect">
                            <a:avLst/>
                          </a:prstGeom>
                          <a:noFill/>
                          <a:ln w="38100">
                            <a:noFill/>
                            <a:miter/>
                          </a:ln>
                        </p:spPr>
                      </p:pic>
                    </p:oleObj>
                  </mc:Fallback>
                </mc:AlternateContent>
              </a:graphicData>
            </a:graphic>
          </p:graphicFrame>
        </p:grpSp>
        <p:graphicFrame>
          <p:nvGraphicFramePr>
            <p:cNvPr id="110651" name="对象 120">
              <a:hlinkClick r:id="" action="ppaction://ole?verb="/>
            </p:cNvPr>
            <p:cNvGraphicFramePr>
              <a:graphicFrameLocks noChangeAspect="1"/>
            </p:cNvGraphicFramePr>
            <p:nvPr/>
          </p:nvGraphicFramePr>
          <p:xfrm>
            <a:off x="10471" y="3409"/>
            <a:ext cx="569" cy="581"/>
          </p:xfrm>
          <a:graphic>
            <a:graphicData uri="http://schemas.openxmlformats.org/presentationml/2006/ole">
              <mc:AlternateContent xmlns:mc="http://schemas.openxmlformats.org/markup-compatibility/2006">
                <mc:Choice xmlns:v="urn:schemas-microsoft-com:vml" Requires="v">
                  <p:oleObj spid="_x0000_s3503" name="" r:id="rId27" imgW="228600" imgH="228600" progId="Equation.KSEE3">
                    <p:embed/>
                  </p:oleObj>
                </mc:Choice>
                <mc:Fallback>
                  <p:oleObj name="" r:id="rId27" imgW="228600" imgH="228600" progId="Equation.KSEE3">
                    <p:embed/>
                    <p:pic>
                      <p:nvPicPr>
                        <p:cNvPr id="0" name="图片 3502"/>
                        <p:cNvPicPr/>
                        <p:nvPr/>
                      </p:nvPicPr>
                      <p:blipFill>
                        <a:blip r:embed="rId28"/>
                        <a:stretch>
                          <a:fillRect/>
                        </a:stretch>
                      </p:blipFill>
                      <p:spPr>
                        <a:xfrm>
                          <a:off x="10471" y="3409"/>
                          <a:ext cx="569" cy="581"/>
                        </a:xfrm>
                        <a:prstGeom prst="rect">
                          <a:avLst/>
                        </a:prstGeom>
                        <a:noFill/>
                        <a:ln w="38100">
                          <a:noFill/>
                          <a:miter/>
                        </a:ln>
                      </p:spPr>
                    </p:pic>
                  </p:oleObj>
                </mc:Fallback>
              </mc:AlternateContent>
            </a:graphicData>
          </a:graphic>
        </p:graphicFrame>
        <p:cxnSp>
          <p:nvCxnSpPr>
            <p:cNvPr id="123" name="直接箭头连接符 122"/>
            <p:cNvCxnSpPr>
              <a:stCxn id="105" idx="6"/>
            </p:cNvCxnSpPr>
            <p:nvPr/>
          </p:nvCxnSpPr>
          <p:spPr>
            <a:xfrm>
              <a:off x="13059" y="3841"/>
              <a:ext cx="33" cy="951"/>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26" name="直接箭头连接符 125"/>
            <p:cNvCxnSpPr>
              <a:stCxn id="105" idx="6"/>
            </p:cNvCxnSpPr>
            <p:nvPr/>
          </p:nvCxnSpPr>
          <p:spPr>
            <a:xfrm flipH="1">
              <a:off x="10989" y="3723"/>
              <a:ext cx="792" cy="1"/>
            </a:xfrm>
            <a:prstGeom prst="straightConnector1">
              <a:avLst/>
            </a:prstGeom>
            <a:noFill/>
            <a:ln w="25400" cap="flat">
              <a:solidFill>
                <a:schemeClr val="accent2">
                  <a:lumMod val="60000"/>
                  <a:lumOff val="40000"/>
                </a:schemeClr>
              </a:solidFill>
              <a:prstDash val="solid"/>
              <a:miter lim="400000"/>
              <a:headEnd type="arrow" w="med" len="med"/>
              <a:tailEnd type="none"/>
            </a:ln>
          </p:spPr>
          <p:style>
            <a:lnRef idx="0">
              <a:scrgbClr r="0" g="0" b="0"/>
            </a:lnRef>
            <a:fillRef idx="0">
              <a:scrgbClr r="0" g="0" b="0"/>
            </a:fillRef>
            <a:effectRef idx="0">
              <a:scrgbClr r="0" g="0" b="0"/>
            </a:effectRef>
            <a:fontRef idx="none"/>
          </p:style>
        </p:cxnSp>
      </p:grpSp>
      <p:graphicFrame>
        <p:nvGraphicFramePr>
          <p:cNvPr id="110654" name="对象 130">
            <a:hlinkClick r:id="" action="ppaction://ole?verb="/>
          </p:cNvPr>
          <p:cNvGraphicFramePr>
            <a:graphicFrameLocks noChangeAspect="1"/>
          </p:cNvGraphicFramePr>
          <p:nvPr/>
        </p:nvGraphicFramePr>
        <p:xfrm>
          <a:off x="8137525" y="5614988"/>
          <a:ext cx="363538" cy="257175"/>
        </p:xfrm>
        <a:graphic>
          <a:graphicData uri="http://schemas.openxmlformats.org/presentationml/2006/ole">
            <mc:AlternateContent xmlns:mc="http://schemas.openxmlformats.org/markup-compatibility/2006">
              <mc:Choice xmlns:v="urn:schemas-microsoft-com:vml" Requires="v">
                <p:oleObj spid="_x0000_s3504" name="" r:id="rId29" imgW="241300" imgH="165100" progId="Equation.KSEE3">
                  <p:embed/>
                </p:oleObj>
              </mc:Choice>
              <mc:Fallback>
                <p:oleObj name="" r:id="rId29" imgW="241300" imgH="165100" progId="Equation.KSEE3">
                  <p:embed/>
                  <p:pic>
                    <p:nvPicPr>
                      <p:cNvPr id="0" name="图片 3503"/>
                      <p:cNvPicPr/>
                      <p:nvPr/>
                    </p:nvPicPr>
                    <p:blipFill>
                      <a:blip r:embed="rId30"/>
                      <a:stretch>
                        <a:fillRect/>
                      </a:stretch>
                    </p:blipFill>
                    <p:spPr>
                      <a:xfrm>
                        <a:off x="8137525" y="5614988"/>
                        <a:ext cx="363538" cy="257175"/>
                      </a:xfrm>
                      <a:prstGeom prst="rect">
                        <a:avLst/>
                      </a:prstGeom>
                      <a:noFill/>
                      <a:ln w="38100">
                        <a:noFill/>
                        <a:miter/>
                      </a:ln>
                    </p:spPr>
                  </p:pic>
                </p:oleObj>
              </mc:Fallback>
            </mc:AlternateContent>
          </a:graphicData>
        </a:graphic>
      </p:graphicFrame>
      <p:cxnSp>
        <p:nvCxnSpPr>
          <p:cNvPr id="133" name="直接箭头连接符 132"/>
          <p:cNvCxnSpPr>
            <a:stCxn id="105" idx="6"/>
          </p:cNvCxnSpPr>
          <p:nvPr/>
        </p:nvCxnSpPr>
        <p:spPr>
          <a:xfrm>
            <a:off x="7169150" y="4356100"/>
            <a:ext cx="23813" cy="711200"/>
          </a:xfrm>
          <a:prstGeom prst="straightConnector1">
            <a:avLst/>
          </a:prstGeom>
          <a:noFill/>
          <a:ln w="25400" cap="flat">
            <a:solidFill>
              <a:schemeClr val="accent2">
                <a:lumMod val="40000"/>
                <a:lumOff val="6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0656" name="对象 133">
            <a:hlinkClick r:id="" action="ppaction://ole?verb="/>
          </p:cNvPr>
          <p:cNvGraphicFramePr>
            <a:graphicFrameLocks noChangeAspect="1"/>
          </p:cNvGraphicFramePr>
          <p:nvPr/>
        </p:nvGraphicFramePr>
        <p:xfrm>
          <a:off x="6846888" y="4140200"/>
          <a:ext cx="361950" cy="258763"/>
        </p:xfrm>
        <a:graphic>
          <a:graphicData uri="http://schemas.openxmlformats.org/presentationml/2006/ole">
            <mc:AlternateContent xmlns:mc="http://schemas.openxmlformats.org/markup-compatibility/2006">
              <mc:Choice xmlns:v="urn:schemas-microsoft-com:vml" Requires="v">
                <p:oleObj spid="_x0000_s3505" name="" r:id="rId31" imgW="241300" imgH="165100" progId="Equation.KSEE3">
                  <p:embed/>
                </p:oleObj>
              </mc:Choice>
              <mc:Fallback>
                <p:oleObj name="" r:id="rId31" imgW="241300" imgH="165100" progId="Equation.KSEE3">
                  <p:embed/>
                  <p:pic>
                    <p:nvPicPr>
                      <p:cNvPr id="0" name="图片 3504"/>
                      <p:cNvPicPr/>
                      <p:nvPr/>
                    </p:nvPicPr>
                    <p:blipFill>
                      <a:blip r:embed="rId30"/>
                      <a:stretch>
                        <a:fillRect/>
                      </a:stretch>
                    </p:blipFill>
                    <p:spPr>
                      <a:xfrm>
                        <a:off x="6846888" y="4140200"/>
                        <a:ext cx="361950" cy="258763"/>
                      </a:xfrm>
                      <a:prstGeom prst="rect">
                        <a:avLst/>
                      </a:prstGeom>
                      <a:noFill/>
                      <a:ln w="38100">
                        <a:noFill/>
                        <a:miter/>
                      </a:ln>
                    </p:spPr>
                  </p:pic>
                </p:oleObj>
              </mc:Fallback>
            </mc:AlternateContent>
          </a:graphicData>
        </a:graphic>
      </p:graphicFrame>
      <p:cxnSp>
        <p:nvCxnSpPr>
          <p:cNvPr id="136" name="直接箭头连接符 135"/>
          <p:cNvCxnSpPr>
            <a:stCxn id="105" idx="6"/>
          </p:cNvCxnSpPr>
          <p:nvPr/>
        </p:nvCxnSpPr>
        <p:spPr>
          <a:xfrm flipH="1">
            <a:off x="7159625" y="5895975"/>
            <a:ext cx="7938" cy="436563"/>
          </a:xfrm>
          <a:prstGeom prst="straightConnector1">
            <a:avLst/>
          </a:prstGeom>
          <a:noFill/>
          <a:ln w="25400" cap="flat">
            <a:solidFill>
              <a:srgbClr val="000000"/>
            </a:solidFill>
            <a:prstDash val="solid"/>
            <a:miter lim="400000"/>
            <a:headEnd type="triangle" w="med" len="med"/>
            <a:tailEnd type="none"/>
          </a:ln>
        </p:spPr>
        <p:style>
          <a:lnRef idx="0">
            <a:scrgbClr r="0" g="0" b="0"/>
          </a:lnRef>
          <a:fillRef idx="0">
            <a:scrgbClr r="0" g="0" b="0"/>
          </a:fillRef>
          <a:effectRef idx="0">
            <a:scrgbClr r="0" g="0" b="0"/>
          </a:effectRef>
          <a:fontRef idx="none"/>
        </p:style>
      </p:cxnSp>
      <p:sp>
        <p:nvSpPr>
          <p:cNvPr id="137" name="文本框 136"/>
          <p:cNvSpPr txBox="1"/>
          <p:nvPr/>
        </p:nvSpPr>
        <p:spPr>
          <a:xfrm>
            <a:off x="6834188" y="5535613"/>
            <a:ext cx="3222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D</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aphicFrame>
        <p:nvGraphicFramePr>
          <p:cNvPr id="110659" name="对象 137">
            <a:hlinkClick r:id="" action="ppaction://ole?verb="/>
          </p:cNvPr>
          <p:cNvGraphicFramePr>
            <a:graphicFrameLocks noChangeAspect="1"/>
          </p:cNvGraphicFramePr>
          <p:nvPr/>
        </p:nvGraphicFramePr>
        <p:xfrm>
          <a:off x="7208838" y="6002338"/>
          <a:ext cx="323850" cy="358775"/>
        </p:xfrm>
        <a:graphic>
          <a:graphicData uri="http://schemas.openxmlformats.org/presentationml/2006/ole">
            <mc:AlternateContent xmlns:mc="http://schemas.openxmlformats.org/markup-compatibility/2006">
              <mc:Choice xmlns:v="urn:schemas-microsoft-com:vml" Requires="v">
                <p:oleObj spid="_x0000_s3506" name="" r:id="rId32" imgW="215900" imgH="228600" progId="Equation.KSEE3">
                  <p:embed/>
                </p:oleObj>
              </mc:Choice>
              <mc:Fallback>
                <p:oleObj name="" r:id="rId32" imgW="215900" imgH="228600" progId="Equation.KSEE3">
                  <p:embed/>
                  <p:pic>
                    <p:nvPicPr>
                      <p:cNvPr id="0" name="图片 3505"/>
                      <p:cNvPicPr/>
                      <p:nvPr/>
                    </p:nvPicPr>
                    <p:blipFill>
                      <a:blip r:embed="rId33"/>
                      <a:stretch>
                        <a:fillRect/>
                      </a:stretch>
                    </p:blipFill>
                    <p:spPr>
                      <a:xfrm>
                        <a:off x="7208838" y="6002338"/>
                        <a:ext cx="323850" cy="358775"/>
                      </a:xfrm>
                      <a:prstGeom prst="rect">
                        <a:avLst/>
                      </a:prstGeom>
                      <a:noFill/>
                      <a:ln w="38100">
                        <a:noFill/>
                        <a:miter/>
                      </a:ln>
                    </p:spPr>
                  </p:pic>
                </p:oleObj>
              </mc:Fallback>
            </mc:AlternateContent>
          </a:graphicData>
        </a:graphic>
      </p:graphicFrame>
      <p:sp>
        <p:nvSpPr>
          <p:cNvPr id="140" name="任意多边形 139"/>
          <p:cNvSpPr/>
          <p:nvPr/>
        </p:nvSpPr>
        <p:spPr>
          <a:xfrm>
            <a:off x="6526213" y="4432300"/>
            <a:ext cx="279400" cy="457200"/>
          </a:xfrm>
          <a:custGeom>
            <a:avLst/>
            <a:gdLst>
              <a:gd name="connisteX0" fmla="*/ 279400 w 279400"/>
              <a:gd name="connsiteY0" fmla="*/ 0 h 456565"/>
              <a:gd name="connisteX1" fmla="*/ 58420 w 279400"/>
              <a:gd name="connsiteY1" fmla="*/ 220980 h 456565"/>
              <a:gd name="connisteX2" fmla="*/ 0 w 279400"/>
              <a:gd name="connsiteY2" fmla="*/ 456565 h 456565"/>
            </a:gdLst>
            <a:ahLst/>
            <a:cxnLst>
              <a:cxn ang="0">
                <a:pos x="connisteX0" y="connsiteY0"/>
              </a:cxn>
              <a:cxn ang="0">
                <a:pos x="connisteX1" y="connsiteY1"/>
              </a:cxn>
              <a:cxn ang="0">
                <a:pos x="connisteX2" y="connsiteY2"/>
              </a:cxn>
            </a:cxnLst>
            <a:rect l="l" t="t" r="r" b="b"/>
            <a:pathLst>
              <a:path w="279400" h="456565">
                <a:moveTo>
                  <a:pt x="279400" y="0"/>
                </a:moveTo>
                <a:cubicBezTo>
                  <a:pt x="236220" y="39370"/>
                  <a:pt x="114300" y="129540"/>
                  <a:pt x="58420" y="220980"/>
                </a:cubicBezTo>
                <a:cubicBezTo>
                  <a:pt x="2540" y="312420"/>
                  <a:pt x="6985" y="414020"/>
                  <a:pt x="0" y="456565"/>
                </a:cubicBezTo>
              </a:path>
            </a:pathLst>
          </a:custGeom>
          <a:noFill/>
          <a:ln w="12700" cap="flat">
            <a:solidFill>
              <a:schemeClr val="tx1"/>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0661" name="对象 140">
            <a:hlinkClick r:id="" action="ppaction://ole?verb="/>
          </p:cNvPr>
          <p:cNvGraphicFramePr>
            <a:graphicFrameLocks noChangeAspect="1"/>
          </p:cNvGraphicFramePr>
          <p:nvPr/>
        </p:nvGraphicFramePr>
        <p:xfrm>
          <a:off x="6178550" y="4340225"/>
          <a:ext cx="414338" cy="354013"/>
        </p:xfrm>
        <a:graphic>
          <a:graphicData uri="http://schemas.openxmlformats.org/presentationml/2006/ole">
            <mc:AlternateContent xmlns:mc="http://schemas.openxmlformats.org/markup-compatibility/2006">
              <mc:Choice xmlns:v="urn:schemas-microsoft-com:vml" Requires="v">
                <p:oleObj spid="_x0000_s3507" name="" r:id="rId34" imgW="279400" imgH="228600" progId="Equation.KSEE3">
                  <p:embed/>
                </p:oleObj>
              </mc:Choice>
              <mc:Fallback>
                <p:oleObj name="" r:id="rId34" imgW="279400" imgH="228600" progId="Equation.KSEE3">
                  <p:embed/>
                  <p:pic>
                    <p:nvPicPr>
                      <p:cNvPr id="0" name="图片 3506"/>
                      <p:cNvPicPr/>
                      <p:nvPr/>
                    </p:nvPicPr>
                    <p:blipFill>
                      <a:blip r:embed="rId35"/>
                      <a:stretch>
                        <a:fillRect/>
                      </a:stretch>
                    </p:blipFill>
                    <p:spPr>
                      <a:xfrm>
                        <a:off x="6178550" y="4340225"/>
                        <a:ext cx="414338" cy="354013"/>
                      </a:xfrm>
                      <a:prstGeom prst="rect">
                        <a:avLst/>
                      </a:prstGeom>
                      <a:noFill/>
                      <a:ln w="38100">
                        <a:noFill/>
                        <a:miter/>
                      </a:ln>
                    </p:spPr>
                  </p:pic>
                </p:oleObj>
              </mc:Fallback>
            </mc:AlternateContent>
          </a:graphicData>
        </a:graphic>
      </p:graphicFrame>
      <p:sp>
        <p:nvSpPr>
          <p:cNvPr id="143" name="任意多边形 142"/>
          <p:cNvSpPr/>
          <p:nvPr/>
        </p:nvSpPr>
        <p:spPr>
          <a:xfrm>
            <a:off x="8307388" y="4873625"/>
            <a:ext cx="120650" cy="501650"/>
          </a:xfrm>
          <a:custGeom>
            <a:avLst/>
            <a:gdLst>
              <a:gd name="connisteX0" fmla="*/ 0 w 120867"/>
              <a:gd name="connsiteY0" fmla="*/ 0 h 501015"/>
              <a:gd name="connisteX1" fmla="*/ 118110 w 120867"/>
              <a:gd name="connsiteY1" fmla="*/ 132715 h 501015"/>
              <a:gd name="connisteX2" fmla="*/ 73660 w 120867"/>
              <a:gd name="connsiteY2" fmla="*/ 501015 h 501015"/>
            </a:gdLst>
            <a:ahLst/>
            <a:cxnLst>
              <a:cxn ang="0">
                <a:pos x="connisteX0" y="connsiteY0"/>
              </a:cxn>
              <a:cxn ang="0">
                <a:pos x="connisteX1" y="connsiteY1"/>
              </a:cxn>
              <a:cxn ang="0">
                <a:pos x="connisteX2" y="connsiteY2"/>
              </a:cxn>
            </a:cxnLst>
            <a:rect l="l" t="t" r="r" b="b"/>
            <a:pathLst>
              <a:path w="120867" h="501015">
                <a:moveTo>
                  <a:pt x="0" y="0"/>
                </a:moveTo>
                <a:cubicBezTo>
                  <a:pt x="24765" y="19050"/>
                  <a:pt x="103505" y="32385"/>
                  <a:pt x="118110" y="132715"/>
                </a:cubicBezTo>
                <a:cubicBezTo>
                  <a:pt x="132715" y="233045"/>
                  <a:pt x="85090" y="429895"/>
                  <a:pt x="73660" y="501015"/>
                </a:cubicBezTo>
              </a:path>
            </a:pathLst>
          </a:custGeom>
          <a:noFill/>
          <a:ln w="12700" cap="flat">
            <a:solidFill>
              <a:schemeClr val="tx1"/>
            </a:solidFill>
            <a:miter lim="400000"/>
            <a:headEnd type="triangle" w="med" len="med"/>
            <a:tailEnd type="none"/>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0663" name="对象 143">
            <a:hlinkClick r:id="" action="ppaction://ole?verb="/>
          </p:cNvPr>
          <p:cNvGraphicFramePr>
            <a:graphicFrameLocks noChangeAspect="1"/>
          </p:cNvGraphicFramePr>
          <p:nvPr/>
        </p:nvGraphicFramePr>
        <p:xfrm>
          <a:off x="8423275" y="4800600"/>
          <a:ext cx="347663" cy="309563"/>
        </p:xfrm>
        <a:graphic>
          <a:graphicData uri="http://schemas.openxmlformats.org/presentationml/2006/ole">
            <mc:AlternateContent xmlns:mc="http://schemas.openxmlformats.org/markup-compatibility/2006">
              <mc:Choice xmlns:v="urn:schemas-microsoft-com:vml" Requires="v">
                <p:oleObj spid="_x0000_s3508" name="" r:id="rId36" imgW="415290" imgH="354330" progId="Equation.KSEE3">
                  <p:embed/>
                </p:oleObj>
              </mc:Choice>
              <mc:Fallback>
                <p:oleObj name="" r:id="rId36" imgW="415290" imgH="354330" progId="Equation.KSEE3">
                  <p:embed/>
                  <p:pic>
                    <p:nvPicPr>
                      <p:cNvPr id="0" name="图片 3507"/>
                      <p:cNvPicPr/>
                      <p:nvPr/>
                    </p:nvPicPr>
                    <p:blipFill>
                      <a:blip r:embed="rId37"/>
                      <a:stretch>
                        <a:fillRect/>
                      </a:stretch>
                    </p:blipFill>
                    <p:spPr>
                      <a:xfrm>
                        <a:off x="8423275" y="4800600"/>
                        <a:ext cx="347663" cy="309563"/>
                      </a:xfrm>
                      <a:prstGeom prst="rect">
                        <a:avLst/>
                      </a:prstGeom>
                      <a:noFill/>
                      <a:ln w="38100">
                        <a:noFill/>
                        <a:miter/>
                      </a:ln>
                    </p:spPr>
                  </p:pic>
                </p:oleObj>
              </mc:Fallback>
            </mc:AlternateContent>
          </a:graphicData>
        </a:graphic>
      </p:graphicFrame>
      <p:sp>
        <p:nvSpPr>
          <p:cNvPr id="146" name="TextBox 2"/>
          <p:cNvSpPr txBox="1"/>
          <p:nvPr/>
        </p:nvSpPr>
        <p:spPr>
          <a:xfrm>
            <a:off x="-6985" y="2686050"/>
            <a:ext cx="108585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【整体】</a:t>
            </a:r>
            <a:endPar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10665" name="对象 146">
            <a:hlinkClick r:id="" action="ppaction://ole?verb="/>
          </p:cNvPr>
          <p:cNvGraphicFramePr>
            <a:graphicFrameLocks noChangeAspect="1"/>
          </p:cNvGraphicFramePr>
          <p:nvPr/>
        </p:nvGraphicFramePr>
        <p:xfrm>
          <a:off x="1235075" y="2663825"/>
          <a:ext cx="3524250" cy="412750"/>
        </p:xfrm>
        <a:graphic>
          <a:graphicData uri="http://schemas.openxmlformats.org/presentationml/2006/ole">
            <mc:AlternateContent xmlns:mc="http://schemas.openxmlformats.org/markup-compatibility/2006">
              <mc:Choice xmlns:v="urn:schemas-microsoft-com:vml" Requires="v">
                <p:oleObj spid="_x0000_s3509" name="" r:id="rId38" imgW="1828800" imgH="254000" progId="Equation.KSEE3">
                  <p:embed/>
                </p:oleObj>
              </mc:Choice>
              <mc:Fallback>
                <p:oleObj name="" r:id="rId38" imgW="1828800" imgH="254000" progId="Equation.KSEE3">
                  <p:embed/>
                  <p:pic>
                    <p:nvPicPr>
                      <p:cNvPr id="0" name="图片 3508"/>
                      <p:cNvPicPr/>
                      <p:nvPr/>
                    </p:nvPicPr>
                    <p:blipFill>
                      <a:blip r:embed="rId39"/>
                      <a:stretch>
                        <a:fillRect/>
                      </a:stretch>
                    </p:blipFill>
                    <p:spPr>
                      <a:xfrm>
                        <a:off x="1235075" y="2663825"/>
                        <a:ext cx="3524250" cy="412750"/>
                      </a:xfrm>
                      <a:prstGeom prst="rect">
                        <a:avLst/>
                      </a:prstGeom>
                      <a:noFill/>
                      <a:ln w="38100">
                        <a:noFill/>
                        <a:miter/>
                      </a:ln>
                    </p:spPr>
                  </p:pic>
                </p:oleObj>
              </mc:Fallback>
            </mc:AlternateContent>
          </a:graphicData>
        </a:graphic>
      </p:graphicFrame>
      <p:sp>
        <p:nvSpPr>
          <p:cNvPr id="153" name="TextBox 2"/>
          <p:cNvSpPr txBox="1"/>
          <p:nvPr/>
        </p:nvSpPr>
        <p:spPr>
          <a:xfrm>
            <a:off x="-45085" y="5939790"/>
            <a:ext cx="7077710"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FF0000"/>
                </a:solidFill>
                <a:effectLst/>
                <a:uFillTx/>
                <a:latin typeface="+mn-ea"/>
                <a:ea typeface="+mn-ea"/>
                <a:cs typeface="+mj-cs"/>
                <a:sym typeface="+mn-ea"/>
              </a:rPr>
              <a:t>【总结】</a:t>
            </a:r>
            <a:r>
              <a:rPr kumimoji="0" lang="zh-CN" altLang="en-US" sz="1900" b="1" i="0" u="none" strike="noStrike" kern="1200" cap="none" spc="0" normalizeH="0" baseline="0" noProof="1" dirty="0" smtClean="0">
                <a:ln>
                  <a:noFill/>
                </a:ln>
                <a:solidFill>
                  <a:srgbClr val="0432FF"/>
                </a:solidFill>
                <a:effectLst/>
                <a:uFillTx/>
                <a:latin typeface="+mn-ea"/>
                <a:ea typeface="+mn-ea"/>
                <a:cs typeface="+mj-cs"/>
                <a:sym typeface="+mn-ea"/>
              </a:rPr>
              <a:t>若 采用常规法，对于  由 规则形状 组成的 单刚体，建议 采用常规法2，视为 多个刚体，从而 避免 计算 质心位置  和  对质心的转动惯量，简化计算。</a:t>
            </a:r>
            <a:endParaRPr kumimoji="0" lang="zh-CN" altLang="en-US" sz="1900" b="1" i="0" u="none" strike="noStrike" kern="1200" cap="none" spc="0" normalizeH="0" baseline="0" noProof="1" dirty="0" smtClean="0">
              <a:ln>
                <a:noFill/>
              </a:ln>
              <a:solidFill>
                <a:srgbClr val="0432FF"/>
              </a:solidFill>
              <a:effectLst/>
              <a:uFillTx/>
              <a:latin typeface="+mn-ea"/>
              <a:ea typeface="+mn-ea"/>
              <a:cs typeface="+mj-cs"/>
              <a:sym typeface="+mn-ea"/>
            </a:endParaRPr>
          </a:p>
        </p:txBody>
      </p:sp>
      <p:sp>
        <p:nvSpPr>
          <p:cNvPr id="154" name="文本框 153"/>
          <p:cNvSpPr txBox="1"/>
          <p:nvPr/>
        </p:nvSpPr>
        <p:spPr>
          <a:xfrm>
            <a:off x="3817938" y="5635625"/>
            <a:ext cx="7540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(5)</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107950" y="177165"/>
            <a:ext cx="7231372" cy="439420"/>
          </a:xfrm>
        </p:spPr>
        <p:txBody>
          <a:bodyPr vert="horz" wrap="square" lIns="50800" tIns="50800" rIns="50800" bIns="50800" anchor="ctr"/>
          <a:p>
            <a:pPr defTabSz="409575" fontAlgn="base"/>
            <a:r>
              <a:rPr lang="en-US" altLang="zh-CN"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22225" y="993775"/>
            <a:ext cx="907097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3</a:t>
            </a:r>
            <a:r>
              <a:rPr kumimoji="0" lang="zh-CN" altLang="en-US" sz="1900" b="0" i="0" u="none" strike="noStrike" kern="1200" cap="none" spc="0" normalizeH="0" baseline="0" noProof="1" dirty="0" smtClean="0">
                <a:solidFill>
                  <a:srgbClr val="FF0000"/>
                </a:solidFill>
                <a:latin typeface="+mn-ea"/>
                <a:ea typeface="+mn-ea"/>
                <a:cs typeface="+mj-cs"/>
                <a:sym typeface="+mn-ea"/>
              </a:rPr>
              <a:t>：特殊解法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grpSp>
        <p:nvGrpSpPr>
          <p:cNvPr id="111619" name="组合 1"/>
          <p:cNvGrpSpPr/>
          <p:nvPr/>
        </p:nvGrpSpPr>
        <p:grpSpPr>
          <a:xfrm>
            <a:off x="585788" y="1676400"/>
            <a:ext cx="1603375" cy="2122488"/>
            <a:chOff x="1828" y="4812"/>
            <a:chExt cx="3471" cy="4766"/>
          </a:xfrm>
        </p:grpSpPr>
        <p:grpSp>
          <p:nvGrpSpPr>
            <p:cNvPr id="111620"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1623"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1626"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510" name="" r:id="rId2" imgW="708660" imgH="121920" progId="Paint.Picture">
                    <p:embed/>
                  </p:oleObj>
                </mc:Choice>
                <mc:Fallback>
                  <p:oleObj name="" r:id="rId2" imgW="708660" imgH="121920" progId="Paint.Picture">
                    <p:embed/>
                    <p:pic>
                      <p:nvPicPr>
                        <p:cNvPr id="0" name="图片 3509"/>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3" name="椭圆 12"/>
            <p:cNvSpPr/>
            <p:nvPr/>
          </p:nvSpPr>
          <p:spPr>
            <a:xfrm>
              <a:off x="3608" y="6529"/>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文本框 13"/>
            <p:cNvSpPr txBox="1"/>
            <p:nvPr/>
          </p:nvSpPr>
          <p:spPr>
            <a:xfrm>
              <a:off x="2968" y="5272"/>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5" name="文本框 14"/>
            <p:cNvSpPr txBox="1"/>
            <p:nvPr/>
          </p:nvSpPr>
          <p:spPr>
            <a:xfrm>
              <a:off x="3030" y="634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grpSp>
        <p:nvGrpSpPr>
          <p:cNvPr id="111632" name="组合 18"/>
          <p:cNvGrpSpPr/>
          <p:nvPr/>
        </p:nvGrpSpPr>
        <p:grpSpPr>
          <a:xfrm>
            <a:off x="3098800" y="2228850"/>
            <a:ext cx="1249363" cy="1412875"/>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1635" name="组合 21"/>
          <p:cNvGrpSpPr/>
          <p:nvPr/>
        </p:nvGrpSpPr>
        <p:grpSpPr>
          <a:xfrm>
            <a:off x="4186238" y="2079625"/>
            <a:ext cx="595312" cy="627063"/>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1638" name="对象 24"/>
          <p:cNvGraphicFramePr/>
          <p:nvPr/>
        </p:nvGraphicFramePr>
        <p:xfrm>
          <a:off x="2884488" y="3641725"/>
          <a:ext cx="1535112" cy="109538"/>
        </p:xfrm>
        <a:graphic>
          <a:graphicData uri="http://schemas.openxmlformats.org/presentationml/2006/ole">
            <mc:AlternateContent xmlns:mc="http://schemas.openxmlformats.org/markup-compatibility/2006">
              <mc:Choice xmlns:v="urn:schemas-microsoft-com:vml" Requires="v">
                <p:oleObj spid="_x0000_s3511" name="" r:id="rId4" imgW="708660" imgH="121920" progId="Paint.Picture">
                  <p:embed/>
                </p:oleObj>
              </mc:Choice>
              <mc:Fallback>
                <p:oleObj name="" r:id="rId4" imgW="708660" imgH="121920" progId="Paint.Picture">
                  <p:embed/>
                  <p:pic>
                    <p:nvPicPr>
                      <p:cNvPr id="0" name="图片 3510"/>
                      <p:cNvPicPr/>
                      <p:nvPr/>
                    </p:nvPicPr>
                    <p:blipFill>
                      <a:blip r:embed="rId3"/>
                      <a:stretch>
                        <a:fillRect/>
                      </a:stretch>
                    </p:blipFill>
                    <p:spPr>
                      <a:xfrm>
                        <a:off x="2884488" y="3641725"/>
                        <a:ext cx="1535112" cy="109538"/>
                      </a:xfrm>
                      <a:prstGeom prst="rect">
                        <a:avLst/>
                      </a:prstGeom>
                      <a:noFill/>
                      <a:ln w="38100">
                        <a:noFill/>
                        <a:miter/>
                      </a:ln>
                    </p:spPr>
                  </p:pic>
                </p:oleObj>
              </mc:Fallback>
            </mc:AlternateContent>
          </a:graphicData>
        </a:graphic>
      </p:graphicFrame>
      <p:cxnSp>
        <p:nvCxnSpPr>
          <p:cNvPr id="27" name="直接连接符 26"/>
          <p:cNvCxnSpPr>
            <a:stCxn id="24" idx="7"/>
          </p:cNvCxnSpPr>
          <p:nvPr/>
        </p:nvCxnSpPr>
        <p:spPr>
          <a:xfrm flipH="1">
            <a:off x="3714750" y="2359025"/>
            <a:ext cx="817563" cy="56515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28" name="椭圆 27"/>
          <p:cNvSpPr/>
          <p:nvPr/>
        </p:nvSpPr>
        <p:spPr>
          <a:xfrm>
            <a:off x="3987800" y="2586038"/>
            <a:ext cx="138113" cy="138113"/>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1" name="文本框 30"/>
          <p:cNvSpPr txBox="1"/>
          <p:nvPr/>
        </p:nvSpPr>
        <p:spPr>
          <a:xfrm>
            <a:off x="3389313" y="1808163"/>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2" name="文本框 31"/>
          <p:cNvSpPr txBox="1"/>
          <p:nvPr/>
        </p:nvSpPr>
        <p:spPr>
          <a:xfrm>
            <a:off x="3654425" y="2359025"/>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3365500" y="2811463"/>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8" name="TextBox 2"/>
          <p:cNvSpPr txBox="1"/>
          <p:nvPr/>
        </p:nvSpPr>
        <p:spPr>
          <a:xfrm>
            <a:off x="137794" y="4454208"/>
            <a:ext cx="8524875" cy="2148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【分析】</a:t>
            </a:r>
            <a:r>
              <a:rPr kumimoji="0" sz="1900" b="0" i="0" u="none" strike="noStrike" kern="1200" cap="none" spc="0" normalizeH="0" baseline="0" noProof="1" dirty="0" smtClean="0">
                <a:solidFill>
                  <a:srgbClr val="000000"/>
                </a:solidFill>
                <a:latin typeface="+mn-ea"/>
                <a:ea typeface="+mn-ea"/>
                <a:cs typeface="+mj-cs"/>
                <a:sym typeface="+mn-ea"/>
              </a:rPr>
              <a:t>先 计算出  图1的 组合体的 质心C的坐标 及其 对质心C的 转动惯量， 然后，利用 水平动量守恒，得到 质心水平方向 速度 恒为0，从而  找到  其 在任意位置的  速度瞬心P， 用速度瞬心法 建立 质心的速度 与 角速度的 函数关系，代入动能，求出  角速度表达式，再 代入 待求位置的 转角，求得角速度。 在求  加速度问题时，对  动能定理  求导 ，或  对得到的角速度表达式求导，得到 角加速度。 这样的步骤 相当于 功率方程的 方法2 和方法6。再用 动静法  求出 地面的  支持力。</a:t>
            </a:r>
            <a:endParaRPr kumimoji="0" sz="1900" b="0" i="0" u="none" strike="noStrike" kern="1200" cap="none" spc="0" normalizeH="0" baseline="0" noProof="1" dirty="0" smtClean="0">
              <a:solidFill>
                <a:srgbClr val="000000"/>
              </a:solidFill>
              <a:latin typeface="+mn-ea"/>
              <a:ea typeface="+mn-ea"/>
              <a:cs typeface="+mj-cs"/>
              <a:sym typeface="+mn-ea"/>
            </a:endParaRPr>
          </a:p>
        </p:txBody>
      </p:sp>
      <p:sp>
        <p:nvSpPr>
          <p:cNvPr id="30" name="文本框 29"/>
          <p:cNvSpPr txBox="1"/>
          <p:nvPr/>
        </p:nvSpPr>
        <p:spPr>
          <a:xfrm>
            <a:off x="1017588" y="3751263"/>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4" name="文本框 33"/>
          <p:cNvSpPr txBox="1"/>
          <p:nvPr/>
        </p:nvSpPr>
        <p:spPr>
          <a:xfrm>
            <a:off x="3654425" y="37988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6" name="文本框 35"/>
          <p:cNvSpPr txBox="1"/>
          <p:nvPr/>
        </p:nvSpPr>
        <p:spPr>
          <a:xfrm>
            <a:off x="4448175" y="2643188"/>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7" name="直接连接符 36"/>
          <p:cNvCxnSpPr>
            <a:stCxn id="24" idx="7"/>
          </p:cNvCxnSpPr>
          <p:nvPr/>
        </p:nvCxnSpPr>
        <p:spPr>
          <a:xfrm>
            <a:off x="2520950" y="2941638"/>
            <a:ext cx="2601913" cy="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sp>
        <p:nvSpPr>
          <p:cNvPr id="38" name="任意多边形 37"/>
          <p:cNvSpPr/>
          <p:nvPr/>
        </p:nvSpPr>
        <p:spPr>
          <a:xfrm>
            <a:off x="4165600" y="2522538"/>
            <a:ext cx="85725" cy="469900"/>
          </a:xfrm>
          <a:custGeom>
            <a:avLst/>
            <a:gdLst>
              <a:gd name="connisteX0" fmla="*/ 0 w 85725"/>
              <a:gd name="connsiteY0" fmla="*/ 0 h 171450"/>
              <a:gd name="connisteX1" fmla="*/ 68580 w 85725"/>
              <a:gd name="connsiteY1" fmla="*/ 102870 h 171450"/>
              <a:gd name="connisteX2" fmla="*/ 68580 w 85725"/>
              <a:gd name="connsiteY2" fmla="*/ 154305 h 171450"/>
              <a:gd name="connisteX3" fmla="*/ 85725 w 85725"/>
              <a:gd name="connsiteY3" fmla="*/ 171450 h 171450"/>
            </a:gdLst>
            <a:ahLst/>
            <a:cxnLst>
              <a:cxn ang="0">
                <a:pos x="connisteX0" y="connsiteY0"/>
              </a:cxn>
              <a:cxn ang="0">
                <a:pos x="connisteX1" y="connsiteY1"/>
              </a:cxn>
              <a:cxn ang="0">
                <a:pos x="connisteX2" y="connsiteY2"/>
              </a:cxn>
              <a:cxn ang="0">
                <a:pos x="connisteX3" y="connsiteY3"/>
              </a:cxn>
            </a:cxnLst>
            <a:rect l="l" t="t" r="r" b="b"/>
            <a:pathLst>
              <a:path w="85725" h="171450">
                <a:moveTo>
                  <a:pt x="0" y="0"/>
                </a:moveTo>
                <a:cubicBezTo>
                  <a:pt x="13970" y="19685"/>
                  <a:pt x="54610" y="71755"/>
                  <a:pt x="68580" y="102870"/>
                </a:cubicBezTo>
                <a:cubicBezTo>
                  <a:pt x="82550" y="133985"/>
                  <a:pt x="65405" y="140335"/>
                  <a:pt x="68580" y="154305"/>
                </a:cubicBezTo>
                <a:cubicBezTo>
                  <a:pt x="71755" y="168275"/>
                  <a:pt x="82550" y="168910"/>
                  <a:pt x="85725" y="171450"/>
                </a:cubicBezTo>
              </a:path>
            </a:pathLst>
          </a:custGeom>
          <a:noFill/>
          <a:ln w="12700" cap="flat">
            <a:solidFill>
              <a:schemeClr val="accent2">
                <a:lumMod val="60000"/>
                <a:lumOff val="4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1650" name="对象 146">
            <a:hlinkClick r:id="" action="ppaction://ole?verb="/>
          </p:cNvPr>
          <p:cNvGraphicFramePr>
            <a:graphicFrameLocks noChangeAspect="1"/>
          </p:cNvGraphicFramePr>
          <p:nvPr/>
        </p:nvGraphicFramePr>
        <p:xfrm>
          <a:off x="4392613" y="2706688"/>
          <a:ext cx="244475" cy="287337"/>
        </p:xfrm>
        <a:graphic>
          <a:graphicData uri="http://schemas.openxmlformats.org/presentationml/2006/ole">
            <mc:AlternateContent xmlns:mc="http://schemas.openxmlformats.org/markup-compatibility/2006">
              <mc:Choice xmlns:v="urn:schemas-microsoft-com:vml" Requires="v">
                <p:oleObj spid="_x0000_s3513" name="" r:id="rId5" imgW="127000" imgH="177165" progId="Equation.KSEE3">
                  <p:embed/>
                </p:oleObj>
              </mc:Choice>
              <mc:Fallback>
                <p:oleObj name="" r:id="rId5" imgW="127000" imgH="177165" progId="Equation.KSEE3">
                  <p:embed/>
                  <p:pic>
                    <p:nvPicPr>
                      <p:cNvPr id="0" name="图片 3512"/>
                      <p:cNvPicPr/>
                      <p:nvPr/>
                    </p:nvPicPr>
                    <p:blipFill>
                      <a:blip r:embed="rId6"/>
                      <a:stretch>
                        <a:fillRect/>
                      </a:stretch>
                    </p:blipFill>
                    <p:spPr>
                      <a:xfrm>
                        <a:off x="4392613" y="2706688"/>
                        <a:ext cx="244475" cy="287337"/>
                      </a:xfrm>
                      <a:prstGeom prst="rect">
                        <a:avLst/>
                      </a:prstGeom>
                      <a:noFill/>
                      <a:ln w="38100">
                        <a:noFill/>
                        <a:miter/>
                      </a:ln>
                    </p:spPr>
                  </p:pic>
                </p:oleObj>
              </mc:Fallback>
            </mc:AlternateContent>
          </a:graphicData>
        </a:graphic>
      </p:graphicFrame>
      <p:graphicFrame>
        <p:nvGraphicFramePr>
          <p:cNvPr id="111651" name="对象 38">
            <a:hlinkClick r:id="" action="ppaction://ole?verb="/>
          </p:cNvPr>
          <p:cNvGraphicFramePr>
            <a:graphicFrameLocks noChangeAspect="1"/>
          </p:cNvGraphicFramePr>
          <p:nvPr/>
        </p:nvGraphicFramePr>
        <p:xfrm>
          <a:off x="5122863" y="2901950"/>
          <a:ext cx="244475" cy="227013"/>
        </p:xfrm>
        <a:graphic>
          <a:graphicData uri="http://schemas.openxmlformats.org/presentationml/2006/ole">
            <mc:AlternateContent xmlns:mc="http://schemas.openxmlformats.org/markup-compatibility/2006">
              <mc:Choice xmlns:v="urn:schemas-microsoft-com:vml" Requires="v">
                <p:oleObj spid="_x0000_s3512" name="" r:id="rId7" imgW="127000" imgH="139700" progId="Equation.KSEE3">
                  <p:embed/>
                </p:oleObj>
              </mc:Choice>
              <mc:Fallback>
                <p:oleObj name="" r:id="rId7" imgW="127000" imgH="139700" progId="Equation.KSEE3">
                  <p:embed/>
                  <p:pic>
                    <p:nvPicPr>
                      <p:cNvPr id="0" name="图片 3511"/>
                      <p:cNvPicPr/>
                      <p:nvPr/>
                    </p:nvPicPr>
                    <p:blipFill>
                      <a:blip r:embed="rId8"/>
                      <a:stretch>
                        <a:fillRect/>
                      </a:stretch>
                    </p:blipFill>
                    <p:spPr>
                      <a:xfrm>
                        <a:off x="5122863" y="2901950"/>
                        <a:ext cx="244475" cy="227013"/>
                      </a:xfrm>
                      <a:prstGeom prst="rect">
                        <a:avLst/>
                      </a:prstGeom>
                      <a:noFill/>
                      <a:ln w="38100">
                        <a:noFill/>
                        <a:miter/>
                      </a:ln>
                    </p:spPr>
                  </p:pic>
                </p:oleObj>
              </mc:Fallback>
            </mc:AlternateContent>
          </a:graphicData>
        </a:graphic>
      </p:graphicFrame>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191769" y="303530"/>
            <a:ext cx="7355841" cy="439420"/>
          </a:xfrm>
        </p:spPr>
        <p:txBody>
          <a:bodyPr vert="horz" wrap="square" lIns="50800" tIns="50800" rIns="50800" bIns="50800" anchor="ctr">
            <a:scene3d>
              <a:camera prst="orthographicFront"/>
              <a:lightRig rig="threePt" dir="t"/>
            </a:scene3d>
          </a:bodyPr>
          <a:p>
            <a:pPr defTabSz="409575" fontAlgn="base"/>
            <a:r>
              <a:rPr lang="en-US" altLang="zh-CN" b="1" strike="noStrike" noProof="1" dirty="0">
                <a:solidFill>
                  <a:schemeClr val="tx1"/>
                </a:solidFill>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22225" y="993775"/>
            <a:ext cx="907097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3</a:t>
            </a:r>
            <a:r>
              <a:rPr kumimoji="0" lang="zh-CN" altLang="en-US" sz="1900" b="0" i="0" u="none" strike="noStrike" kern="1200" cap="none" spc="0" normalizeH="0" baseline="0" noProof="1" dirty="0" smtClean="0">
                <a:solidFill>
                  <a:srgbClr val="FF0000"/>
                </a:solidFill>
                <a:latin typeface="+mn-ea"/>
                <a:ea typeface="+mn-ea"/>
                <a:cs typeface="+mj-cs"/>
                <a:sym typeface="+mn-ea"/>
              </a:rPr>
              <a:t>：特殊解法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sp>
        <p:nvSpPr>
          <p:cNvPr id="18" name="TextBox 2"/>
          <p:cNvSpPr txBox="1"/>
          <p:nvPr/>
        </p:nvSpPr>
        <p:spPr>
          <a:xfrm>
            <a:off x="40640" y="1743710"/>
            <a:ext cx="831207"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【解】</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pSp>
        <p:nvGrpSpPr>
          <p:cNvPr id="112644" name="组合 4"/>
          <p:cNvGrpSpPr/>
          <p:nvPr/>
        </p:nvGrpSpPr>
        <p:grpSpPr>
          <a:xfrm>
            <a:off x="7115175" y="1881188"/>
            <a:ext cx="1603375" cy="2422525"/>
            <a:chOff x="923" y="2640"/>
            <a:chExt cx="2524" cy="3814"/>
          </a:xfrm>
        </p:grpSpPr>
        <p:grpSp>
          <p:nvGrpSpPr>
            <p:cNvPr id="112645" name="组合 1"/>
            <p:cNvGrpSpPr/>
            <p:nvPr/>
          </p:nvGrpSpPr>
          <p:grpSpPr>
            <a:xfrm>
              <a:off x="923" y="2640"/>
              <a:ext cx="2524" cy="3343"/>
              <a:chOff x="1828" y="4812"/>
              <a:chExt cx="3471" cy="4766"/>
            </a:xfrm>
          </p:grpSpPr>
          <p:grpSp>
            <p:nvGrpSpPr>
              <p:cNvPr id="112646"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2649"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2652"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514" name="" r:id="rId2" imgW="708660" imgH="121920" progId="Paint.Picture">
                      <p:embed/>
                    </p:oleObj>
                  </mc:Choice>
                  <mc:Fallback>
                    <p:oleObj name="" r:id="rId2" imgW="708660" imgH="121920" progId="Paint.Picture">
                      <p:embed/>
                      <p:pic>
                        <p:nvPicPr>
                          <p:cNvPr id="0" name="图片 3513"/>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3" name="椭圆 12"/>
              <p:cNvSpPr/>
              <p:nvPr/>
            </p:nvSpPr>
            <p:spPr>
              <a:xfrm>
                <a:off x="3608" y="6529"/>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文本框 13"/>
              <p:cNvSpPr txBox="1"/>
              <p:nvPr/>
            </p:nvSpPr>
            <p:spPr>
              <a:xfrm>
                <a:off x="2968" y="5272"/>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5" name="文本框 14"/>
              <p:cNvSpPr txBox="1"/>
              <p:nvPr/>
            </p:nvSpPr>
            <p:spPr>
              <a:xfrm>
                <a:off x="3030" y="634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sp>
          <p:nvSpPr>
            <p:cNvPr id="30" name="文本框 29"/>
            <p:cNvSpPr txBox="1"/>
            <p:nvPr/>
          </p:nvSpPr>
          <p:spPr>
            <a:xfrm>
              <a:off x="1603" y="5908"/>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pSp>
      <p:grpSp>
        <p:nvGrpSpPr>
          <p:cNvPr id="112659" name="组合 3"/>
          <p:cNvGrpSpPr/>
          <p:nvPr/>
        </p:nvGrpSpPr>
        <p:grpSpPr>
          <a:xfrm>
            <a:off x="6405563" y="4545013"/>
            <a:ext cx="2482850" cy="2338387"/>
            <a:chOff x="4543" y="2848"/>
            <a:chExt cx="3911" cy="3682"/>
          </a:xfrm>
        </p:grpSpPr>
        <p:grpSp>
          <p:nvGrpSpPr>
            <p:cNvPr id="112660" name="组合 18"/>
            <p:cNvGrpSpPr/>
            <p:nvPr/>
          </p:nvGrpSpPr>
          <p:grpSpPr>
            <a:xfrm>
              <a:off x="4879" y="3510"/>
              <a:ext cx="1969" cy="2224"/>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2663" name="组合 21"/>
            <p:cNvGrpSpPr/>
            <p:nvPr/>
          </p:nvGrpSpPr>
          <p:grpSpPr>
            <a:xfrm>
              <a:off x="6592" y="3274"/>
              <a:ext cx="937" cy="989"/>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2666" name="对象 24"/>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515" name="" r:id="rId4" imgW="708660" imgH="121920" progId="Paint.Picture">
                    <p:embed/>
                  </p:oleObj>
                </mc:Choice>
                <mc:Fallback>
                  <p:oleObj name="" r:id="rId4" imgW="708660" imgH="121920" progId="Paint.Picture">
                    <p:embed/>
                    <p:pic>
                      <p:nvPicPr>
                        <p:cNvPr id="0" name="图片 3514"/>
                        <p:cNvPicPr/>
                        <p:nvPr/>
                      </p:nvPicPr>
                      <p:blipFill>
                        <a:blip r:embed="rId3"/>
                        <a:stretch>
                          <a:fillRect/>
                        </a:stretch>
                      </p:blipFill>
                      <p:spPr>
                        <a:xfrm>
                          <a:off x="4543" y="5735"/>
                          <a:ext cx="2417" cy="173"/>
                        </a:xfrm>
                        <a:prstGeom prst="rect">
                          <a:avLst/>
                        </a:prstGeom>
                        <a:noFill/>
                        <a:ln w="38100">
                          <a:noFill/>
                          <a:miter/>
                        </a:ln>
                      </p:spPr>
                    </p:pic>
                  </p:oleObj>
                </mc:Fallback>
              </mc:AlternateContent>
            </a:graphicData>
          </a:graphic>
        </p:graphicFrame>
        <p:cxnSp>
          <p:nvCxnSpPr>
            <p:cNvPr id="27" name="直接连接符 26"/>
            <p:cNvCxnSpPr>
              <a:stCxn id="24" idx="7"/>
            </p:cNvCxnSpPr>
            <p:nvPr/>
          </p:nvCxnSpPr>
          <p:spPr>
            <a:xfrm flipH="1">
              <a:off x="5849" y="3715"/>
              <a:ext cx="1288" cy="89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28" name="椭圆 27"/>
            <p:cNvSpPr/>
            <p:nvPr/>
          </p:nvSpPr>
          <p:spPr>
            <a:xfrm>
              <a:off x="6281" y="4073"/>
              <a:ext cx="217" cy="216"/>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1" name="文本框 30"/>
            <p:cNvSpPr txBox="1"/>
            <p:nvPr/>
          </p:nvSpPr>
          <p:spPr>
            <a:xfrm>
              <a:off x="5337" y="284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2" name="文本框 31"/>
            <p:cNvSpPr txBox="1"/>
            <p:nvPr/>
          </p:nvSpPr>
          <p:spPr>
            <a:xfrm>
              <a:off x="5755" y="3716"/>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5300" y="442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4" name="文本框 33"/>
            <p:cNvSpPr txBox="1"/>
            <p:nvPr/>
          </p:nvSpPr>
          <p:spPr>
            <a:xfrm>
              <a:off x="5755" y="5983"/>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6" name="文本框 35"/>
            <p:cNvSpPr txBox="1"/>
            <p:nvPr/>
          </p:nvSpPr>
          <p:spPr>
            <a:xfrm>
              <a:off x="7004" y="4163"/>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7" name="直接连接符 36"/>
            <p:cNvCxnSpPr>
              <a:stCxn id="24" idx="7"/>
            </p:cNvCxnSpPr>
            <p:nvPr/>
          </p:nvCxnSpPr>
          <p:spPr>
            <a:xfrm>
              <a:off x="5143" y="4561"/>
              <a:ext cx="2925" cy="1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sp>
          <p:nvSpPr>
            <p:cNvPr id="38" name="任意多边形 37"/>
            <p:cNvSpPr/>
            <p:nvPr/>
          </p:nvSpPr>
          <p:spPr>
            <a:xfrm>
              <a:off x="6561" y="3973"/>
              <a:ext cx="135" cy="741"/>
            </a:xfrm>
            <a:custGeom>
              <a:avLst/>
              <a:gdLst>
                <a:gd name="connisteX0" fmla="*/ 0 w 85725"/>
                <a:gd name="connsiteY0" fmla="*/ 0 h 171450"/>
                <a:gd name="connisteX1" fmla="*/ 68580 w 85725"/>
                <a:gd name="connsiteY1" fmla="*/ 102870 h 171450"/>
                <a:gd name="connisteX2" fmla="*/ 68580 w 85725"/>
                <a:gd name="connsiteY2" fmla="*/ 154305 h 171450"/>
                <a:gd name="connisteX3" fmla="*/ 85725 w 85725"/>
                <a:gd name="connsiteY3" fmla="*/ 171450 h 171450"/>
              </a:gdLst>
              <a:ahLst/>
              <a:cxnLst>
                <a:cxn ang="0">
                  <a:pos x="connisteX0" y="connsiteY0"/>
                </a:cxn>
                <a:cxn ang="0">
                  <a:pos x="connisteX1" y="connsiteY1"/>
                </a:cxn>
                <a:cxn ang="0">
                  <a:pos x="connisteX2" y="connsiteY2"/>
                </a:cxn>
                <a:cxn ang="0">
                  <a:pos x="connisteX3" y="connsiteY3"/>
                </a:cxn>
              </a:cxnLst>
              <a:rect l="l" t="t" r="r" b="b"/>
              <a:pathLst>
                <a:path w="85725" h="171450">
                  <a:moveTo>
                    <a:pt x="0" y="0"/>
                  </a:moveTo>
                  <a:cubicBezTo>
                    <a:pt x="13970" y="19685"/>
                    <a:pt x="54610" y="71755"/>
                    <a:pt x="68580" y="102870"/>
                  </a:cubicBezTo>
                  <a:cubicBezTo>
                    <a:pt x="82550" y="133985"/>
                    <a:pt x="65405" y="140335"/>
                    <a:pt x="68580" y="154305"/>
                  </a:cubicBezTo>
                  <a:cubicBezTo>
                    <a:pt x="71755" y="168275"/>
                    <a:pt x="82550" y="168910"/>
                    <a:pt x="85725" y="171450"/>
                  </a:cubicBezTo>
                </a:path>
              </a:pathLst>
            </a:custGeom>
            <a:noFill/>
            <a:ln w="12700" cap="flat">
              <a:solidFill>
                <a:schemeClr val="accent2">
                  <a:lumMod val="60000"/>
                  <a:lumOff val="4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2676" name="对象 146">
              <a:hlinkClick r:id="" action="ppaction://ole?verb="/>
            </p:cNvPr>
            <p:cNvGraphicFramePr>
              <a:graphicFrameLocks noChangeAspect="1"/>
            </p:cNvGraphicFramePr>
            <p:nvPr/>
          </p:nvGraphicFramePr>
          <p:xfrm>
            <a:off x="6918" y="4263"/>
            <a:ext cx="386" cy="453"/>
          </p:xfrm>
          <a:graphic>
            <a:graphicData uri="http://schemas.openxmlformats.org/presentationml/2006/ole">
              <mc:AlternateContent xmlns:mc="http://schemas.openxmlformats.org/markup-compatibility/2006">
                <mc:Choice xmlns:v="urn:schemas-microsoft-com:vml" Requires="v">
                  <p:oleObj spid="_x0000_s3516" name="" r:id="rId5" imgW="127000" imgH="177165" progId="Equation.KSEE3">
                    <p:embed/>
                  </p:oleObj>
                </mc:Choice>
                <mc:Fallback>
                  <p:oleObj name="" r:id="rId5" imgW="127000" imgH="177165" progId="Equation.KSEE3">
                    <p:embed/>
                    <p:pic>
                      <p:nvPicPr>
                        <p:cNvPr id="0" name="图片 3515"/>
                        <p:cNvPicPr/>
                        <p:nvPr/>
                      </p:nvPicPr>
                      <p:blipFill>
                        <a:blip r:embed="rId6"/>
                        <a:stretch>
                          <a:fillRect/>
                        </a:stretch>
                      </p:blipFill>
                      <p:spPr>
                        <a:xfrm>
                          <a:off x="6918" y="4263"/>
                          <a:ext cx="386" cy="453"/>
                        </a:xfrm>
                        <a:prstGeom prst="rect">
                          <a:avLst/>
                        </a:prstGeom>
                        <a:noFill/>
                        <a:ln w="38100">
                          <a:noFill/>
                          <a:miter/>
                        </a:ln>
                      </p:spPr>
                    </p:pic>
                  </p:oleObj>
                </mc:Fallback>
              </mc:AlternateContent>
            </a:graphicData>
          </a:graphic>
        </p:graphicFrame>
        <p:graphicFrame>
          <p:nvGraphicFramePr>
            <p:cNvPr id="112677" name="对象 38">
              <a:hlinkClick r:id="" action="ppaction://ole?verb="/>
            </p:cNvPr>
            <p:cNvGraphicFramePr>
              <a:graphicFrameLocks noChangeAspect="1"/>
            </p:cNvGraphicFramePr>
            <p:nvPr/>
          </p:nvGraphicFramePr>
          <p:xfrm>
            <a:off x="8068" y="4571"/>
            <a:ext cx="386" cy="358"/>
          </p:xfrm>
          <a:graphic>
            <a:graphicData uri="http://schemas.openxmlformats.org/presentationml/2006/ole">
              <mc:AlternateContent xmlns:mc="http://schemas.openxmlformats.org/markup-compatibility/2006">
                <mc:Choice xmlns:v="urn:schemas-microsoft-com:vml" Requires="v">
                  <p:oleObj spid="_x0000_s3517" name="" r:id="rId7" imgW="127000" imgH="139700" progId="Equation.KSEE3">
                    <p:embed/>
                  </p:oleObj>
                </mc:Choice>
                <mc:Fallback>
                  <p:oleObj name="" r:id="rId7" imgW="127000" imgH="139700" progId="Equation.KSEE3">
                    <p:embed/>
                    <p:pic>
                      <p:nvPicPr>
                        <p:cNvPr id="0" name="图片 3516"/>
                        <p:cNvPicPr/>
                        <p:nvPr/>
                      </p:nvPicPr>
                      <p:blipFill>
                        <a:blip r:embed="rId8"/>
                        <a:stretch>
                          <a:fillRect/>
                        </a:stretch>
                      </p:blipFill>
                      <p:spPr>
                        <a:xfrm>
                          <a:off x="8068" y="4571"/>
                          <a:ext cx="386" cy="358"/>
                        </a:xfrm>
                        <a:prstGeom prst="rect">
                          <a:avLst/>
                        </a:prstGeom>
                        <a:noFill/>
                        <a:ln w="38100">
                          <a:noFill/>
                          <a:miter/>
                        </a:ln>
                      </p:spPr>
                    </p:pic>
                  </p:oleObj>
                </mc:Fallback>
              </mc:AlternateContent>
            </a:graphicData>
          </a:graphic>
        </p:graphicFrame>
      </p:grpSp>
      <p:sp>
        <p:nvSpPr>
          <p:cNvPr id="6" name="文本框 5"/>
          <p:cNvSpPr txBox="1"/>
          <p:nvPr/>
        </p:nvSpPr>
        <p:spPr>
          <a:xfrm>
            <a:off x="6875463" y="5292725"/>
            <a:ext cx="3349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P</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7" name="直接连接符 6"/>
          <p:cNvCxnSpPr>
            <a:stCxn id="24" idx="7"/>
          </p:cNvCxnSpPr>
          <p:nvPr/>
        </p:nvCxnSpPr>
        <p:spPr>
          <a:xfrm flipH="1">
            <a:off x="7156450" y="5403850"/>
            <a:ext cx="454025" cy="30163"/>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cxnSp>
        <p:nvCxnSpPr>
          <p:cNvPr id="10" name="直接连接符 9"/>
          <p:cNvCxnSpPr>
            <a:stCxn id="24" idx="7"/>
          </p:cNvCxnSpPr>
          <p:nvPr/>
        </p:nvCxnSpPr>
        <p:spPr>
          <a:xfrm flipV="1">
            <a:off x="7278688" y="5365750"/>
            <a:ext cx="0" cy="309563"/>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sp>
        <p:nvSpPr>
          <p:cNvPr id="35" name="椭圆 34"/>
          <p:cNvSpPr/>
          <p:nvPr/>
        </p:nvSpPr>
        <p:spPr>
          <a:xfrm>
            <a:off x="7226300" y="5330825"/>
            <a:ext cx="152400" cy="188913"/>
          </a:xfrm>
          <a:prstGeom prst="ellipse">
            <a:avLst/>
          </a:prstGeom>
          <a:blipFill rotWithShape="1">
            <a:blip r:embed="rId1"/>
            <a:srcRect/>
            <a:tile tx="0" ty="0" sx="100000" sy="100000" flip="none" algn="tl"/>
          </a:blipFill>
          <a:ln w="12700" cap="flat">
            <a:solidFill>
              <a:schemeClr val="accent2">
                <a:lumMod val="40000"/>
                <a:lumOff val="6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2682" name="对象 53">
            <a:hlinkClick r:id="" action="ppaction://ole?verb="/>
          </p:cNvPr>
          <p:cNvGraphicFramePr>
            <a:graphicFrameLocks noChangeAspect="1"/>
          </p:cNvGraphicFramePr>
          <p:nvPr/>
        </p:nvGraphicFramePr>
        <p:xfrm>
          <a:off x="2276475" y="2762250"/>
          <a:ext cx="2466975" cy="336550"/>
        </p:xfrm>
        <a:graphic>
          <a:graphicData uri="http://schemas.openxmlformats.org/presentationml/2006/ole">
            <mc:AlternateContent xmlns:mc="http://schemas.openxmlformats.org/markup-compatibility/2006">
              <mc:Choice xmlns:v="urn:schemas-microsoft-com:vml" Requires="v">
                <p:oleObj spid="_x0000_s3519" name="" r:id="rId9" imgW="1270000" imgH="228600" progId="Equation.KSEE3">
                  <p:embed/>
                </p:oleObj>
              </mc:Choice>
              <mc:Fallback>
                <p:oleObj name="" r:id="rId9" imgW="1270000" imgH="228600" progId="Equation.KSEE3">
                  <p:embed/>
                  <p:pic>
                    <p:nvPicPr>
                      <p:cNvPr id="0" name="图片 3518"/>
                      <p:cNvPicPr/>
                      <p:nvPr/>
                    </p:nvPicPr>
                    <p:blipFill>
                      <a:blip r:embed="rId10"/>
                      <a:stretch>
                        <a:fillRect/>
                      </a:stretch>
                    </p:blipFill>
                    <p:spPr>
                      <a:xfrm>
                        <a:off x="2276475" y="2762250"/>
                        <a:ext cx="2466975" cy="336550"/>
                      </a:xfrm>
                      <a:prstGeom prst="rect">
                        <a:avLst/>
                      </a:prstGeom>
                      <a:noFill/>
                      <a:ln w="38100">
                        <a:noFill/>
                        <a:miter/>
                      </a:ln>
                    </p:spPr>
                  </p:pic>
                </p:oleObj>
              </mc:Fallback>
            </mc:AlternateContent>
          </a:graphicData>
        </a:graphic>
      </p:graphicFrame>
      <p:sp>
        <p:nvSpPr>
          <p:cNvPr id="61" name="文本框 60"/>
          <p:cNvSpPr txBox="1"/>
          <p:nvPr/>
        </p:nvSpPr>
        <p:spPr>
          <a:xfrm>
            <a:off x="4910138" y="264160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41" name="TextBox 2"/>
          <p:cNvSpPr txBox="1"/>
          <p:nvPr/>
        </p:nvSpPr>
        <p:spPr>
          <a:xfrm>
            <a:off x="139700" y="2714625"/>
            <a:ext cx="223964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【水平动量守恒】</a:t>
            </a:r>
            <a:endPar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12685" name="对象 41">
            <a:hlinkClick r:id="" action="ppaction://ole?verb="/>
          </p:cNvPr>
          <p:cNvGraphicFramePr>
            <a:graphicFrameLocks noChangeAspect="1"/>
          </p:cNvGraphicFramePr>
          <p:nvPr/>
        </p:nvGraphicFramePr>
        <p:xfrm>
          <a:off x="3051175" y="1633538"/>
          <a:ext cx="2514600" cy="579437"/>
        </p:xfrm>
        <a:graphic>
          <a:graphicData uri="http://schemas.openxmlformats.org/presentationml/2006/ole">
            <mc:AlternateContent xmlns:mc="http://schemas.openxmlformats.org/markup-compatibility/2006">
              <mc:Choice xmlns:v="urn:schemas-microsoft-com:vml" Requires="v">
                <p:oleObj spid="_x0000_s3518" name="" r:id="rId11" imgW="1295400" imgH="393700" progId="Equation.KSEE3">
                  <p:embed/>
                </p:oleObj>
              </mc:Choice>
              <mc:Fallback>
                <p:oleObj name="" r:id="rId11" imgW="1295400" imgH="393700" progId="Equation.KSEE3">
                  <p:embed/>
                  <p:pic>
                    <p:nvPicPr>
                      <p:cNvPr id="0" name="图片 3517"/>
                      <p:cNvPicPr/>
                      <p:nvPr/>
                    </p:nvPicPr>
                    <p:blipFill>
                      <a:blip r:embed="rId12"/>
                      <a:stretch>
                        <a:fillRect/>
                      </a:stretch>
                    </p:blipFill>
                    <p:spPr>
                      <a:xfrm>
                        <a:off x="3051175" y="1633538"/>
                        <a:ext cx="2514600" cy="579437"/>
                      </a:xfrm>
                      <a:prstGeom prst="rect">
                        <a:avLst/>
                      </a:prstGeom>
                      <a:noFill/>
                      <a:ln w="38100">
                        <a:noFill/>
                        <a:miter/>
                      </a:ln>
                    </p:spPr>
                  </p:pic>
                </p:oleObj>
              </mc:Fallback>
            </mc:AlternateContent>
          </a:graphicData>
        </a:graphic>
      </p:graphicFrame>
      <p:cxnSp>
        <p:nvCxnSpPr>
          <p:cNvPr id="44" name="直接连接符 43"/>
          <p:cNvCxnSpPr>
            <a:stCxn id="24" idx="7"/>
          </p:cNvCxnSpPr>
          <p:nvPr/>
        </p:nvCxnSpPr>
        <p:spPr>
          <a:xfrm flipV="1">
            <a:off x="7613650" y="4622800"/>
            <a:ext cx="0" cy="1797050"/>
          </a:xfrm>
          <a:prstGeom prst="line">
            <a:avLst/>
          </a:prstGeom>
          <a:noFill/>
          <a:ln w="3175"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2687" name="对象 44">
            <a:hlinkClick r:id="" action="ppaction://ole?verb="/>
          </p:cNvPr>
          <p:cNvGraphicFramePr>
            <a:graphicFrameLocks noChangeAspect="1"/>
          </p:cNvGraphicFramePr>
          <p:nvPr/>
        </p:nvGraphicFramePr>
        <p:xfrm>
          <a:off x="7232650" y="4589463"/>
          <a:ext cx="269875" cy="268287"/>
        </p:xfrm>
        <a:graphic>
          <a:graphicData uri="http://schemas.openxmlformats.org/presentationml/2006/ole">
            <mc:AlternateContent xmlns:mc="http://schemas.openxmlformats.org/markup-compatibility/2006">
              <mc:Choice xmlns:v="urn:schemas-microsoft-com:vml" Requires="v">
                <p:oleObj spid="_x0000_s3520" name="" r:id="rId13" imgW="139700" imgH="165100" progId="Equation.KSEE3">
                  <p:embed/>
                </p:oleObj>
              </mc:Choice>
              <mc:Fallback>
                <p:oleObj name="" r:id="rId13" imgW="139700" imgH="165100" progId="Equation.KSEE3">
                  <p:embed/>
                  <p:pic>
                    <p:nvPicPr>
                      <p:cNvPr id="0" name="图片 3519"/>
                      <p:cNvPicPr/>
                      <p:nvPr/>
                    </p:nvPicPr>
                    <p:blipFill>
                      <a:blip r:embed="rId14"/>
                      <a:stretch>
                        <a:fillRect/>
                      </a:stretch>
                    </p:blipFill>
                    <p:spPr>
                      <a:xfrm>
                        <a:off x="7232650" y="4589463"/>
                        <a:ext cx="269875" cy="268287"/>
                      </a:xfrm>
                      <a:prstGeom prst="rect">
                        <a:avLst/>
                      </a:prstGeom>
                      <a:noFill/>
                      <a:ln w="38100">
                        <a:noFill/>
                        <a:miter/>
                      </a:ln>
                    </p:spPr>
                  </p:pic>
                </p:oleObj>
              </mc:Fallback>
            </mc:AlternateContent>
          </a:graphicData>
        </a:graphic>
      </p:graphicFrame>
      <p:sp>
        <p:nvSpPr>
          <p:cNvPr id="47" name="TextBox 2"/>
          <p:cNvSpPr txBox="1"/>
          <p:nvPr/>
        </p:nvSpPr>
        <p:spPr>
          <a:xfrm>
            <a:off x="712469" y="1735449"/>
            <a:ext cx="2239642"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【建立坐标如图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1</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a:t>
            </a:r>
            <a:endPar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cxnSp>
        <p:nvCxnSpPr>
          <p:cNvPr id="80" name="直接连接符 79"/>
          <p:cNvCxnSpPr>
            <a:stCxn id="24" idx="7"/>
          </p:cNvCxnSpPr>
          <p:nvPr/>
        </p:nvCxnSpPr>
        <p:spPr>
          <a:xfrm flipV="1">
            <a:off x="8020050" y="1733550"/>
            <a:ext cx="0" cy="179705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cxnSp>
        <p:nvCxnSpPr>
          <p:cNvPr id="81" name="直接连接符 80"/>
          <p:cNvCxnSpPr>
            <a:stCxn id="24" idx="7"/>
          </p:cNvCxnSpPr>
          <p:nvPr/>
        </p:nvCxnSpPr>
        <p:spPr>
          <a:xfrm>
            <a:off x="7146925" y="3167063"/>
            <a:ext cx="1720850" cy="30163"/>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2691" name="对象 81">
            <a:hlinkClick r:id="" action="ppaction://ole?verb="/>
          </p:cNvPr>
          <p:cNvGraphicFramePr>
            <a:graphicFrameLocks noChangeAspect="1"/>
          </p:cNvGraphicFramePr>
          <p:nvPr/>
        </p:nvGraphicFramePr>
        <p:xfrm>
          <a:off x="8718550" y="3314700"/>
          <a:ext cx="244475" cy="227013"/>
        </p:xfrm>
        <a:graphic>
          <a:graphicData uri="http://schemas.openxmlformats.org/presentationml/2006/ole">
            <mc:AlternateContent xmlns:mc="http://schemas.openxmlformats.org/markup-compatibility/2006">
              <mc:Choice xmlns:v="urn:schemas-microsoft-com:vml" Requires="v">
                <p:oleObj spid="_x0000_s3522" name="" r:id="rId15" imgW="127000" imgH="139700" progId="Equation.KSEE3">
                  <p:embed/>
                </p:oleObj>
              </mc:Choice>
              <mc:Fallback>
                <p:oleObj name="" r:id="rId15" imgW="127000" imgH="139700" progId="Equation.KSEE3">
                  <p:embed/>
                  <p:pic>
                    <p:nvPicPr>
                      <p:cNvPr id="0" name="图片 3521"/>
                      <p:cNvPicPr/>
                      <p:nvPr/>
                    </p:nvPicPr>
                    <p:blipFill>
                      <a:blip r:embed="rId8"/>
                      <a:stretch>
                        <a:fillRect/>
                      </a:stretch>
                    </p:blipFill>
                    <p:spPr>
                      <a:xfrm>
                        <a:off x="8718550" y="3314700"/>
                        <a:ext cx="244475" cy="227013"/>
                      </a:xfrm>
                      <a:prstGeom prst="rect">
                        <a:avLst/>
                      </a:prstGeom>
                      <a:noFill/>
                      <a:ln w="38100">
                        <a:noFill/>
                        <a:miter/>
                      </a:ln>
                    </p:spPr>
                  </p:pic>
                </p:oleObj>
              </mc:Fallback>
            </mc:AlternateContent>
          </a:graphicData>
        </a:graphic>
      </p:graphicFrame>
      <p:graphicFrame>
        <p:nvGraphicFramePr>
          <p:cNvPr id="112692" name="对象 83">
            <a:hlinkClick r:id="" action="ppaction://ole?verb="/>
          </p:cNvPr>
          <p:cNvGraphicFramePr>
            <a:graphicFrameLocks noChangeAspect="1"/>
          </p:cNvGraphicFramePr>
          <p:nvPr/>
        </p:nvGraphicFramePr>
        <p:xfrm>
          <a:off x="7667625" y="1633538"/>
          <a:ext cx="269875" cy="268287"/>
        </p:xfrm>
        <a:graphic>
          <a:graphicData uri="http://schemas.openxmlformats.org/presentationml/2006/ole">
            <mc:AlternateContent xmlns:mc="http://schemas.openxmlformats.org/markup-compatibility/2006">
              <mc:Choice xmlns:v="urn:schemas-microsoft-com:vml" Requires="v">
                <p:oleObj spid="_x0000_s3521" name="" r:id="rId16" imgW="139700" imgH="165100" progId="Equation.KSEE3">
                  <p:embed/>
                </p:oleObj>
              </mc:Choice>
              <mc:Fallback>
                <p:oleObj name="" r:id="rId16" imgW="139700" imgH="165100" progId="Equation.KSEE3">
                  <p:embed/>
                  <p:pic>
                    <p:nvPicPr>
                      <p:cNvPr id="0" name="图片 3520"/>
                      <p:cNvPicPr/>
                      <p:nvPr/>
                    </p:nvPicPr>
                    <p:blipFill>
                      <a:blip r:embed="rId17"/>
                      <a:stretch>
                        <a:fillRect/>
                      </a:stretch>
                    </p:blipFill>
                    <p:spPr>
                      <a:xfrm>
                        <a:off x="7667625" y="1633538"/>
                        <a:ext cx="269875" cy="268287"/>
                      </a:xfrm>
                      <a:prstGeom prst="rect">
                        <a:avLst/>
                      </a:prstGeom>
                      <a:noFill/>
                      <a:ln w="38100">
                        <a:noFill/>
                        <a:miter/>
                      </a:ln>
                    </p:spPr>
                  </p:pic>
                </p:oleObj>
              </mc:Fallback>
            </mc:AlternateContent>
          </a:graphicData>
        </a:graphic>
      </p:graphicFrame>
      <p:sp>
        <p:nvSpPr>
          <p:cNvPr id="88" name="文本框 87"/>
          <p:cNvSpPr txBox="1"/>
          <p:nvPr/>
        </p:nvSpPr>
        <p:spPr>
          <a:xfrm>
            <a:off x="4910138" y="34559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(3)</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cxnSp>
        <p:nvCxnSpPr>
          <p:cNvPr id="90" name="直接箭头连接符 89"/>
          <p:cNvCxnSpPr>
            <a:stCxn id="24" idx="7"/>
          </p:cNvCxnSpPr>
          <p:nvPr/>
        </p:nvCxnSpPr>
        <p:spPr>
          <a:xfrm>
            <a:off x="7613650" y="5307013"/>
            <a:ext cx="17463" cy="771525"/>
          </a:xfrm>
          <a:prstGeom prst="straightConnector1">
            <a:avLst/>
          </a:prstGeom>
          <a:noFill/>
          <a:ln w="25400" cap="flat">
            <a:solidFill>
              <a:schemeClr val="accent2">
                <a:lumMod val="40000"/>
                <a:lumOff val="6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2695" name="对象 90">
            <a:hlinkClick r:id="" action="ppaction://ole?verb="/>
          </p:cNvPr>
          <p:cNvGraphicFramePr>
            <a:graphicFrameLocks noChangeAspect="1"/>
          </p:cNvGraphicFramePr>
          <p:nvPr/>
        </p:nvGraphicFramePr>
        <p:xfrm>
          <a:off x="7681913" y="5973763"/>
          <a:ext cx="342900" cy="373062"/>
        </p:xfrm>
        <a:graphic>
          <a:graphicData uri="http://schemas.openxmlformats.org/presentationml/2006/ole">
            <mc:AlternateContent xmlns:mc="http://schemas.openxmlformats.org/markup-compatibility/2006">
              <mc:Choice xmlns:v="urn:schemas-microsoft-com:vml" Requires="v">
                <p:oleObj spid="_x0000_s3524" name="" r:id="rId18" imgW="177165" imgH="228600" progId="Equation.KSEE3">
                  <p:embed/>
                </p:oleObj>
              </mc:Choice>
              <mc:Fallback>
                <p:oleObj name="" r:id="rId18" imgW="177165" imgH="228600" progId="Equation.KSEE3">
                  <p:embed/>
                  <p:pic>
                    <p:nvPicPr>
                      <p:cNvPr id="0" name="图片 3523"/>
                      <p:cNvPicPr/>
                      <p:nvPr/>
                    </p:nvPicPr>
                    <p:blipFill>
                      <a:blip r:embed="rId19"/>
                      <a:stretch>
                        <a:fillRect/>
                      </a:stretch>
                    </p:blipFill>
                    <p:spPr>
                      <a:xfrm>
                        <a:off x="7681913" y="5973763"/>
                        <a:ext cx="342900" cy="373062"/>
                      </a:xfrm>
                      <a:prstGeom prst="rect">
                        <a:avLst/>
                      </a:prstGeom>
                      <a:noFill/>
                      <a:ln w="38100">
                        <a:noFill/>
                        <a:miter/>
                      </a:ln>
                    </p:spPr>
                  </p:pic>
                </p:oleObj>
              </mc:Fallback>
            </mc:AlternateContent>
          </a:graphicData>
        </a:graphic>
      </p:graphicFrame>
      <p:sp>
        <p:nvSpPr>
          <p:cNvPr id="94" name="TextBox 2"/>
          <p:cNvSpPr txBox="1"/>
          <p:nvPr/>
        </p:nvSpPr>
        <p:spPr>
          <a:xfrm>
            <a:off x="40640" y="3166744"/>
            <a:ext cx="305181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a:t>
            </a:r>
            <a:r>
              <a:rPr lang="en-US" altLang="zh-CN" sz="1900" b="1" strike="noStrike" noProof="1" dirty="0" smtClean="0">
                <a:ln>
                  <a:noFill/>
                </a:ln>
                <a:solidFill>
                  <a:schemeClr val="tx1"/>
                </a:solidFill>
                <a:effectLst/>
                <a:uFillTx/>
                <a:latin typeface="+mn-ea"/>
                <a:ea typeface="+mn-ea"/>
                <a:cs typeface="+mj-cs"/>
                <a:sym typeface="+mn-ea"/>
              </a:rPr>
              <a:t>P</a:t>
            </a:r>
            <a:r>
              <a:rPr lang="zh-CN" altLang="en-US" sz="1900" b="1" strike="noStrike" noProof="1" dirty="0" smtClean="0">
                <a:ln>
                  <a:noFill/>
                </a:ln>
                <a:solidFill>
                  <a:schemeClr val="tx1"/>
                </a:solidFill>
                <a:effectLst/>
                <a:uFillTx/>
                <a:latin typeface="+mn-ea"/>
                <a:ea typeface="+mn-ea"/>
                <a:cs typeface="+mj-cs"/>
                <a:sym typeface="+mn-ea"/>
              </a:rPr>
              <a:t>为速度瞬心</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graphicFrame>
        <p:nvGraphicFramePr>
          <p:cNvPr id="112697" name="对象 94">
            <a:hlinkClick r:id="" action="ppaction://ole?verb="/>
          </p:cNvPr>
          <p:cNvGraphicFramePr>
            <a:graphicFrameLocks noChangeAspect="1"/>
          </p:cNvGraphicFramePr>
          <p:nvPr/>
        </p:nvGraphicFramePr>
        <p:xfrm>
          <a:off x="65088" y="4252913"/>
          <a:ext cx="2736850" cy="722312"/>
        </p:xfrm>
        <a:graphic>
          <a:graphicData uri="http://schemas.openxmlformats.org/presentationml/2006/ole">
            <mc:AlternateContent xmlns:mc="http://schemas.openxmlformats.org/markup-compatibility/2006">
              <mc:Choice xmlns:v="urn:schemas-microsoft-com:vml" Requires="v">
                <p:oleObj spid="_x0000_s3526" name="" r:id="rId20" imgW="1257300" imgH="393700" progId="Equation.KSEE3">
                  <p:embed/>
                </p:oleObj>
              </mc:Choice>
              <mc:Fallback>
                <p:oleObj name="" r:id="rId20" imgW="1257300" imgH="393700" progId="Equation.KSEE3">
                  <p:embed/>
                  <p:pic>
                    <p:nvPicPr>
                      <p:cNvPr id="0" name="图片 3525"/>
                      <p:cNvPicPr/>
                      <p:nvPr/>
                    </p:nvPicPr>
                    <p:blipFill>
                      <a:blip r:embed="rId21"/>
                      <a:stretch>
                        <a:fillRect/>
                      </a:stretch>
                    </p:blipFill>
                    <p:spPr>
                      <a:xfrm>
                        <a:off x="65088" y="4252913"/>
                        <a:ext cx="2736850" cy="722312"/>
                      </a:xfrm>
                      <a:prstGeom prst="rect">
                        <a:avLst/>
                      </a:prstGeom>
                      <a:noFill/>
                      <a:ln w="38100">
                        <a:noFill/>
                        <a:miter/>
                      </a:ln>
                    </p:spPr>
                  </p:pic>
                </p:oleObj>
              </mc:Fallback>
            </mc:AlternateContent>
          </a:graphicData>
        </a:graphic>
      </p:graphicFrame>
      <p:graphicFrame>
        <p:nvGraphicFramePr>
          <p:cNvPr id="112698" name="对象 16">
            <a:hlinkClick r:id="" action="ppaction://ole?verb="/>
          </p:cNvPr>
          <p:cNvGraphicFramePr>
            <a:graphicFrameLocks noChangeAspect="1"/>
          </p:cNvGraphicFramePr>
          <p:nvPr/>
        </p:nvGraphicFramePr>
        <p:xfrm>
          <a:off x="139700" y="3506788"/>
          <a:ext cx="4538663" cy="354012"/>
        </p:xfrm>
        <a:graphic>
          <a:graphicData uri="http://schemas.openxmlformats.org/presentationml/2006/ole">
            <mc:AlternateContent xmlns:mc="http://schemas.openxmlformats.org/markup-compatibility/2006">
              <mc:Choice xmlns:v="urn:schemas-microsoft-com:vml" Requires="v">
                <p:oleObj spid="_x0000_s3525" name="" r:id="rId22" imgW="2336800" imgH="241300" progId="Equation.KSEE3">
                  <p:embed/>
                </p:oleObj>
              </mc:Choice>
              <mc:Fallback>
                <p:oleObj name="" r:id="rId22" imgW="2336800" imgH="241300" progId="Equation.KSEE3">
                  <p:embed/>
                  <p:pic>
                    <p:nvPicPr>
                      <p:cNvPr id="0" name="图片 3524"/>
                      <p:cNvPicPr/>
                      <p:nvPr/>
                    </p:nvPicPr>
                    <p:blipFill>
                      <a:blip r:embed="rId23"/>
                      <a:stretch>
                        <a:fillRect/>
                      </a:stretch>
                    </p:blipFill>
                    <p:spPr>
                      <a:xfrm>
                        <a:off x="139700" y="3506788"/>
                        <a:ext cx="4538663" cy="354012"/>
                      </a:xfrm>
                      <a:prstGeom prst="rect">
                        <a:avLst/>
                      </a:prstGeom>
                      <a:noFill/>
                      <a:ln w="38100">
                        <a:noFill/>
                        <a:miter/>
                      </a:ln>
                    </p:spPr>
                  </p:pic>
                </p:oleObj>
              </mc:Fallback>
            </mc:AlternateContent>
          </a:graphicData>
        </a:graphic>
      </p:graphicFrame>
      <p:sp>
        <p:nvSpPr>
          <p:cNvPr id="48" name="文本框 47"/>
          <p:cNvSpPr txBox="1"/>
          <p:nvPr/>
        </p:nvSpPr>
        <p:spPr>
          <a:xfrm>
            <a:off x="5651500" y="17668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49" name="文本框 48"/>
          <p:cNvSpPr txBox="1"/>
          <p:nvPr/>
        </p:nvSpPr>
        <p:spPr>
          <a:xfrm>
            <a:off x="2765425" y="4391025"/>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(4)</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50" name="TextBox 2"/>
          <p:cNvSpPr txBox="1"/>
          <p:nvPr/>
        </p:nvSpPr>
        <p:spPr>
          <a:xfrm>
            <a:off x="125094" y="3861435"/>
            <a:ext cx="4552316"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【机械能守恒：点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为零势能点】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sp>
        <p:nvSpPr>
          <p:cNvPr id="74" name="TextBox 2"/>
          <p:cNvSpPr txBox="1"/>
          <p:nvPr/>
        </p:nvSpPr>
        <p:spPr>
          <a:xfrm>
            <a:off x="116201" y="5344160"/>
            <a:ext cx="4726944"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方程（</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a:t>
            </a:r>
            <a:r>
              <a:rPr kumimoji="0" lang="en-US" altLang="zh-CN" sz="1900" b="0" i="0" u="none" strike="noStrike" kern="1200" cap="none" spc="0" normalizeH="0" baseline="0" noProof="1" dirty="0" smtClean="0">
                <a:solidFill>
                  <a:srgbClr val="000000"/>
                </a:solidFill>
                <a:latin typeface="+mn-ea"/>
                <a:ea typeface="+mn-ea"/>
                <a:cs typeface="+mj-cs"/>
                <a:sym typeface="+mn-ea"/>
              </a:rPr>
              <a:t>(2)</a:t>
            </a:r>
            <a:r>
              <a:rPr kumimoji="0" lang="zh-CN" altLang="en-US" sz="1900" b="0" i="0" u="none" strike="noStrike" kern="1200" cap="none" spc="0" normalizeH="0" baseline="0" noProof="1" dirty="0" smtClean="0">
                <a:solidFill>
                  <a:srgbClr val="000000"/>
                </a:solidFill>
                <a:latin typeface="+mn-ea"/>
                <a:ea typeface="+mn-ea"/>
                <a:cs typeface="+mj-cs"/>
                <a:sym typeface="+mn-ea"/>
              </a:rPr>
              <a:t>和（</a:t>
            </a:r>
            <a:r>
              <a:rPr kumimoji="0" lang="en-US" altLang="zh-CN" sz="1900" b="0" i="0" u="none" strike="noStrike" kern="1200" cap="none" spc="0" normalizeH="0" baseline="0" noProof="1" dirty="0" smtClean="0">
                <a:solidFill>
                  <a:srgbClr val="000000"/>
                </a:solidFill>
                <a:latin typeface="+mn-ea"/>
                <a:ea typeface="+mn-ea"/>
                <a:cs typeface="+mj-cs"/>
                <a:sym typeface="+mn-ea"/>
              </a:rPr>
              <a:t>3</a:t>
            </a:r>
            <a:r>
              <a:rPr kumimoji="0" lang="zh-CN" altLang="en-US" sz="1900" b="0" i="0" u="none" strike="noStrike" kern="1200" cap="none" spc="0" normalizeH="0" baseline="0" noProof="1" dirty="0" smtClean="0">
                <a:solidFill>
                  <a:srgbClr val="000000"/>
                </a:solidFill>
                <a:latin typeface="+mn-ea"/>
                <a:ea typeface="+mn-ea"/>
                <a:cs typeface="+mj-cs"/>
                <a:sym typeface="+mn-ea"/>
              </a:rPr>
              <a:t>）代入（</a:t>
            </a:r>
            <a:r>
              <a:rPr kumimoji="0" lang="en-US" altLang="zh-CN" sz="1900" b="0" i="0" u="none" strike="noStrike" kern="1200" cap="none" spc="0" normalizeH="0" baseline="0" noProof="1" dirty="0" smtClean="0">
                <a:solidFill>
                  <a:srgbClr val="000000"/>
                </a:solidFill>
                <a:latin typeface="+mn-ea"/>
                <a:ea typeface="+mn-ea"/>
                <a:cs typeface="+mj-cs"/>
                <a:sym typeface="+mn-ea"/>
              </a:rPr>
              <a:t>4</a:t>
            </a:r>
            <a:r>
              <a:rPr kumimoji="0" lang="zh-CN" altLang="en-US" sz="1900" b="0" i="0" u="none" strike="noStrike" kern="1200" cap="none" spc="0" normalizeH="0" baseline="0" noProof="1" dirty="0" smtClean="0">
                <a:solidFill>
                  <a:srgbClr val="000000"/>
                </a:solidFill>
                <a:latin typeface="+mn-ea"/>
                <a:ea typeface="+mn-ea"/>
                <a:cs typeface="+mj-cs"/>
                <a:sym typeface="+mn-ea"/>
              </a:rPr>
              <a:t>），得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51" name="TextBox 2"/>
          <p:cNvSpPr txBox="1"/>
          <p:nvPr/>
        </p:nvSpPr>
        <p:spPr>
          <a:xfrm>
            <a:off x="125094" y="2247900"/>
            <a:ext cx="2650491"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1</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）求速度</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2704" name="对象 51">
            <a:hlinkClick r:id="" action="ppaction://ole?verb="/>
          </p:cNvPr>
          <p:cNvGraphicFramePr>
            <a:graphicFrameLocks noChangeAspect="1"/>
          </p:cNvGraphicFramePr>
          <p:nvPr/>
        </p:nvGraphicFramePr>
        <p:xfrm>
          <a:off x="747713" y="5815013"/>
          <a:ext cx="1631950" cy="815975"/>
        </p:xfrm>
        <a:graphic>
          <a:graphicData uri="http://schemas.openxmlformats.org/presentationml/2006/ole">
            <mc:AlternateContent xmlns:mc="http://schemas.openxmlformats.org/markup-compatibility/2006">
              <mc:Choice xmlns:v="urn:schemas-microsoft-com:vml" Requires="v">
                <p:oleObj spid="_x0000_s3523" name="" r:id="rId24" imgW="749300" imgH="444500" progId="Equation.KSEE3">
                  <p:embed/>
                </p:oleObj>
              </mc:Choice>
              <mc:Fallback>
                <p:oleObj name="" r:id="rId24" imgW="749300" imgH="444500" progId="Equation.KSEE3">
                  <p:embed/>
                  <p:pic>
                    <p:nvPicPr>
                      <p:cNvPr id="0" name="图片 3522"/>
                      <p:cNvPicPr/>
                      <p:nvPr/>
                    </p:nvPicPr>
                    <p:blipFill>
                      <a:blip r:embed="rId25"/>
                      <a:stretch>
                        <a:fillRect/>
                      </a:stretch>
                    </p:blipFill>
                    <p:spPr>
                      <a:xfrm>
                        <a:off x="747713" y="5815013"/>
                        <a:ext cx="1631950" cy="815975"/>
                      </a:xfrm>
                      <a:prstGeom prst="rect">
                        <a:avLst/>
                      </a:prstGeom>
                      <a:noFill/>
                      <a:ln w="38100">
                        <a:noFill/>
                        <a:miter/>
                      </a:ln>
                    </p:spPr>
                  </p:pic>
                </p:oleObj>
              </mc:Fallback>
            </mc:AlternateContent>
          </a:graphicData>
        </a:graphic>
      </p:graphicFrame>
      <p:graphicFrame>
        <p:nvGraphicFramePr>
          <p:cNvPr id="112705" name="对象 56">
            <a:hlinkClick r:id="" action="ppaction://ole?verb="/>
          </p:cNvPr>
          <p:cNvGraphicFramePr>
            <a:graphicFrameLocks noChangeAspect="1"/>
          </p:cNvGraphicFramePr>
          <p:nvPr/>
        </p:nvGraphicFramePr>
        <p:xfrm>
          <a:off x="266700" y="4965700"/>
          <a:ext cx="788988" cy="298450"/>
        </p:xfrm>
        <a:graphic>
          <a:graphicData uri="http://schemas.openxmlformats.org/presentationml/2006/ole">
            <mc:AlternateContent xmlns:mc="http://schemas.openxmlformats.org/markup-compatibility/2006">
              <mc:Choice xmlns:v="urn:schemas-microsoft-com:vml" Requires="v">
                <p:oleObj spid="_x0000_s3527" name="" r:id="rId26" imgW="405765" imgH="203200" progId="Equation.KSEE3">
                  <p:embed/>
                </p:oleObj>
              </mc:Choice>
              <mc:Fallback>
                <p:oleObj name="" r:id="rId26" imgW="405765" imgH="203200" progId="Equation.KSEE3">
                  <p:embed/>
                  <p:pic>
                    <p:nvPicPr>
                      <p:cNvPr id="0" name="图片 3526"/>
                      <p:cNvPicPr/>
                      <p:nvPr/>
                    </p:nvPicPr>
                    <p:blipFill>
                      <a:blip r:embed="rId27"/>
                      <a:stretch>
                        <a:fillRect/>
                      </a:stretch>
                    </p:blipFill>
                    <p:spPr>
                      <a:xfrm>
                        <a:off x="266700" y="4965700"/>
                        <a:ext cx="788988" cy="298450"/>
                      </a:xfrm>
                      <a:prstGeom prst="rect">
                        <a:avLst/>
                      </a:prstGeom>
                      <a:noFill/>
                      <a:ln w="38100">
                        <a:noFill/>
                        <a:miter/>
                      </a:ln>
                    </p:spPr>
                  </p:pic>
                </p:oleObj>
              </mc:Fallback>
            </mc:AlternateContent>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183512" y="303530"/>
            <a:ext cx="7523483" cy="439420"/>
          </a:xfrm>
        </p:spPr>
        <p:txBody>
          <a:bodyPr vert="horz" wrap="square" lIns="50800" tIns="50800" rIns="50800" bIns="50800" anchor="ctr">
            <a:scene3d>
              <a:camera prst="orthographicFront"/>
              <a:lightRig rig="threePt" dir="t"/>
            </a:scene3d>
          </a:bodyPr>
          <a:p>
            <a:pPr defTabSz="409575" fontAlgn="base"/>
            <a:r>
              <a:rPr lang="en-US" altLang="zh-CN" b="1" strike="noStrike" noProof="1" dirty="0">
                <a:solidFill>
                  <a:schemeClr val="tx1"/>
                </a:solidFill>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22225" y="993775"/>
            <a:ext cx="907097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3</a:t>
            </a:r>
            <a:r>
              <a:rPr kumimoji="0" lang="zh-CN" altLang="en-US" sz="1900" b="0" i="0" u="none" strike="noStrike" kern="1200" cap="none" spc="0" normalizeH="0" baseline="0" noProof="1" dirty="0" smtClean="0">
                <a:solidFill>
                  <a:srgbClr val="FF0000"/>
                </a:solidFill>
                <a:latin typeface="+mn-ea"/>
                <a:ea typeface="+mn-ea"/>
                <a:cs typeface="+mj-cs"/>
                <a:sym typeface="+mn-ea"/>
              </a:rPr>
              <a:t>：特殊解法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sp>
        <p:nvSpPr>
          <p:cNvPr id="18" name="TextBox 2"/>
          <p:cNvSpPr txBox="1"/>
          <p:nvPr/>
        </p:nvSpPr>
        <p:spPr>
          <a:xfrm>
            <a:off x="40640" y="1743710"/>
            <a:ext cx="831207"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【解】</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pSp>
        <p:nvGrpSpPr>
          <p:cNvPr id="113668" name="组合 4"/>
          <p:cNvGrpSpPr/>
          <p:nvPr/>
        </p:nvGrpSpPr>
        <p:grpSpPr>
          <a:xfrm>
            <a:off x="7115175" y="1881188"/>
            <a:ext cx="1603375" cy="2422525"/>
            <a:chOff x="923" y="2640"/>
            <a:chExt cx="2524" cy="3814"/>
          </a:xfrm>
        </p:grpSpPr>
        <p:grpSp>
          <p:nvGrpSpPr>
            <p:cNvPr id="113669" name="组合 1"/>
            <p:cNvGrpSpPr/>
            <p:nvPr/>
          </p:nvGrpSpPr>
          <p:grpSpPr>
            <a:xfrm>
              <a:off x="923" y="2640"/>
              <a:ext cx="2524" cy="3343"/>
              <a:chOff x="1828" y="4812"/>
              <a:chExt cx="3471" cy="4766"/>
            </a:xfrm>
          </p:grpSpPr>
          <p:grpSp>
            <p:nvGrpSpPr>
              <p:cNvPr id="113670"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3673"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3676"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528" name="" r:id="rId2" imgW="708660" imgH="121920" progId="Paint.Picture">
                      <p:embed/>
                    </p:oleObj>
                  </mc:Choice>
                  <mc:Fallback>
                    <p:oleObj name="" r:id="rId2" imgW="708660" imgH="121920" progId="Paint.Picture">
                      <p:embed/>
                      <p:pic>
                        <p:nvPicPr>
                          <p:cNvPr id="0" name="图片 3527"/>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3" name="椭圆 12"/>
              <p:cNvSpPr/>
              <p:nvPr/>
            </p:nvSpPr>
            <p:spPr>
              <a:xfrm>
                <a:off x="3608" y="6529"/>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文本框 13"/>
              <p:cNvSpPr txBox="1"/>
              <p:nvPr/>
            </p:nvSpPr>
            <p:spPr>
              <a:xfrm>
                <a:off x="2968" y="5272"/>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5" name="文本框 14"/>
              <p:cNvSpPr txBox="1"/>
              <p:nvPr/>
            </p:nvSpPr>
            <p:spPr>
              <a:xfrm>
                <a:off x="3030" y="634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sp>
          <p:nvSpPr>
            <p:cNvPr id="30" name="文本框 29"/>
            <p:cNvSpPr txBox="1"/>
            <p:nvPr/>
          </p:nvSpPr>
          <p:spPr>
            <a:xfrm>
              <a:off x="1603" y="5908"/>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pSp>
      <p:grpSp>
        <p:nvGrpSpPr>
          <p:cNvPr id="113683" name="组合 3"/>
          <p:cNvGrpSpPr/>
          <p:nvPr/>
        </p:nvGrpSpPr>
        <p:grpSpPr>
          <a:xfrm>
            <a:off x="6405563" y="4545013"/>
            <a:ext cx="2482850" cy="2338387"/>
            <a:chOff x="4543" y="2848"/>
            <a:chExt cx="3911" cy="3682"/>
          </a:xfrm>
        </p:grpSpPr>
        <p:grpSp>
          <p:nvGrpSpPr>
            <p:cNvPr id="113684" name="组合 18"/>
            <p:cNvGrpSpPr/>
            <p:nvPr/>
          </p:nvGrpSpPr>
          <p:grpSpPr>
            <a:xfrm>
              <a:off x="4879" y="3510"/>
              <a:ext cx="1969" cy="2224"/>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3687" name="组合 21"/>
            <p:cNvGrpSpPr/>
            <p:nvPr/>
          </p:nvGrpSpPr>
          <p:grpSpPr>
            <a:xfrm>
              <a:off x="6592" y="3274"/>
              <a:ext cx="937" cy="989"/>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3690" name="对象 24"/>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529" name="" r:id="rId4" imgW="708660" imgH="121920" progId="Paint.Picture">
                    <p:embed/>
                  </p:oleObj>
                </mc:Choice>
                <mc:Fallback>
                  <p:oleObj name="" r:id="rId4" imgW="708660" imgH="121920" progId="Paint.Picture">
                    <p:embed/>
                    <p:pic>
                      <p:nvPicPr>
                        <p:cNvPr id="0" name="图片 3528"/>
                        <p:cNvPicPr/>
                        <p:nvPr/>
                      </p:nvPicPr>
                      <p:blipFill>
                        <a:blip r:embed="rId3"/>
                        <a:stretch>
                          <a:fillRect/>
                        </a:stretch>
                      </p:blipFill>
                      <p:spPr>
                        <a:xfrm>
                          <a:off x="4543" y="5735"/>
                          <a:ext cx="2417" cy="173"/>
                        </a:xfrm>
                        <a:prstGeom prst="rect">
                          <a:avLst/>
                        </a:prstGeom>
                        <a:noFill/>
                        <a:ln w="38100">
                          <a:noFill/>
                          <a:miter/>
                        </a:ln>
                      </p:spPr>
                    </p:pic>
                  </p:oleObj>
                </mc:Fallback>
              </mc:AlternateContent>
            </a:graphicData>
          </a:graphic>
        </p:graphicFrame>
        <p:cxnSp>
          <p:nvCxnSpPr>
            <p:cNvPr id="27" name="直接连接符 26"/>
            <p:cNvCxnSpPr>
              <a:stCxn id="24" idx="7"/>
            </p:cNvCxnSpPr>
            <p:nvPr/>
          </p:nvCxnSpPr>
          <p:spPr>
            <a:xfrm flipH="1">
              <a:off x="5849" y="3715"/>
              <a:ext cx="1288" cy="89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28" name="椭圆 27"/>
            <p:cNvSpPr/>
            <p:nvPr/>
          </p:nvSpPr>
          <p:spPr>
            <a:xfrm>
              <a:off x="6281" y="4073"/>
              <a:ext cx="217" cy="216"/>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1" name="文本框 30"/>
            <p:cNvSpPr txBox="1"/>
            <p:nvPr/>
          </p:nvSpPr>
          <p:spPr>
            <a:xfrm>
              <a:off x="5337" y="284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2" name="文本框 31"/>
            <p:cNvSpPr txBox="1"/>
            <p:nvPr/>
          </p:nvSpPr>
          <p:spPr>
            <a:xfrm>
              <a:off x="5755" y="3716"/>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5300" y="442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4" name="文本框 33"/>
            <p:cNvSpPr txBox="1"/>
            <p:nvPr/>
          </p:nvSpPr>
          <p:spPr>
            <a:xfrm>
              <a:off x="5755" y="5983"/>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6" name="文本框 35"/>
            <p:cNvSpPr txBox="1"/>
            <p:nvPr/>
          </p:nvSpPr>
          <p:spPr>
            <a:xfrm>
              <a:off x="7004" y="4163"/>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7" name="直接连接符 36"/>
            <p:cNvCxnSpPr>
              <a:stCxn id="24" idx="7"/>
            </p:cNvCxnSpPr>
            <p:nvPr/>
          </p:nvCxnSpPr>
          <p:spPr>
            <a:xfrm>
              <a:off x="5143" y="4561"/>
              <a:ext cx="2925" cy="1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sp>
          <p:nvSpPr>
            <p:cNvPr id="38" name="任意多边形 37"/>
            <p:cNvSpPr/>
            <p:nvPr/>
          </p:nvSpPr>
          <p:spPr>
            <a:xfrm>
              <a:off x="6561" y="3973"/>
              <a:ext cx="135" cy="741"/>
            </a:xfrm>
            <a:custGeom>
              <a:avLst/>
              <a:gdLst>
                <a:gd name="connisteX0" fmla="*/ 0 w 85725"/>
                <a:gd name="connsiteY0" fmla="*/ 0 h 171450"/>
                <a:gd name="connisteX1" fmla="*/ 68580 w 85725"/>
                <a:gd name="connsiteY1" fmla="*/ 102870 h 171450"/>
                <a:gd name="connisteX2" fmla="*/ 68580 w 85725"/>
                <a:gd name="connsiteY2" fmla="*/ 154305 h 171450"/>
                <a:gd name="connisteX3" fmla="*/ 85725 w 85725"/>
                <a:gd name="connsiteY3" fmla="*/ 171450 h 171450"/>
              </a:gdLst>
              <a:ahLst/>
              <a:cxnLst>
                <a:cxn ang="0">
                  <a:pos x="connisteX0" y="connsiteY0"/>
                </a:cxn>
                <a:cxn ang="0">
                  <a:pos x="connisteX1" y="connsiteY1"/>
                </a:cxn>
                <a:cxn ang="0">
                  <a:pos x="connisteX2" y="connsiteY2"/>
                </a:cxn>
                <a:cxn ang="0">
                  <a:pos x="connisteX3" y="connsiteY3"/>
                </a:cxn>
              </a:cxnLst>
              <a:rect l="l" t="t" r="r" b="b"/>
              <a:pathLst>
                <a:path w="85725" h="171450">
                  <a:moveTo>
                    <a:pt x="0" y="0"/>
                  </a:moveTo>
                  <a:cubicBezTo>
                    <a:pt x="13970" y="19685"/>
                    <a:pt x="54610" y="71755"/>
                    <a:pt x="68580" y="102870"/>
                  </a:cubicBezTo>
                  <a:cubicBezTo>
                    <a:pt x="82550" y="133985"/>
                    <a:pt x="65405" y="140335"/>
                    <a:pt x="68580" y="154305"/>
                  </a:cubicBezTo>
                  <a:cubicBezTo>
                    <a:pt x="71755" y="168275"/>
                    <a:pt x="82550" y="168910"/>
                    <a:pt x="85725" y="171450"/>
                  </a:cubicBezTo>
                </a:path>
              </a:pathLst>
            </a:custGeom>
            <a:noFill/>
            <a:ln w="12700" cap="flat">
              <a:solidFill>
                <a:schemeClr val="accent2">
                  <a:lumMod val="60000"/>
                  <a:lumOff val="4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3700" name="对象 146">
              <a:hlinkClick r:id="" action="ppaction://ole?verb="/>
            </p:cNvPr>
            <p:cNvGraphicFramePr>
              <a:graphicFrameLocks noChangeAspect="1"/>
            </p:cNvGraphicFramePr>
            <p:nvPr/>
          </p:nvGraphicFramePr>
          <p:xfrm>
            <a:off x="6918" y="4263"/>
            <a:ext cx="386" cy="453"/>
          </p:xfrm>
          <a:graphic>
            <a:graphicData uri="http://schemas.openxmlformats.org/presentationml/2006/ole">
              <mc:AlternateContent xmlns:mc="http://schemas.openxmlformats.org/markup-compatibility/2006">
                <mc:Choice xmlns:v="urn:schemas-microsoft-com:vml" Requires="v">
                  <p:oleObj spid="_x0000_s3530" name="" r:id="rId5" imgW="127000" imgH="177165" progId="Equation.KSEE3">
                    <p:embed/>
                  </p:oleObj>
                </mc:Choice>
                <mc:Fallback>
                  <p:oleObj name="" r:id="rId5" imgW="127000" imgH="177165" progId="Equation.KSEE3">
                    <p:embed/>
                    <p:pic>
                      <p:nvPicPr>
                        <p:cNvPr id="0" name="图片 3529"/>
                        <p:cNvPicPr/>
                        <p:nvPr/>
                      </p:nvPicPr>
                      <p:blipFill>
                        <a:blip r:embed="rId6"/>
                        <a:stretch>
                          <a:fillRect/>
                        </a:stretch>
                      </p:blipFill>
                      <p:spPr>
                        <a:xfrm>
                          <a:off x="6918" y="4263"/>
                          <a:ext cx="386" cy="453"/>
                        </a:xfrm>
                        <a:prstGeom prst="rect">
                          <a:avLst/>
                        </a:prstGeom>
                        <a:noFill/>
                        <a:ln w="38100">
                          <a:noFill/>
                          <a:miter/>
                        </a:ln>
                      </p:spPr>
                    </p:pic>
                  </p:oleObj>
                </mc:Fallback>
              </mc:AlternateContent>
            </a:graphicData>
          </a:graphic>
        </p:graphicFrame>
        <p:graphicFrame>
          <p:nvGraphicFramePr>
            <p:cNvPr id="113701" name="对象 38">
              <a:hlinkClick r:id="" action="ppaction://ole?verb="/>
            </p:cNvPr>
            <p:cNvGraphicFramePr>
              <a:graphicFrameLocks noChangeAspect="1"/>
            </p:cNvGraphicFramePr>
            <p:nvPr/>
          </p:nvGraphicFramePr>
          <p:xfrm>
            <a:off x="8068" y="4571"/>
            <a:ext cx="386" cy="358"/>
          </p:xfrm>
          <a:graphic>
            <a:graphicData uri="http://schemas.openxmlformats.org/presentationml/2006/ole">
              <mc:AlternateContent xmlns:mc="http://schemas.openxmlformats.org/markup-compatibility/2006">
                <mc:Choice xmlns:v="urn:schemas-microsoft-com:vml" Requires="v">
                  <p:oleObj spid="_x0000_s3531" name="" r:id="rId7" imgW="127000" imgH="139700" progId="Equation.KSEE3">
                    <p:embed/>
                  </p:oleObj>
                </mc:Choice>
                <mc:Fallback>
                  <p:oleObj name="" r:id="rId7" imgW="127000" imgH="139700" progId="Equation.KSEE3">
                    <p:embed/>
                    <p:pic>
                      <p:nvPicPr>
                        <p:cNvPr id="0" name="图片 3530"/>
                        <p:cNvPicPr/>
                        <p:nvPr/>
                      </p:nvPicPr>
                      <p:blipFill>
                        <a:blip r:embed="rId8"/>
                        <a:stretch>
                          <a:fillRect/>
                        </a:stretch>
                      </p:blipFill>
                      <p:spPr>
                        <a:xfrm>
                          <a:off x="8068" y="4571"/>
                          <a:ext cx="386" cy="358"/>
                        </a:xfrm>
                        <a:prstGeom prst="rect">
                          <a:avLst/>
                        </a:prstGeom>
                        <a:noFill/>
                        <a:ln w="38100">
                          <a:noFill/>
                          <a:miter/>
                        </a:ln>
                      </p:spPr>
                    </p:pic>
                  </p:oleObj>
                </mc:Fallback>
              </mc:AlternateContent>
            </a:graphicData>
          </a:graphic>
        </p:graphicFrame>
      </p:grpSp>
      <p:sp>
        <p:nvSpPr>
          <p:cNvPr id="6" name="文本框 5"/>
          <p:cNvSpPr txBox="1"/>
          <p:nvPr/>
        </p:nvSpPr>
        <p:spPr>
          <a:xfrm>
            <a:off x="6875463" y="5292725"/>
            <a:ext cx="3349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P</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7" name="直接连接符 6"/>
          <p:cNvCxnSpPr>
            <a:stCxn id="24" idx="7"/>
          </p:cNvCxnSpPr>
          <p:nvPr/>
        </p:nvCxnSpPr>
        <p:spPr>
          <a:xfrm flipH="1">
            <a:off x="7156450" y="5403850"/>
            <a:ext cx="454025" cy="30163"/>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cxnSp>
        <p:nvCxnSpPr>
          <p:cNvPr id="10" name="直接连接符 9"/>
          <p:cNvCxnSpPr>
            <a:stCxn id="24" idx="7"/>
          </p:cNvCxnSpPr>
          <p:nvPr/>
        </p:nvCxnSpPr>
        <p:spPr>
          <a:xfrm flipV="1">
            <a:off x="7278688" y="5365750"/>
            <a:ext cx="0" cy="309563"/>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sp>
        <p:nvSpPr>
          <p:cNvPr id="35" name="椭圆 34"/>
          <p:cNvSpPr/>
          <p:nvPr/>
        </p:nvSpPr>
        <p:spPr>
          <a:xfrm>
            <a:off x="7226300" y="5330825"/>
            <a:ext cx="152400" cy="188913"/>
          </a:xfrm>
          <a:prstGeom prst="ellipse">
            <a:avLst/>
          </a:prstGeom>
          <a:blipFill rotWithShape="1">
            <a:blip r:embed="rId1"/>
            <a:srcRect/>
            <a:tile tx="0" ty="0" sx="100000" sy="100000" flip="none" algn="tl"/>
          </a:blipFill>
          <a:ln w="12700" cap="flat">
            <a:solidFill>
              <a:schemeClr val="accent2">
                <a:lumMod val="40000"/>
                <a:lumOff val="6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1" name="文本框 60"/>
          <p:cNvSpPr txBox="1"/>
          <p:nvPr/>
        </p:nvSpPr>
        <p:spPr>
          <a:xfrm>
            <a:off x="4910138" y="264160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(5)</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cxnSp>
        <p:nvCxnSpPr>
          <p:cNvPr id="44" name="直接连接符 43"/>
          <p:cNvCxnSpPr>
            <a:stCxn id="24" idx="7"/>
          </p:cNvCxnSpPr>
          <p:nvPr/>
        </p:nvCxnSpPr>
        <p:spPr>
          <a:xfrm flipV="1">
            <a:off x="7613650" y="4622800"/>
            <a:ext cx="0" cy="1797050"/>
          </a:xfrm>
          <a:prstGeom prst="line">
            <a:avLst/>
          </a:prstGeom>
          <a:noFill/>
          <a:ln w="3175"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3708" name="对象 44">
            <a:hlinkClick r:id="" action="ppaction://ole?verb="/>
          </p:cNvPr>
          <p:cNvGraphicFramePr>
            <a:graphicFrameLocks noChangeAspect="1"/>
          </p:cNvGraphicFramePr>
          <p:nvPr/>
        </p:nvGraphicFramePr>
        <p:xfrm>
          <a:off x="7232650" y="4589463"/>
          <a:ext cx="269875" cy="268287"/>
        </p:xfrm>
        <a:graphic>
          <a:graphicData uri="http://schemas.openxmlformats.org/presentationml/2006/ole">
            <mc:AlternateContent xmlns:mc="http://schemas.openxmlformats.org/markup-compatibility/2006">
              <mc:Choice xmlns:v="urn:schemas-microsoft-com:vml" Requires="v">
                <p:oleObj spid="_x0000_s3532" name="" r:id="rId9" imgW="139700" imgH="165100" progId="Equation.KSEE3">
                  <p:embed/>
                </p:oleObj>
              </mc:Choice>
              <mc:Fallback>
                <p:oleObj name="" r:id="rId9" imgW="139700" imgH="165100" progId="Equation.KSEE3">
                  <p:embed/>
                  <p:pic>
                    <p:nvPicPr>
                      <p:cNvPr id="0" name="图片 3531"/>
                      <p:cNvPicPr/>
                      <p:nvPr/>
                    </p:nvPicPr>
                    <p:blipFill>
                      <a:blip r:embed="rId10"/>
                      <a:stretch>
                        <a:fillRect/>
                      </a:stretch>
                    </p:blipFill>
                    <p:spPr>
                      <a:xfrm>
                        <a:off x="7232650" y="4589463"/>
                        <a:ext cx="269875" cy="268287"/>
                      </a:xfrm>
                      <a:prstGeom prst="rect">
                        <a:avLst/>
                      </a:prstGeom>
                      <a:noFill/>
                      <a:ln w="38100">
                        <a:noFill/>
                        <a:miter/>
                      </a:ln>
                    </p:spPr>
                  </p:pic>
                </p:oleObj>
              </mc:Fallback>
            </mc:AlternateContent>
          </a:graphicData>
        </a:graphic>
      </p:graphicFrame>
      <p:cxnSp>
        <p:nvCxnSpPr>
          <p:cNvPr id="80" name="直接连接符 79"/>
          <p:cNvCxnSpPr>
            <a:stCxn id="24" idx="7"/>
          </p:cNvCxnSpPr>
          <p:nvPr/>
        </p:nvCxnSpPr>
        <p:spPr>
          <a:xfrm flipV="1">
            <a:off x="8020050" y="1733550"/>
            <a:ext cx="0" cy="179705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cxnSp>
        <p:nvCxnSpPr>
          <p:cNvPr id="81" name="直接连接符 80"/>
          <p:cNvCxnSpPr>
            <a:stCxn id="24" idx="7"/>
          </p:cNvCxnSpPr>
          <p:nvPr/>
        </p:nvCxnSpPr>
        <p:spPr>
          <a:xfrm>
            <a:off x="7146925" y="3167063"/>
            <a:ext cx="1720850" cy="30163"/>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3711" name="对象 81">
            <a:hlinkClick r:id="" action="ppaction://ole?verb="/>
          </p:cNvPr>
          <p:cNvGraphicFramePr>
            <a:graphicFrameLocks noChangeAspect="1"/>
          </p:cNvGraphicFramePr>
          <p:nvPr/>
        </p:nvGraphicFramePr>
        <p:xfrm>
          <a:off x="8718550" y="3314700"/>
          <a:ext cx="244475" cy="227013"/>
        </p:xfrm>
        <a:graphic>
          <a:graphicData uri="http://schemas.openxmlformats.org/presentationml/2006/ole">
            <mc:AlternateContent xmlns:mc="http://schemas.openxmlformats.org/markup-compatibility/2006">
              <mc:Choice xmlns:v="urn:schemas-microsoft-com:vml" Requires="v">
                <p:oleObj spid="_x0000_s3533" name="" r:id="rId11" imgW="127000" imgH="139700" progId="Equation.KSEE3">
                  <p:embed/>
                </p:oleObj>
              </mc:Choice>
              <mc:Fallback>
                <p:oleObj name="" r:id="rId11" imgW="127000" imgH="139700" progId="Equation.KSEE3">
                  <p:embed/>
                  <p:pic>
                    <p:nvPicPr>
                      <p:cNvPr id="0" name="图片 3532"/>
                      <p:cNvPicPr/>
                      <p:nvPr/>
                    </p:nvPicPr>
                    <p:blipFill>
                      <a:blip r:embed="rId8"/>
                      <a:stretch>
                        <a:fillRect/>
                      </a:stretch>
                    </p:blipFill>
                    <p:spPr>
                      <a:xfrm>
                        <a:off x="8718550" y="3314700"/>
                        <a:ext cx="244475" cy="227013"/>
                      </a:xfrm>
                      <a:prstGeom prst="rect">
                        <a:avLst/>
                      </a:prstGeom>
                      <a:noFill/>
                      <a:ln w="38100">
                        <a:noFill/>
                        <a:miter/>
                      </a:ln>
                    </p:spPr>
                  </p:pic>
                </p:oleObj>
              </mc:Fallback>
            </mc:AlternateContent>
          </a:graphicData>
        </a:graphic>
      </p:graphicFrame>
      <p:graphicFrame>
        <p:nvGraphicFramePr>
          <p:cNvPr id="113712" name="对象 83">
            <a:hlinkClick r:id="" action="ppaction://ole?verb="/>
          </p:cNvPr>
          <p:cNvGraphicFramePr>
            <a:graphicFrameLocks noChangeAspect="1"/>
          </p:cNvGraphicFramePr>
          <p:nvPr/>
        </p:nvGraphicFramePr>
        <p:xfrm>
          <a:off x="7667625" y="1633538"/>
          <a:ext cx="269875" cy="268287"/>
        </p:xfrm>
        <a:graphic>
          <a:graphicData uri="http://schemas.openxmlformats.org/presentationml/2006/ole">
            <mc:AlternateContent xmlns:mc="http://schemas.openxmlformats.org/markup-compatibility/2006">
              <mc:Choice xmlns:v="urn:schemas-microsoft-com:vml" Requires="v">
                <p:oleObj spid="_x0000_s3534" name="" r:id="rId12" imgW="139700" imgH="165100" progId="Equation.KSEE3">
                  <p:embed/>
                </p:oleObj>
              </mc:Choice>
              <mc:Fallback>
                <p:oleObj name="" r:id="rId12" imgW="139700" imgH="165100" progId="Equation.KSEE3">
                  <p:embed/>
                  <p:pic>
                    <p:nvPicPr>
                      <p:cNvPr id="0" name="图片 3533"/>
                      <p:cNvPicPr/>
                      <p:nvPr/>
                    </p:nvPicPr>
                    <p:blipFill>
                      <a:blip r:embed="rId13"/>
                      <a:stretch>
                        <a:fillRect/>
                      </a:stretch>
                    </p:blipFill>
                    <p:spPr>
                      <a:xfrm>
                        <a:off x="7667625" y="1633538"/>
                        <a:ext cx="269875" cy="268287"/>
                      </a:xfrm>
                      <a:prstGeom prst="rect">
                        <a:avLst/>
                      </a:prstGeom>
                      <a:noFill/>
                      <a:ln w="38100">
                        <a:noFill/>
                        <a:miter/>
                      </a:ln>
                    </p:spPr>
                  </p:pic>
                </p:oleObj>
              </mc:Fallback>
            </mc:AlternateContent>
          </a:graphicData>
        </a:graphic>
      </p:graphicFrame>
      <p:sp>
        <p:nvSpPr>
          <p:cNvPr id="88" name="文本框 87"/>
          <p:cNvSpPr txBox="1"/>
          <p:nvPr/>
        </p:nvSpPr>
        <p:spPr>
          <a:xfrm>
            <a:off x="4910138" y="3455988"/>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(6)</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cxnSp>
        <p:nvCxnSpPr>
          <p:cNvPr id="90" name="直接箭头连接符 89"/>
          <p:cNvCxnSpPr>
            <a:stCxn id="24" idx="7"/>
          </p:cNvCxnSpPr>
          <p:nvPr/>
        </p:nvCxnSpPr>
        <p:spPr>
          <a:xfrm>
            <a:off x="7613650" y="5307013"/>
            <a:ext cx="17463" cy="771525"/>
          </a:xfrm>
          <a:prstGeom prst="straightConnector1">
            <a:avLst/>
          </a:prstGeom>
          <a:noFill/>
          <a:ln w="25400" cap="flat">
            <a:solidFill>
              <a:schemeClr val="accent2">
                <a:lumMod val="40000"/>
                <a:lumOff val="6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3715" name="对象 90">
            <a:hlinkClick r:id="" action="ppaction://ole?verb="/>
          </p:cNvPr>
          <p:cNvGraphicFramePr>
            <a:graphicFrameLocks noChangeAspect="1"/>
          </p:cNvGraphicFramePr>
          <p:nvPr/>
        </p:nvGraphicFramePr>
        <p:xfrm>
          <a:off x="7681913" y="5973763"/>
          <a:ext cx="342900" cy="373062"/>
        </p:xfrm>
        <a:graphic>
          <a:graphicData uri="http://schemas.openxmlformats.org/presentationml/2006/ole">
            <mc:AlternateContent xmlns:mc="http://schemas.openxmlformats.org/markup-compatibility/2006">
              <mc:Choice xmlns:v="urn:schemas-microsoft-com:vml" Requires="v">
                <p:oleObj spid="_x0000_s3536" name="" r:id="rId14" imgW="177165" imgH="228600" progId="Equation.KSEE3">
                  <p:embed/>
                </p:oleObj>
              </mc:Choice>
              <mc:Fallback>
                <p:oleObj name="" r:id="rId14" imgW="177165" imgH="228600" progId="Equation.KSEE3">
                  <p:embed/>
                  <p:pic>
                    <p:nvPicPr>
                      <p:cNvPr id="0" name="图片 3535"/>
                      <p:cNvPicPr/>
                      <p:nvPr/>
                    </p:nvPicPr>
                    <p:blipFill>
                      <a:blip r:embed="rId15"/>
                      <a:stretch>
                        <a:fillRect/>
                      </a:stretch>
                    </p:blipFill>
                    <p:spPr>
                      <a:xfrm>
                        <a:off x="7681913" y="5973763"/>
                        <a:ext cx="342900" cy="373062"/>
                      </a:xfrm>
                      <a:prstGeom prst="rect">
                        <a:avLst/>
                      </a:prstGeom>
                      <a:noFill/>
                      <a:ln w="38100">
                        <a:noFill/>
                        <a:miter/>
                      </a:ln>
                    </p:spPr>
                  </p:pic>
                </p:oleObj>
              </mc:Fallback>
            </mc:AlternateContent>
          </a:graphicData>
        </a:graphic>
      </p:graphicFrame>
      <p:sp>
        <p:nvSpPr>
          <p:cNvPr id="49" name="文本框 48"/>
          <p:cNvSpPr txBox="1"/>
          <p:nvPr/>
        </p:nvSpPr>
        <p:spPr>
          <a:xfrm>
            <a:off x="4530725" y="6280150"/>
            <a:ext cx="7540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(8)</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50" name="TextBox 2"/>
          <p:cNvSpPr txBox="1"/>
          <p:nvPr/>
        </p:nvSpPr>
        <p:spPr>
          <a:xfrm>
            <a:off x="190500" y="2247900"/>
            <a:ext cx="621601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【任意位置，机械能守恒：点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为零势能点】</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a:t>
            </a:r>
            <a:r>
              <a:rPr kumimoji="0" lang="zh-CN" altLang="en-US" sz="1900" b="1" i="0" u="none" strike="noStrike" kern="1200" cap="none" spc="0" normalizeH="0" baseline="0" noProof="1" dirty="0" smtClean="0">
                <a:ln>
                  <a:noFill/>
                </a:ln>
                <a:solidFill>
                  <a:schemeClr val="tx1"/>
                </a:solidFill>
                <a:effectLst/>
                <a:uFillTx/>
                <a:latin typeface="+mn-ea"/>
                <a:ea typeface="+mn-ea"/>
                <a:cs typeface="+mj-cs"/>
                <a:sym typeface="+mn-ea"/>
              </a:rPr>
              <a:t>图</a:t>
            </a:r>
            <a:r>
              <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rPr>
              <a:t>2)</a:t>
            </a:r>
            <a:endParaRPr kumimoji="0" lang="en-US" altLang="zh-CN" sz="1900" b="1" i="0" u="none" strike="noStrike" kern="1200" cap="none" spc="0" normalizeH="0" baseline="0" noProof="1" dirty="0" smtClean="0">
              <a:ln>
                <a:noFill/>
              </a:ln>
              <a:solidFill>
                <a:schemeClr val="tx1"/>
              </a:solidFill>
              <a:effectLst/>
              <a:uFillTx/>
              <a:latin typeface="+mn-ea"/>
              <a:ea typeface="+mn-ea"/>
              <a:cs typeface="+mj-cs"/>
              <a:sym typeface="+mn-ea"/>
            </a:endParaRPr>
          </a:p>
        </p:txBody>
      </p:sp>
      <p:sp>
        <p:nvSpPr>
          <p:cNvPr id="51" name="TextBox 2"/>
          <p:cNvSpPr txBox="1"/>
          <p:nvPr/>
        </p:nvSpPr>
        <p:spPr>
          <a:xfrm>
            <a:off x="747394" y="1767199"/>
            <a:ext cx="587120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2</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）求角加速度（</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P</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不是特殊速度瞬心）</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3719" name="对象 51">
            <a:hlinkClick r:id="" action="ppaction://ole?verb="/>
          </p:cNvPr>
          <p:cNvGraphicFramePr>
            <a:graphicFrameLocks noChangeAspect="1"/>
          </p:cNvGraphicFramePr>
          <p:nvPr/>
        </p:nvGraphicFramePr>
        <p:xfrm>
          <a:off x="517525" y="2622550"/>
          <a:ext cx="3897313" cy="768350"/>
        </p:xfrm>
        <a:graphic>
          <a:graphicData uri="http://schemas.openxmlformats.org/presentationml/2006/ole">
            <mc:AlternateContent xmlns:mc="http://schemas.openxmlformats.org/markup-compatibility/2006">
              <mc:Choice xmlns:v="urn:schemas-microsoft-com:vml" Requires="v">
                <p:oleObj spid="_x0000_s3538" name="" r:id="rId16" imgW="1790700" imgH="419100" progId="Equation.KSEE3">
                  <p:embed/>
                </p:oleObj>
              </mc:Choice>
              <mc:Fallback>
                <p:oleObj name="" r:id="rId16" imgW="1790700" imgH="419100" progId="Equation.KSEE3">
                  <p:embed/>
                  <p:pic>
                    <p:nvPicPr>
                      <p:cNvPr id="0" name="图片 3537"/>
                      <p:cNvPicPr/>
                      <p:nvPr/>
                    </p:nvPicPr>
                    <p:blipFill>
                      <a:blip r:embed="rId17"/>
                      <a:stretch>
                        <a:fillRect/>
                      </a:stretch>
                    </p:blipFill>
                    <p:spPr>
                      <a:xfrm>
                        <a:off x="517525" y="2622550"/>
                        <a:ext cx="3897313" cy="768350"/>
                      </a:xfrm>
                      <a:prstGeom prst="rect">
                        <a:avLst/>
                      </a:prstGeom>
                      <a:noFill/>
                      <a:ln w="38100">
                        <a:noFill/>
                        <a:miter/>
                      </a:ln>
                    </p:spPr>
                  </p:pic>
                </p:oleObj>
              </mc:Fallback>
            </mc:AlternateContent>
          </a:graphicData>
        </a:graphic>
      </p:graphicFrame>
      <p:graphicFrame>
        <p:nvGraphicFramePr>
          <p:cNvPr id="113720" name="对象 56">
            <a:hlinkClick r:id="" action="ppaction://ole?verb="/>
          </p:cNvPr>
          <p:cNvGraphicFramePr>
            <a:graphicFrameLocks noChangeAspect="1"/>
          </p:cNvGraphicFramePr>
          <p:nvPr/>
        </p:nvGraphicFramePr>
        <p:xfrm>
          <a:off x="396875" y="3306763"/>
          <a:ext cx="3059113" cy="466725"/>
        </p:xfrm>
        <a:graphic>
          <a:graphicData uri="http://schemas.openxmlformats.org/presentationml/2006/ole">
            <mc:AlternateContent xmlns:mc="http://schemas.openxmlformats.org/markup-compatibility/2006">
              <mc:Choice xmlns:v="urn:schemas-microsoft-com:vml" Requires="v">
                <p:oleObj spid="_x0000_s3537" name="" r:id="rId18" imgW="1574800" imgH="316865" progId="Equation.KSEE3">
                  <p:embed/>
                </p:oleObj>
              </mc:Choice>
              <mc:Fallback>
                <p:oleObj name="" r:id="rId18" imgW="1574800" imgH="316865" progId="Equation.KSEE3">
                  <p:embed/>
                  <p:pic>
                    <p:nvPicPr>
                      <p:cNvPr id="0" name="图片 3536"/>
                      <p:cNvPicPr/>
                      <p:nvPr/>
                    </p:nvPicPr>
                    <p:blipFill>
                      <a:blip r:embed="rId19"/>
                      <a:stretch>
                        <a:fillRect/>
                      </a:stretch>
                    </p:blipFill>
                    <p:spPr>
                      <a:xfrm>
                        <a:off x="396875" y="3306763"/>
                        <a:ext cx="3059113" cy="466725"/>
                      </a:xfrm>
                      <a:prstGeom prst="rect">
                        <a:avLst/>
                      </a:prstGeom>
                      <a:noFill/>
                      <a:ln w="38100">
                        <a:noFill/>
                        <a:miter/>
                      </a:ln>
                    </p:spPr>
                  </p:pic>
                </p:oleObj>
              </mc:Fallback>
            </mc:AlternateContent>
          </a:graphicData>
        </a:graphic>
      </p:graphicFrame>
      <p:sp>
        <p:nvSpPr>
          <p:cNvPr id="60" name="TextBox 2"/>
          <p:cNvSpPr txBox="1"/>
          <p:nvPr/>
        </p:nvSpPr>
        <p:spPr>
          <a:xfrm>
            <a:off x="183515" y="3987165"/>
            <a:ext cx="4726932"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式（</a:t>
            </a:r>
            <a:r>
              <a:rPr kumimoji="0" lang="en-US" altLang="zh-CN" sz="1900" b="0" i="0" u="none" strike="noStrike" kern="1200" cap="none" spc="0" normalizeH="0" baseline="0" noProof="1" dirty="0" smtClean="0">
                <a:solidFill>
                  <a:srgbClr val="000000"/>
                </a:solidFill>
                <a:latin typeface="+mn-ea"/>
                <a:ea typeface="+mn-ea"/>
                <a:cs typeface="+mj-cs"/>
                <a:sym typeface="+mn-ea"/>
              </a:rPr>
              <a:t>6</a:t>
            </a:r>
            <a:r>
              <a:rPr kumimoji="0" lang="zh-CN" altLang="en-US" sz="1900" b="0" i="0" u="none" strike="noStrike" kern="1200" cap="none" spc="0" normalizeH="0" baseline="0" noProof="1" dirty="0" smtClean="0">
                <a:solidFill>
                  <a:srgbClr val="000000"/>
                </a:solidFill>
                <a:latin typeface="+mn-ea"/>
                <a:ea typeface="+mn-ea"/>
                <a:cs typeface="+mj-cs"/>
                <a:sym typeface="+mn-ea"/>
              </a:rPr>
              <a:t>）代入（</a:t>
            </a:r>
            <a:r>
              <a:rPr kumimoji="0" lang="en-US" altLang="zh-CN" sz="1900" b="0" i="0" u="none" strike="noStrike" kern="1200" cap="none" spc="0" normalizeH="0" baseline="0" noProof="1" dirty="0" smtClean="0">
                <a:solidFill>
                  <a:srgbClr val="000000"/>
                </a:solidFill>
                <a:latin typeface="+mn-ea"/>
                <a:ea typeface="+mn-ea"/>
                <a:cs typeface="+mj-cs"/>
                <a:sym typeface="+mn-ea"/>
              </a:rPr>
              <a:t>5</a:t>
            </a:r>
            <a:r>
              <a:rPr kumimoji="0" lang="zh-CN" altLang="en-US" sz="1900" b="0" i="0" u="none" strike="noStrike" kern="1200" cap="none" spc="0" normalizeH="0" baseline="0" noProof="1" dirty="0" smtClean="0">
                <a:solidFill>
                  <a:srgbClr val="000000"/>
                </a:solidFill>
                <a:latin typeface="+mn-ea"/>
                <a:ea typeface="+mn-ea"/>
                <a:cs typeface="+mj-cs"/>
                <a:sym typeface="+mn-ea"/>
              </a:rPr>
              <a:t>），得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3722" name="对象 61">
            <a:hlinkClick r:id="" action="ppaction://ole?verb="/>
          </p:cNvPr>
          <p:cNvGraphicFramePr>
            <a:graphicFrameLocks noChangeAspect="1"/>
          </p:cNvGraphicFramePr>
          <p:nvPr/>
        </p:nvGraphicFramePr>
        <p:xfrm>
          <a:off x="39688" y="4340225"/>
          <a:ext cx="5087937" cy="768350"/>
        </p:xfrm>
        <a:graphic>
          <a:graphicData uri="http://schemas.openxmlformats.org/presentationml/2006/ole">
            <mc:AlternateContent xmlns:mc="http://schemas.openxmlformats.org/markup-compatibility/2006">
              <mc:Choice xmlns:v="urn:schemas-microsoft-com:vml" Requires="v">
                <p:oleObj spid="_x0000_s3539" name="" r:id="rId20" imgW="2336800" imgH="419100" progId="Equation.KSEE3">
                  <p:embed/>
                </p:oleObj>
              </mc:Choice>
              <mc:Fallback>
                <p:oleObj name="" r:id="rId20" imgW="2336800" imgH="419100" progId="Equation.KSEE3">
                  <p:embed/>
                  <p:pic>
                    <p:nvPicPr>
                      <p:cNvPr id="0" name="图片 3538"/>
                      <p:cNvPicPr/>
                      <p:nvPr/>
                    </p:nvPicPr>
                    <p:blipFill>
                      <a:blip r:embed="rId21"/>
                      <a:stretch>
                        <a:fillRect/>
                      </a:stretch>
                    </p:blipFill>
                    <p:spPr>
                      <a:xfrm>
                        <a:off x="39688" y="4340225"/>
                        <a:ext cx="5087937" cy="768350"/>
                      </a:xfrm>
                      <a:prstGeom prst="rect">
                        <a:avLst/>
                      </a:prstGeom>
                      <a:noFill/>
                      <a:ln w="38100">
                        <a:noFill/>
                        <a:miter/>
                      </a:ln>
                    </p:spPr>
                  </p:pic>
                </p:oleObj>
              </mc:Fallback>
            </mc:AlternateContent>
          </a:graphicData>
        </a:graphic>
      </p:graphicFrame>
      <p:sp>
        <p:nvSpPr>
          <p:cNvPr id="67" name="文本框 66"/>
          <p:cNvSpPr txBox="1"/>
          <p:nvPr/>
        </p:nvSpPr>
        <p:spPr>
          <a:xfrm>
            <a:off x="4889500" y="470535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(7)</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68" name="TextBox 2"/>
          <p:cNvSpPr txBox="1"/>
          <p:nvPr/>
        </p:nvSpPr>
        <p:spPr>
          <a:xfrm>
            <a:off x="194944" y="5104765"/>
            <a:ext cx="4008756"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式（</a:t>
            </a:r>
            <a:r>
              <a:rPr kumimoji="0" lang="en-US" altLang="zh-CN" sz="1900" b="0" i="0" u="none" strike="noStrike" kern="1200" cap="none" spc="0" normalizeH="0" baseline="0" noProof="1" dirty="0" smtClean="0">
                <a:solidFill>
                  <a:srgbClr val="000000"/>
                </a:solidFill>
                <a:latin typeface="+mn-ea"/>
                <a:ea typeface="+mn-ea"/>
                <a:cs typeface="+mj-cs"/>
                <a:sym typeface="+mn-ea"/>
              </a:rPr>
              <a:t>7</a:t>
            </a:r>
            <a:r>
              <a:rPr kumimoji="0" lang="zh-CN" altLang="en-US" sz="1900" b="0" i="0" u="none" strike="noStrike" kern="1200" cap="none" spc="0" normalizeH="0" baseline="0" noProof="1" dirty="0" smtClean="0">
                <a:solidFill>
                  <a:srgbClr val="000000"/>
                </a:solidFill>
                <a:latin typeface="+mn-ea"/>
                <a:ea typeface="+mn-ea"/>
                <a:cs typeface="+mj-cs"/>
                <a:sym typeface="+mn-ea"/>
              </a:rPr>
              <a:t>）对时间求导后，消去公因子</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3725" name="对象 68">
            <a:hlinkClick r:id="" action="ppaction://ole?verb="/>
          </p:cNvPr>
          <p:cNvGraphicFramePr>
            <a:graphicFrameLocks noChangeAspect="1"/>
          </p:cNvGraphicFramePr>
          <p:nvPr/>
        </p:nvGraphicFramePr>
        <p:xfrm>
          <a:off x="4252913" y="4948238"/>
          <a:ext cx="277812" cy="511175"/>
        </p:xfrm>
        <a:graphic>
          <a:graphicData uri="http://schemas.openxmlformats.org/presentationml/2006/ole">
            <mc:AlternateContent xmlns:mc="http://schemas.openxmlformats.org/markup-compatibility/2006">
              <mc:Choice xmlns:v="urn:schemas-microsoft-com:vml" Requires="v">
                <p:oleObj spid="_x0000_s3541" name="" r:id="rId22" imgW="127000" imgH="279400" progId="Equation.KSEE3">
                  <p:embed/>
                </p:oleObj>
              </mc:Choice>
              <mc:Fallback>
                <p:oleObj name="" r:id="rId22" imgW="127000" imgH="279400" progId="Equation.KSEE3">
                  <p:embed/>
                  <p:pic>
                    <p:nvPicPr>
                      <p:cNvPr id="0" name="图片 3540"/>
                      <p:cNvPicPr/>
                      <p:nvPr/>
                    </p:nvPicPr>
                    <p:blipFill>
                      <a:blip r:embed="rId23"/>
                      <a:stretch>
                        <a:fillRect/>
                      </a:stretch>
                    </p:blipFill>
                    <p:spPr>
                      <a:xfrm>
                        <a:off x="4252913" y="4948238"/>
                        <a:ext cx="277812" cy="511175"/>
                      </a:xfrm>
                      <a:prstGeom prst="rect">
                        <a:avLst/>
                      </a:prstGeom>
                      <a:noFill/>
                      <a:ln w="38100">
                        <a:noFill/>
                        <a:miter/>
                      </a:ln>
                    </p:spPr>
                  </p:pic>
                </p:oleObj>
              </mc:Fallback>
            </mc:AlternateContent>
          </a:graphicData>
        </a:graphic>
      </p:graphicFrame>
      <p:graphicFrame>
        <p:nvGraphicFramePr>
          <p:cNvPr id="113726" name="对象 70">
            <a:hlinkClick r:id="" action="ppaction://ole?verb="/>
          </p:cNvPr>
          <p:cNvGraphicFramePr>
            <a:graphicFrameLocks noChangeAspect="1"/>
          </p:cNvGraphicFramePr>
          <p:nvPr/>
        </p:nvGraphicFramePr>
        <p:xfrm>
          <a:off x="822325" y="5613400"/>
          <a:ext cx="1036638" cy="336550"/>
        </p:xfrm>
        <a:graphic>
          <a:graphicData uri="http://schemas.openxmlformats.org/presentationml/2006/ole">
            <mc:AlternateContent xmlns:mc="http://schemas.openxmlformats.org/markup-compatibility/2006">
              <mc:Choice xmlns:v="urn:schemas-microsoft-com:vml" Requires="v">
                <p:oleObj spid="_x0000_s3535" name="" r:id="rId24" imgW="533400" imgH="228600" progId="Equation.KSEE3">
                  <p:embed/>
                </p:oleObj>
              </mc:Choice>
              <mc:Fallback>
                <p:oleObj name="" r:id="rId24" imgW="533400" imgH="228600" progId="Equation.KSEE3">
                  <p:embed/>
                  <p:pic>
                    <p:nvPicPr>
                      <p:cNvPr id="0" name="图片 3534"/>
                      <p:cNvPicPr/>
                      <p:nvPr/>
                    </p:nvPicPr>
                    <p:blipFill>
                      <a:blip r:embed="rId25"/>
                      <a:stretch>
                        <a:fillRect/>
                      </a:stretch>
                    </p:blipFill>
                    <p:spPr>
                      <a:xfrm>
                        <a:off x="822325" y="5613400"/>
                        <a:ext cx="1036638" cy="336550"/>
                      </a:xfrm>
                      <a:prstGeom prst="rect">
                        <a:avLst/>
                      </a:prstGeom>
                      <a:noFill/>
                      <a:ln w="38100">
                        <a:noFill/>
                        <a:miter/>
                      </a:ln>
                    </p:spPr>
                  </p:pic>
                </p:oleObj>
              </mc:Fallback>
            </mc:AlternateContent>
          </a:graphicData>
        </a:graphic>
      </p:graphicFrame>
      <p:graphicFrame>
        <p:nvGraphicFramePr>
          <p:cNvPr id="113727" name="对象 72">
            <a:hlinkClick r:id="" action="ppaction://ole?verb="/>
          </p:cNvPr>
          <p:cNvGraphicFramePr>
            <a:graphicFrameLocks noChangeAspect="1"/>
          </p:cNvGraphicFramePr>
          <p:nvPr/>
        </p:nvGraphicFramePr>
        <p:xfrm>
          <a:off x="2179638" y="5461000"/>
          <a:ext cx="1576387" cy="815975"/>
        </p:xfrm>
        <a:graphic>
          <a:graphicData uri="http://schemas.openxmlformats.org/presentationml/2006/ole">
            <mc:AlternateContent xmlns:mc="http://schemas.openxmlformats.org/markup-compatibility/2006">
              <mc:Choice xmlns:v="urn:schemas-microsoft-com:vml" Requires="v">
                <p:oleObj spid="_x0000_s3540" name="" r:id="rId26" imgW="723900" imgH="444500" progId="Equation.KSEE3">
                  <p:embed/>
                </p:oleObj>
              </mc:Choice>
              <mc:Fallback>
                <p:oleObj name="" r:id="rId26" imgW="723900" imgH="444500" progId="Equation.KSEE3">
                  <p:embed/>
                  <p:pic>
                    <p:nvPicPr>
                      <p:cNvPr id="0" name="图片 3539"/>
                      <p:cNvPicPr/>
                      <p:nvPr/>
                    </p:nvPicPr>
                    <p:blipFill>
                      <a:blip r:embed="rId27"/>
                      <a:stretch>
                        <a:fillRect/>
                      </a:stretch>
                    </p:blipFill>
                    <p:spPr>
                      <a:xfrm>
                        <a:off x="2179638" y="5461000"/>
                        <a:ext cx="1576387" cy="815975"/>
                      </a:xfrm>
                      <a:prstGeom prst="rect">
                        <a:avLst/>
                      </a:prstGeom>
                      <a:noFill/>
                      <a:ln w="38100">
                        <a:noFill/>
                        <a:miter/>
                      </a:ln>
                    </p:spPr>
                  </p:pic>
                </p:oleObj>
              </mc:Fallback>
            </mc:AlternateContent>
          </a:graphicData>
        </a:graphic>
      </p:graphicFrame>
      <p:sp>
        <p:nvSpPr>
          <p:cNvPr id="78" name="TextBox 2"/>
          <p:cNvSpPr txBox="1"/>
          <p:nvPr/>
        </p:nvSpPr>
        <p:spPr>
          <a:xfrm>
            <a:off x="222885" y="5611494"/>
            <a:ext cx="544131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将                                                代入，得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3729" name="对象 78">
            <a:hlinkClick r:id="" action="ppaction://ole?verb="/>
          </p:cNvPr>
          <p:cNvGraphicFramePr>
            <a:graphicFrameLocks noChangeAspect="1"/>
          </p:cNvGraphicFramePr>
          <p:nvPr/>
        </p:nvGraphicFramePr>
        <p:xfrm>
          <a:off x="557213" y="6078538"/>
          <a:ext cx="1716087" cy="723900"/>
        </p:xfrm>
        <a:graphic>
          <a:graphicData uri="http://schemas.openxmlformats.org/presentationml/2006/ole">
            <mc:AlternateContent xmlns:mc="http://schemas.openxmlformats.org/markup-compatibility/2006">
              <mc:Choice xmlns:v="urn:schemas-microsoft-com:vml" Requires="v">
                <p:oleObj spid="_x0000_s3542" name="" r:id="rId28" imgW="787400" imgH="393700" progId="Equation.KSEE3">
                  <p:embed/>
                </p:oleObj>
              </mc:Choice>
              <mc:Fallback>
                <p:oleObj name="" r:id="rId28" imgW="787400" imgH="393700" progId="Equation.KSEE3">
                  <p:embed/>
                  <p:pic>
                    <p:nvPicPr>
                      <p:cNvPr id="0" name="图片 3541"/>
                      <p:cNvPicPr/>
                      <p:nvPr/>
                    </p:nvPicPr>
                    <p:blipFill>
                      <a:blip r:embed="rId29"/>
                      <a:stretch>
                        <a:fillRect/>
                      </a:stretch>
                    </p:blipFill>
                    <p:spPr>
                      <a:xfrm>
                        <a:off x="557213" y="6078538"/>
                        <a:ext cx="1716087" cy="723900"/>
                      </a:xfrm>
                      <a:prstGeom prst="rect">
                        <a:avLst/>
                      </a:prstGeom>
                      <a:noFill/>
                      <a:ln w="38100">
                        <a:noFill/>
                        <a:miter/>
                      </a:ln>
                    </p:spPr>
                  </p:pic>
                </p:oleObj>
              </mc:Fallback>
            </mc:AlternateContent>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92075" y="572769"/>
            <a:ext cx="8141970" cy="223520"/>
          </a:xfrm>
        </p:spPr>
        <p:txBody>
          <a:bodyPr vert="horz" wrap="square" lIns="50800" tIns="50800" rIns="50800" bIns="50800" anchor="ctr"/>
          <a:p>
            <a:pPr defTabSz="409575" fontAlgn="base"/>
            <a:r>
              <a:rPr lang="en-US" altLang="zh-CN" b="1" strike="noStrike" noProof="1" dirty="0">
                <a:solidFill>
                  <a:schemeClr val="tx1"/>
                </a:solidFill>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br>
              <a:rPr lang="en-US" altLang="zh-CN"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rPr>
            </a:br>
            <a:br>
              <a:rPr lang="en-US" altLang="zh-CN"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rPr>
            </a:br>
            <a:endParaRPr lang="en-US" altLang="zh-CN"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3" name="TextBox 2"/>
          <p:cNvSpPr txBox="1"/>
          <p:nvPr/>
        </p:nvSpPr>
        <p:spPr>
          <a:xfrm>
            <a:off x="-22225" y="993775"/>
            <a:ext cx="9070975" cy="978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FF0000"/>
                </a:solidFill>
                <a:latin typeface="+mn-ea"/>
                <a:ea typeface="+mn-ea"/>
                <a:cs typeface="+mj-cs"/>
                <a:sym typeface="+mn-ea"/>
              </a:rPr>
              <a:t>解法</a:t>
            </a:r>
            <a:r>
              <a:rPr kumimoji="0" lang="en-US" altLang="zh-CN" sz="1900" b="0" i="0" u="none" strike="noStrike" kern="1200" cap="none" spc="0" normalizeH="0" baseline="0" noProof="1" dirty="0" smtClean="0">
                <a:solidFill>
                  <a:srgbClr val="FF0000"/>
                </a:solidFill>
                <a:latin typeface="+mn-ea"/>
                <a:ea typeface="+mn-ea"/>
                <a:cs typeface="+mj-cs"/>
                <a:sym typeface="+mn-ea"/>
              </a:rPr>
              <a:t>3</a:t>
            </a:r>
            <a:r>
              <a:rPr kumimoji="0" lang="zh-CN" altLang="en-US" sz="1900" b="0" i="0" u="none" strike="noStrike" kern="1200" cap="none" spc="0" normalizeH="0" baseline="0" noProof="1" dirty="0" smtClean="0">
                <a:solidFill>
                  <a:srgbClr val="FF0000"/>
                </a:solidFill>
                <a:latin typeface="+mn-ea"/>
                <a:ea typeface="+mn-ea"/>
                <a:cs typeface="+mj-cs"/>
                <a:sym typeface="+mn-ea"/>
              </a:rPr>
              <a:t>：特殊解法</a:t>
            </a:r>
            <a:r>
              <a:rPr kumimoji="0" lang="zh-CN" sz="1900" b="0" i="0" u="none" strike="noStrike" kern="1200" cap="none" spc="0" normalizeH="0" baseline="0" noProof="1" dirty="0" smtClean="0">
                <a:solidFill>
                  <a:srgbClr val="000000"/>
                </a:solidFill>
                <a:latin typeface="+mn-ea"/>
                <a:ea typeface="+mn-ea"/>
                <a:cs typeface="+mj-cs"/>
                <a:sym typeface="+mn-ea"/>
              </a:rPr>
              <a:t>】</a:t>
            </a:r>
            <a:r>
              <a:rPr lang="zh-CN" altLang="en-US" sz="1900" strike="noStrike" noProof="1" dirty="0" smtClean="0">
                <a:ln>
                  <a:noFill/>
                </a:ln>
                <a:effectLst/>
                <a:uFillTx/>
                <a:latin typeface="+mn-ea"/>
                <a:ea typeface="+mn-ea"/>
                <a:cs typeface="+mj-cs"/>
                <a:sym typeface="Helvetica Light"/>
              </a:rPr>
              <a:t>求两圆盘中心连线运动到水平位置时 系统的角速度，角加速度和地面对物体的作用力。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a:p>
            <a:pPr marL="0" marR="0" indent="0" algn="l" defTabSz="584200" rtl="0" eaLnBrk="0" fontAlgn="auto" latinLnBrk="0" hangingPunct="0">
              <a:lnSpc>
                <a:spcPct val="100000"/>
              </a:lnSpc>
              <a:spcBef>
                <a:spcPts val="0"/>
              </a:spcBef>
              <a:spcAft>
                <a:spcPts val="0"/>
              </a:spcAft>
              <a:buClrTx/>
              <a:buSzTx/>
              <a:buFontTx/>
              <a:buNone/>
            </a:pP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Helvetica Light"/>
            </a:endParaRPr>
          </a:p>
        </p:txBody>
      </p:sp>
      <p:sp>
        <p:nvSpPr>
          <p:cNvPr id="18" name="TextBox 2"/>
          <p:cNvSpPr txBox="1"/>
          <p:nvPr/>
        </p:nvSpPr>
        <p:spPr>
          <a:xfrm>
            <a:off x="40640" y="1743710"/>
            <a:ext cx="831207"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【解】</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pSp>
        <p:nvGrpSpPr>
          <p:cNvPr id="114692" name="组合 4"/>
          <p:cNvGrpSpPr/>
          <p:nvPr/>
        </p:nvGrpSpPr>
        <p:grpSpPr>
          <a:xfrm>
            <a:off x="7050088" y="1419225"/>
            <a:ext cx="1601787" cy="2422525"/>
            <a:chOff x="923" y="2640"/>
            <a:chExt cx="2524" cy="3814"/>
          </a:xfrm>
        </p:grpSpPr>
        <p:grpSp>
          <p:nvGrpSpPr>
            <p:cNvPr id="114693" name="组合 1"/>
            <p:cNvGrpSpPr/>
            <p:nvPr/>
          </p:nvGrpSpPr>
          <p:grpSpPr>
            <a:xfrm>
              <a:off x="923" y="2640"/>
              <a:ext cx="2524" cy="3343"/>
              <a:chOff x="1828" y="4812"/>
              <a:chExt cx="3471" cy="4766"/>
            </a:xfrm>
          </p:grpSpPr>
          <p:grpSp>
            <p:nvGrpSpPr>
              <p:cNvPr id="114694" name="组合 10"/>
              <p:cNvGrpSpPr/>
              <p:nvPr/>
            </p:nvGrpSpPr>
            <p:grpSpPr>
              <a:xfrm>
                <a:off x="2310" y="6204"/>
                <a:ext cx="2828" cy="3130"/>
                <a:chOff x="4611" y="6848"/>
                <a:chExt cx="2828" cy="3130"/>
              </a:xfrm>
            </p:grpSpPr>
            <p:sp>
              <p:nvSpPr>
                <p:cNvPr id="9" name="椭圆 8"/>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64" name="椭圆 63"/>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4697" name="组合 7"/>
              <p:cNvGrpSpPr/>
              <p:nvPr/>
            </p:nvGrpSpPr>
            <p:grpSpPr>
              <a:xfrm>
                <a:off x="3051" y="4812"/>
                <a:ext cx="1346" cy="1392"/>
                <a:chOff x="2672" y="7717"/>
                <a:chExt cx="1346" cy="1392"/>
              </a:xfrm>
            </p:grpSpPr>
            <p:sp>
              <p:nvSpPr>
                <p:cNvPr id="56" name="椭圆 55"/>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59" name="椭圆 58"/>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4700" name="对象 64"/>
              <p:cNvGraphicFramePr/>
              <p:nvPr/>
            </p:nvGraphicFramePr>
            <p:xfrm>
              <a:off x="1828" y="9334"/>
              <a:ext cx="3471" cy="244"/>
            </p:xfrm>
            <a:graphic>
              <a:graphicData uri="http://schemas.openxmlformats.org/presentationml/2006/ole">
                <mc:AlternateContent xmlns:mc="http://schemas.openxmlformats.org/markup-compatibility/2006">
                  <mc:Choice xmlns:v="urn:schemas-microsoft-com:vml" Requires="v">
                    <p:oleObj spid="_x0000_s3543" name="" r:id="rId2" imgW="708660" imgH="121920" progId="Paint.Picture">
                      <p:embed/>
                    </p:oleObj>
                  </mc:Choice>
                  <mc:Fallback>
                    <p:oleObj name="" r:id="rId2" imgW="708660" imgH="121920" progId="Paint.Picture">
                      <p:embed/>
                      <p:pic>
                        <p:nvPicPr>
                          <p:cNvPr id="0" name="图片 3542"/>
                          <p:cNvPicPr/>
                          <p:nvPr/>
                        </p:nvPicPr>
                        <p:blipFill>
                          <a:blip r:embed="rId3"/>
                          <a:stretch>
                            <a:fillRect/>
                          </a:stretch>
                        </p:blipFill>
                        <p:spPr>
                          <a:xfrm>
                            <a:off x="1828" y="9334"/>
                            <a:ext cx="3471" cy="244"/>
                          </a:xfrm>
                          <a:prstGeom prst="rect">
                            <a:avLst/>
                          </a:prstGeom>
                          <a:noFill/>
                          <a:ln w="38100">
                            <a:noFill/>
                            <a:miter/>
                          </a:ln>
                        </p:spPr>
                      </p:pic>
                    </p:oleObj>
                  </mc:Fallback>
                </mc:AlternateContent>
              </a:graphicData>
            </a:graphic>
          </p:graphicFrame>
          <p:cxnSp>
            <p:nvCxnSpPr>
              <p:cNvPr id="12" name="直接连接符 11"/>
              <p:cNvCxnSpPr/>
              <p:nvPr/>
            </p:nvCxnSpPr>
            <p:spPr>
              <a:xfrm flipH="1">
                <a:off x="3703" y="5691"/>
                <a:ext cx="22" cy="1962"/>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13" name="椭圆 12"/>
              <p:cNvSpPr/>
              <p:nvPr/>
            </p:nvSpPr>
            <p:spPr>
              <a:xfrm>
                <a:off x="3608" y="6529"/>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文本框 13"/>
              <p:cNvSpPr txBox="1"/>
              <p:nvPr/>
            </p:nvSpPr>
            <p:spPr>
              <a:xfrm>
                <a:off x="2968" y="5272"/>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5" name="文本框 14"/>
              <p:cNvSpPr txBox="1"/>
              <p:nvPr/>
            </p:nvSpPr>
            <p:spPr>
              <a:xfrm>
                <a:off x="3030" y="634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16" name="文本框 15"/>
              <p:cNvSpPr txBox="1"/>
              <p:nvPr/>
            </p:nvSpPr>
            <p:spPr>
              <a:xfrm>
                <a:off x="2915" y="7496"/>
                <a:ext cx="755" cy="7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grpSp>
        <p:sp>
          <p:nvSpPr>
            <p:cNvPr id="30" name="文本框 29"/>
            <p:cNvSpPr txBox="1"/>
            <p:nvPr/>
          </p:nvSpPr>
          <p:spPr>
            <a:xfrm>
              <a:off x="1603" y="5908"/>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pSp>
      <p:grpSp>
        <p:nvGrpSpPr>
          <p:cNvPr id="114707" name="组合 3"/>
          <p:cNvGrpSpPr/>
          <p:nvPr/>
        </p:nvGrpSpPr>
        <p:grpSpPr>
          <a:xfrm>
            <a:off x="6802438" y="4083050"/>
            <a:ext cx="2238375" cy="2338388"/>
            <a:chOff x="4543" y="2848"/>
            <a:chExt cx="3525" cy="3682"/>
          </a:xfrm>
        </p:grpSpPr>
        <p:grpSp>
          <p:nvGrpSpPr>
            <p:cNvPr id="114708" name="组合 18"/>
            <p:cNvGrpSpPr/>
            <p:nvPr/>
          </p:nvGrpSpPr>
          <p:grpSpPr>
            <a:xfrm>
              <a:off x="4879" y="3510"/>
              <a:ext cx="1969" cy="2224"/>
              <a:chOff x="4611" y="6848"/>
              <a:chExt cx="2828" cy="3130"/>
            </a:xfrm>
          </p:grpSpPr>
          <p:sp>
            <p:nvSpPr>
              <p:cNvPr id="20" name="椭圆 19"/>
              <p:cNvSpPr/>
              <p:nvPr/>
            </p:nvSpPr>
            <p:spPr>
              <a:xfrm>
                <a:off x="4611" y="6848"/>
                <a:ext cx="2829" cy="3130"/>
              </a:xfrm>
              <a:prstGeom prst="ellipse">
                <a:avLst/>
              </a:prstGeom>
              <a:solidFill>
                <a:srgbClr val="480048"/>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5870" y="8261"/>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pSp>
          <p:nvGrpSpPr>
            <p:cNvPr id="114711" name="组合 21"/>
            <p:cNvGrpSpPr/>
            <p:nvPr/>
          </p:nvGrpSpPr>
          <p:grpSpPr>
            <a:xfrm>
              <a:off x="6592" y="3274"/>
              <a:ext cx="937" cy="989"/>
              <a:chOff x="2672" y="7717"/>
              <a:chExt cx="1346" cy="1392"/>
            </a:xfrm>
          </p:grpSpPr>
          <p:sp>
            <p:nvSpPr>
              <p:cNvPr id="23" name="椭圆 22"/>
              <p:cNvSpPr/>
              <p:nvPr/>
            </p:nvSpPr>
            <p:spPr>
              <a:xfrm>
                <a:off x="2672" y="7717"/>
                <a:ext cx="1347" cy="139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4" name="椭圆 23"/>
              <p:cNvSpPr/>
              <p:nvPr/>
            </p:nvSpPr>
            <p:spPr>
              <a:xfrm>
                <a:off x="3190" y="8292"/>
                <a:ext cx="311" cy="304"/>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4714" name="对象 24"/>
            <p:cNvGraphicFramePr/>
            <p:nvPr/>
          </p:nvGraphicFramePr>
          <p:xfrm>
            <a:off x="4543" y="5735"/>
            <a:ext cx="2417" cy="173"/>
          </p:xfrm>
          <a:graphic>
            <a:graphicData uri="http://schemas.openxmlformats.org/presentationml/2006/ole">
              <mc:AlternateContent xmlns:mc="http://schemas.openxmlformats.org/markup-compatibility/2006">
                <mc:Choice xmlns:v="urn:schemas-microsoft-com:vml" Requires="v">
                  <p:oleObj spid="_x0000_s3544" name="" r:id="rId4" imgW="708660" imgH="121920" progId="Paint.Picture">
                    <p:embed/>
                  </p:oleObj>
                </mc:Choice>
                <mc:Fallback>
                  <p:oleObj name="" r:id="rId4" imgW="708660" imgH="121920" progId="Paint.Picture">
                    <p:embed/>
                    <p:pic>
                      <p:nvPicPr>
                        <p:cNvPr id="0" name="图片 3543"/>
                        <p:cNvPicPr/>
                        <p:nvPr/>
                      </p:nvPicPr>
                      <p:blipFill>
                        <a:blip r:embed="rId3"/>
                        <a:stretch>
                          <a:fillRect/>
                        </a:stretch>
                      </p:blipFill>
                      <p:spPr>
                        <a:xfrm>
                          <a:off x="4543" y="5735"/>
                          <a:ext cx="2417" cy="173"/>
                        </a:xfrm>
                        <a:prstGeom prst="rect">
                          <a:avLst/>
                        </a:prstGeom>
                        <a:noFill/>
                        <a:ln w="38100">
                          <a:noFill/>
                          <a:miter/>
                        </a:ln>
                      </p:spPr>
                    </p:pic>
                  </p:oleObj>
                </mc:Fallback>
              </mc:AlternateContent>
            </a:graphicData>
          </a:graphic>
        </p:graphicFrame>
        <p:cxnSp>
          <p:nvCxnSpPr>
            <p:cNvPr id="27" name="直接连接符 26"/>
            <p:cNvCxnSpPr>
              <a:stCxn id="24" idx="7"/>
            </p:cNvCxnSpPr>
            <p:nvPr/>
          </p:nvCxnSpPr>
          <p:spPr>
            <a:xfrm flipH="1">
              <a:off x="5849" y="3715"/>
              <a:ext cx="1288" cy="890"/>
            </a:xfrm>
            <a:prstGeom prst="line">
              <a:avLst/>
            </a:prstGeom>
            <a:noFill/>
            <a:ln w="25400" cap="flat">
              <a:solidFill>
                <a:srgbClr val="FFFF00"/>
              </a:solidFill>
              <a:prstDash val="dashDot"/>
              <a:miter lim="400000"/>
            </a:ln>
          </p:spPr>
          <p:style>
            <a:lnRef idx="0">
              <a:scrgbClr r="0" g="0" b="0"/>
            </a:lnRef>
            <a:fillRef idx="0">
              <a:scrgbClr r="0" g="0" b="0"/>
            </a:fillRef>
            <a:effectRef idx="0">
              <a:scrgbClr r="0" g="0" b="0"/>
            </a:effectRef>
            <a:fontRef idx="none"/>
          </p:style>
        </p:cxnSp>
        <p:sp>
          <p:nvSpPr>
            <p:cNvPr id="28" name="椭圆 27"/>
            <p:cNvSpPr/>
            <p:nvPr/>
          </p:nvSpPr>
          <p:spPr>
            <a:xfrm>
              <a:off x="6281" y="4073"/>
              <a:ext cx="217" cy="216"/>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1" name="文本框 30"/>
            <p:cNvSpPr txBox="1"/>
            <p:nvPr/>
          </p:nvSpPr>
          <p:spPr>
            <a:xfrm>
              <a:off x="5337" y="284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2" name="文本框 31"/>
            <p:cNvSpPr txBox="1"/>
            <p:nvPr/>
          </p:nvSpPr>
          <p:spPr>
            <a:xfrm>
              <a:off x="5755" y="3716"/>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C</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3" name="文本框 32"/>
            <p:cNvSpPr txBox="1"/>
            <p:nvPr/>
          </p:nvSpPr>
          <p:spPr>
            <a:xfrm>
              <a:off x="5300" y="4428"/>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lang="en-US" sz="1600" strike="noStrike" noProof="1" dirty="0" smtClean="0">
                  <a:solidFill>
                    <a:srgbClr val="FFFF00"/>
                  </a:solidFill>
                  <a:latin typeface="+mn-ea"/>
                  <a:ea typeface="+mn-ea"/>
                  <a:cs typeface="+mj-cs"/>
                  <a:sym typeface="+mn-ea"/>
                </a:rPr>
                <a:t>A</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sp>
          <p:nvSpPr>
            <p:cNvPr id="34" name="文本框 33"/>
            <p:cNvSpPr txBox="1"/>
            <p:nvPr/>
          </p:nvSpPr>
          <p:spPr>
            <a:xfrm>
              <a:off x="5755" y="5983"/>
              <a:ext cx="1188"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noProof="1" dirty="0" smtClean="0">
                  <a:ln>
                    <a:noFill/>
                  </a:ln>
                  <a:solidFill>
                    <a:srgbClr val="FF0000"/>
                  </a:solidFill>
                  <a:effectLst/>
                  <a:uFillTx/>
                  <a:latin typeface="+mn-ea"/>
                  <a:ea typeface="+mn-ea"/>
                  <a:cs typeface="+mj-cs"/>
                  <a:sym typeface="+mn-ea"/>
                </a:rPr>
                <a:t>图</a:t>
              </a: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2</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36" name="文本框 35"/>
            <p:cNvSpPr txBox="1"/>
            <p:nvPr/>
          </p:nvSpPr>
          <p:spPr>
            <a:xfrm>
              <a:off x="7004" y="4163"/>
              <a:ext cx="526" cy="54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B</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37" name="直接连接符 36"/>
            <p:cNvCxnSpPr>
              <a:stCxn id="24" idx="7"/>
            </p:cNvCxnSpPr>
            <p:nvPr/>
          </p:nvCxnSpPr>
          <p:spPr>
            <a:xfrm>
              <a:off x="5143" y="4561"/>
              <a:ext cx="2925" cy="10"/>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sp>
          <p:nvSpPr>
            <p:cNvPr id="38" name="任意多边形 37"/>
            <p:cNvSpPr/>
            <p:nvPr/>
          </p:nvSpPr>
          <p:spPr>
            <a:xfrm>
              <a:off x="6561" y="3973"/>
              <a:ext cx="135" cy="741"/>
            </a:xfrm>
            <a:custGeom>
              <a:avLst/>
              <a:gdLst>
                <a:gd name="connisteX0" fmla="*/ 0 w 85725"/>
                <a:gd name="connsiteY0" fmla="*/ 0 h 171450"/>
                <a:gd name="connisteX1" fmla="*/ 68580 w 85725"/>
                <a:gd name="connsiteY1" fmla="*/ 102870 h 171450"/>
                <a:gd name="connisteX2" fmla="*/ 68580 w 85725"/>
                <a:gd name="connsiteY2" fmla="*/ 154305 h 171450"/>
                <a:gd name="connisteX3" fmla="*/ 85725 w 85725"/>
                <a:gd name="connsiteY3" fmla="*/ 171450 h 171450"/>
              </a:gdLst>
              <a:ahLst/>
              <a:cxnLst>
                <a:cxn ang="0">
                  <a:pos x="connisteX0" y="connsiteY0"/>
                </a:cxn>
                <a:cxn ang="0">
                  <a:pos x="connisteX1" y="connsiteY1"/>
                </a:cxn>
                <a:cxn ang="0">
                  <a:pos x="connisteX2" y="connsiteY2"/>
                </a:cxn>
                <a:cxn ang="0">
                  <a:pos x="connisteX3" y="connsiteY3"/>
                </a:cxn>
              </a:cxnLst>
              <a:rect l="l" t="t" r="r" b="b"/>
              <a:pathLst>
                <a:path w="85725" h="171450">
                  <a:moveTo>
                    <a:pt x="0" y="0"/>
                  </a:moveTo>
                  <a:cubicBezTo>
                    <a:pt x="13970" y="19685"/>
                    <a:pt x="54610" y="71755"/>
                    <a:pt x="68580" y="102870"/>
                  </a:cubicBezTo>
                  <a:cubicBezTo>
                    <a:pt x="82550" y="133985"/>
                    <a:pt x="65405" y="140335"/>
                    <a:pt x="68580" y="154305"/>
                  </a:cubicBezTo>
                  <a:cubicBezTo>
                    <a:pt x="71755" y="168275"/>
                    <a:pt x="82550" y="168910"/>
                    <a:pt x="85725" y="171450"/>
                  </a:cubicBezTo>
                </a:path>
              </a:pathLst>
            </a:custGeom>
            <a:noFill/>
            <a:ln w="12700" cap="flat">
              <a:solidFill>
                <a:schemeClr val="accent2">
                  <a:lumMod val="60000"/>
                  <a:lumOff val="4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4724" name="对象 146">
              <a:hlinkClick r:id="" action="ppaction://ole?verb="/>
            </p:cNvPr>
            <p:cNvGraphicFramePr>
              <a:graphicFrameLocks noChangeAspect="1"/>
            </p:cNvGraphicFramePr>
            <p:nvPr/>
          </p:nvGraphicFramePr>
          <p:xfrm>
            <a:off x="6918" y="4263"/>
            <a:ext cx="386" cy="453"/>
          </p:xfrm>
          <a:graphic>
            <a:graphicData uri="http://schemas.openxmlformats.org/presentationml/2006/ole">
              <mc:AlternateContent xmlns:mc="http://schemas.openxmlformats.org/markup-compatibility/2006">
                <mc:Choice xmlns:v="urn:schemas-microsoft-com:vml" Requires="v">
                  <p:oleObj spid="_x0000_s3545" name="" r:id="rId5" imgW="127000" imgH="177165" progId="Equation.KSEE3">
                    <p:embed/>
                  </p:oleObj>
                </mc:Choice>
                <mc:Fallback>
                  <p:oleObj name="" r:id="rId5" imgW="127000" imgH="177165" progId="Equation.KSEE3">
                    <p:embed/>
                    <p:pic>
                      <p:nvPicPr>
                        <p:cNvPr id="0" name="图片 3544"/>
                        <p:cNvPicPr/>
                        <p:nvPr/>
                      </p:nvPicPr>
                      <p:blipFill>
                        <a:blip r:embed="rId6"/>
                        <a:stretch>
                          <a:fillRect/>
                        </a:stretch>
                      </p:blipFill>
                      <p:spPr>
                        <a:xfrm>
                          <a:off x="6918" y="4263"/>
                          <a:ext cx="386" cy="453"/>
                        </a:xfrm>
                        <a:prstGeom prst="rect">
                          <a:avLst/>
                        </a:prstGeom>
                        <a:noFill/>
                        <a:ln w="38100">
                          <a:noFill/>
                          <a:miter/>
                        </a:ln>
                      </p:spPr>
                    </p:pic>
                  </p:oleObj>
                </mc:Fallback>
              </mc:AlternateContent>
            </a:graphicData>
          </a:graphic>
        </p:graphicFrame>
        <p:graphicFrame>
          <p:nvGraphicFramePr>
            <p:cNvPr id="114725" name="对象 38">
              <a:hlinkClick r:id="" action="ppaction://ole?verb="/>
            </p:cNvPr>
            <p:cNvGraphicFramePr>
              <a:graphicFrameLocks noChangeAspect="1"/>
            </p:cNvGraphicFramePr>
            <p:nvPr/>
          </p:nvGraphicFramePr>
          <p:xfrm>
            <a:off x="7496" y="4571"/>
            <a:ext cx="386" cy="358"/>
          </p:xfrm>
          <a:graphic>
            <a:graphicData uri="http://schemas.openxmlformats.org/presentationml/2006/ole">
              <mc:AlternateContent xmlns:mc="http://schemas.openxmlformats.org/markup-compatibility/2006">
                <mc:Choice xmlns:v="urn:schemas-microsoft-com:vml" Requires="v">
                  <p:oleObj spid="_x0000_s3546" name="" r:id="rId7" imgW="127000" imgH="139700" progId="Equation.KSEE3">
                    <p:embed/>
                  </p:oleObj>
                </mc:Choice>
                <mc:Fallback>
                  <p:oleObj name="" r:id="rId7" imgW="127000" imgH="139700" progId="Equation.KSEE3">
                    <p:embed/>
                    <p:pic>
                      <p:nvPicPr>
                        <p:cNvPr id="0" name="图片 3545"/>
                        <p:cNvPicPr/>
                        <p:nvPr/>
                      </p:nvPicPr>
                      <p:blipFill>
                        <a:blip r:embed="rId8"/>
                        <a:stretch>
                          <a:fillRect/>
                        </a:stretch>
                      </p:blipFill>
                      <p:spPr>
                        <a:xfrm>
                          <a:off x="7496" y="4571"/>
                          <a:ext cx="386" cy="358"/>
                        </a:xfrm>
                        <a:prstGeom prst="rect">
                          <a:avLst/>
                        </a:prstGeom>
                        <a:noFill/>
                        <a:ln w="38100">
                          <a:noFill/>
                          <a:miter/>
                        </a:ln>
                      </p:spPr>
                    </p:pic>
                  </p:oleObj>
                </mc:Fallback>
              </mc:AlternateContent>
            </a:graphicData>
          </a:graphic>
        </p:graphicFrame>
      </p:grpSp>
      <p:sp>
        <p:nvSpPr>
          <p:cNvPr id="6" name="文本框 5"/>
          <p:cNvSpPr txBox="1"/>
          <p:nvPr/>
        </p:nvSpPr>
        <p:spPr>
          <a:xfrm>
            <a:off x="7272338" y="4829175"/>
            <a:ext cx="333375"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rPr>
              <a:t>P</a:t>
            </a:r>
            <a:endParaRPr kumimoji="0" lang="en-US" altLang="en-US" sz="1600" b="0" i="0" u="none" strike="noStrike" cap="none" spc="0" normalizeH="0" baseline="0" noProof="1" dirty="0" smtClean="0">
              <a:ln>
                <a:noFill/>
              </a:ln>
              <a:solidFill>
                <a:srgbClr val="FFFF00"/>
              </a:solidFill>
              <a:effectLst/>
              <a:uFillTx/>
              <a:latin typeface="+mn-ea"/>
              <a:ea typeface="+mn-ea"/>
              <a:cs typeface="+mj-cs"/>
              <a:sym typeface="+mn-ea"/>
            </a:endParaRPr>
          </a:p>
        </p:txBody>
      </p:sp>
      <p:cxnSp>
        <p:nvCxnSpPr>
          <p:cNvPr id="7" name="直接连接符 6"/>
          <p:cNvCxnSpPr>
            <a:stCxn id="24" idx="7"/>
          </p:cNvCxnSpPr>
          <p:nvPr/>
        </p:nvCxnSpPr>
        <p:spPr>
          <a:xfrm flipH="1">
            <a:off x="7553325" y="4940300"/>
            <a:ext cx="452438" cy="31750"/>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cxnSp>
        <p:nvCxnSpPr>
          <p:cNvPr id="10" name="直接连接符 9"/>
          <p:cNvCxnSpPr>
            <a:stCxn id="24" idx="7"/>
          </p:cNvCxnSpPr>
          <p:nvPr/>
        </p:nvCxnSpPr>
        <p:spPr>
          <a:xfrm flipV="1">
            <a:off x="7673975" y="4903788"/>
            <a:ext cx="0" cy="309563"/>
          </a:xfrm>
          <a:prstGeom prst="line">
            <a:avLst/>
          </a:prstGeom>
          <a:noFill/>
          <a:ln w="25400" cap="flat">
            <a:solidFill>
              <a:schemeClr val="accent2">
                <a:lumMod val="40000"/>
                <a:lumOff val="60000"/>
              </a:schemeClr>
            </a:solidFill>
            <a:prstDash val="sysDash"/>
            <a:miter lim="400000"/>
          </a:ln>
        </p:spPr>
        <p:style>
          <a:lnRef idx="0">
            <a:scrgbClr r="0" g="0" b="0"/>
          </a:lnRef>
          <a:fillRef idx="0">
            <a:scrgbClr r="0" g="0" b="0"/>
          </a:fillRef>
          <a:effectRef idx="0">
            <a:scrgbClr r="0" g="0" b="0"/>
          </a:effectRef>
          <a:fontRef idx="none"/>
        </p:style>
      </p:cxnSp>
      <p:sp>
        <p:nvSpPr>
          <p:cNvPr id="35" name="椭圆 34"/>
          <p:cNvSpPr/>
          <p:nvPr/>
        </p:nvSpPr>
        <p:spPr>
          <a:xfrm>
            <a:off x="7621588" y="4868863"/>
            <a:ext cx="153988" cy="188913"/>
          </a:xfrm>
          <a:prstGeom prst="ellipse">
            <a:avLst/>
          </a:prstGeom>
          <a:blipFill rotWithShape="1">
            <a:blip r:embed="rId1"/>
            <a:srcRect/>
            <a:tile tx="0" ty="0" sx="100000" sy="100000" flip="none" algn="tl"/>
          </a:blipFill>
          <a:ln w="12700" cap="flat">
            <a:solidFill>
              <a:schemeClr val="accent2">
                <a:lumMod val="40000"/>
                <a:lumOff val="60000"/>
              </a:schemeClr>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44" name="直接连接符 43"/>
          <p:cNvCxnSpPr>
            <a:stCxn id="24" idx="7"/>
          </p:cNvCxnSpPr>
          <p:nvPr/>
        </p:nvCxnSpPr>
        <p:spPr>
          <a:xfrm flipV="1">
            <a:off x="8010525" y="4160838"/>
            <a:ext cx="0" cy="1797050"/>
          </a:xfrm>
          <a:prstGeom prst="line">
            <a:avLst/>
          </a:prstGeom>
          <a:noFill/>
          <a:ln w="3175"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4731" name="对象 44">
            <a:hlinkClick r:id="" action="ppaction://ole?verb="/>
          </p:cNvPr>
          <p:cNvGraphicFramePr>
            <a:graphicFrameLocks noChangeAspect="1"/>
          </p:cNvGraphicFramePr>
          <p:nvPr/>
        </p:nvGraphicFramePr>
        <p:xfrm>
          <a:off x="7629525" y="4125913"/>
          <a:ext cx="269875" cy="269875"/>
        </p:xfrm>
        <a:graphic>
          <a:graphicData uri="http://schemas.openxmlformats.org/presentationml/2006/ole">
            <mc:AlternateContent xmlns:mc="http://schemas.openxmlformats.org/markup-compatibility/2006">
              <mc:Choice xmlns:v="urn:schemas-microsoft-com:vml" Requires="v">
                <p:oleObj spid="_x0000_s3547" name="" r:id="rId9" imgW="139700" imgH="165100" progId="Equation.KSEE3">
                  <p:embed/>
                </p:oleObj>
              </mc:Choice>
              <mc:Fallback>
                <p:oleObj name="" r:id="rId9" imgW="139700" imgH="165100" progId="Equation.KSEE3">
                  <p:embed/>
                  <p:pic>
                    <p:nvPicPr>
                      <p:cNvPr id="0" name="图片 3546"/>
                      <p:cNvPicPr/>
                      <p:nvPr/>
                    </p:nvPicPr>
                    <p:blipFill>
                      <a:blip r:embed="rId10"/>
                      <a:stretch>
                        <a:fillRect/>
                      </a:stretch>
                    </p:blipFill>
                    <p:spPr>
                      <a:xfrm>
                        <a:off x="7629525" y="4125913"/>
                        <a:ext cx="269875" cy="269875"/>
                      </a:xfrm>
                      <a:prstGeom prst="rect">
                        <a:avLst/>
                      </a:prstGeom>
                      <a:noFill/>
                      <a:ln w="38100">
                        <a:noFill/>
                        <a:miter/>
                      </a:ln>
                    </p:spPr>
                  </p:pic>
                </p:oleObj>
              </mc:Fallback>
            </mc:AlternateContent>
          </a:graphicData>
        </a:graphic>
      </p:graphicFrame>
      <p:cxnSp>
        <p:nvCxnSpPr>
          <p:cNvPr id="80" name="直接连接符 79"/>
          <p:cNvCxnSpPr>
            <a:stCxn id="24" idx="7"/>
          </p:cNvCxnSpPr>
          <p:nvPr/>
        </p:nvCxnSpPr>
        <p:spPr>
          <a:xfrm flipV="1">
            <a:off x="7953375" y="1270000"/>
            <a:ext cx="0" cy="1798638"/>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cxnSp>
        <p:nvCxnSpPr>
          <p:cNvPr id="81" name="直接连接符 80"/>
          <p:cNvCxnSpPr>
            <a:stCxn id="24" idx="7"/>
          </p:cNvCxnSpPr>
          <p:nvPr/>
        </p:nvCxnSpPr>
        <p:spPr>
          <a:xfrm>
            <a:off x="7080250" y="2705100"/>
            <a:ext cx="1720850" cy="30163"/>
          </a:xfrm>
          <a:prstGeom prst="line">
            <a:avLst/>
          </a:prstGeom>
          <a:noFill/>
          <a:ln w="25400" cap="flat">
            <a:solidFill>
              <a:srgbClr val="FF0000"/>
            </a:solidFill>
            <a:prstDash val="solid"/>
            <a:miter lim="400000"/>
            <a:headEnd type="none"/>
            <a:tailEnd type="triangle" w="med" len="med"/>
          </a:ln>
        </p:spPr>
        <p:style>
          <a:lnRef idx="0">
            <a:scrgbClr r="0" g="0" b="0"/>
          </a:lnRef>
          <a:fillRef idx="0">
            <a:scrgbClr r="0" g="0" b="0"/>
          </a:fillRef>
          <a:effectRef idx="0">
            <a:scrgbClr r="0" g="0" b="0"/>
          </a:effectRef>
          <a:fontRef idx="none"/>
        </p:style>
      </p:cxnSp>
      <p:graphicFrame>
        <p:nvGraphicFramePr>
          <p:cNvPr id="114734" name="对象 81">
            <a:hlinkClick r:id="" action="ppaction://ole?verb="/>
          </p:cNvPr>
          <p:cNvGraphicFramePr>
            <a:graphicFrameLocks noChangeAspect="1"/>
          </p:cNvGraphicFramePr>
          <p:nvPr/>
        </p:nvGraphicFramePr>
        <p:xfrm>
          <a:off x="8651875" y="2852738"/>
          <a:ext cx="246063" cy="227012"/>
        </p:xfrm>
        <a:graphic>
          <a:graphicData uri="http://schemas.openxmlformats.org/presentationml/2006/ole">
            <mc:AlternateContent xmlns:mc="http://schemas.openxmlformats.org/markup-compatibility/2006">
              <mc:Choice xmlns:v="urn:schemas-microsoft-com:vml" Requires="v">
                <p:oleObj spid="_x0000_s3548" name="" r:id="rId11" imgW="127000" imgH="139700" progId="Equation.KSEE3">
                  <p:embed/>
                </p:oleObj>
              </mc:Choice>
              <mc:Fallback>
                <p:oleObj name="" r:id="rId11" imgW="127000" imgH="139700" progId="Equation.KSEE3">
                  <p:embed/>
                  <p:pic>
                    <p:nvPicPr>
                      <p:cNvPr id="0" name="图片 3547"/>
                      <p:cNvPicPr/>
                      <p:nvPr/>
                    </p:nvPicPr>
                    <p:blipFill>
                      <a:blip r:embed="rId8"/>
                      <a:stretch>
                        <a:fillRect/>
                      </a:stretch>
                    </p:blipFill>
                    <p:spPr>
                      <a:xfrm>
                        <a:off x="8651875" y="2852738"/>
                        <a:ext cx="246063" cy="227012"/>
                      </a:xfrm>
                      <a:prstGeom prst="rect">
                        <a:avLst/>
                      </a:prstGeom>
                      <a:noFill/>
                      <a:ln w="38100">
                        <a:noFill/>
                        <a:miter/>
                      </a:ln>
                    </p:spPr>
                  </p:pic>
                </p:oleObj>
              </mc:Fallback>
            </mc:AlternateContent>
          </a:graphicData>
        </a:graphic>
      </p:graphicFrame>
      <p:graphicFrame>
        <p:nvGraphicFramePr>
          <p:cNvPr id="114735" name="对象 83">
            <a:hlinkClick r:id="" action="ppaction://ole?verb="/>
          </p:cNvPr>
          <p:cNvGraphicFramePr>
            <a:graphicFrameLocks noChangeAspect="1"/>
          </p:cNvGraphicFramePr>
          <p:nvPr/>
        </p:nvGraphicFramePr>
        <p:xfrm>
          <a:off x="7600950" y="1169988"/>
          <a:ext cx="269875" cy="269875"/>
        </p:xfrm>
        <a:graphic>
          <a:graphicData uri="http://schemas.openxmlformats.org/presentationml/2006/ole">
            <mc:AlternateContent xmlns:mc="http://schemas.openxmlformats.org/markup-compatibility/2006">
              <mc:Choice xmlns:v="urn:schemas-microsoft-com:vml" Requires="v">
                <p:oleObj spid="_x0000_s3549" name="" r:id="rId12" imgW="139700" imgH="165100" progId="Equation.KSEE3">
                  <p:embed/>
                </p:oleObj>
              </mc:Choice>
              <mc:Fallback>
                <p:oleObj name="" r:id="rId12" imgW="139700" imgH="165100" progId="Equation.KSEE3">
                  <p:embed/>
                  <p:pic>
                    <p:nvPicPr>
                      <p:cNvPr id="0" name="图片 3548"/>
                      <p:cNvPicPr/>
                      <p:nvPr/>
                    </p:nvPicPr>
                    <p:blipFill>
                      <a:blip r:embed="rId13"/>
                      <a:stretch>
                        <a:fillRect/>
                      </a:stretch>
                    </p:blipFill>
                    <p:spPr>
                      <a:xfrm>
                        <a:off x="7600950" y="1169988"/>
                        <a:ext cx="269875" cy="269875"/>
                      </a:xfrm>
                      <a:prstGeom prst="rect">
                        <a:avLst/>
                      </a:prstGeom>
                      <a:noFill/>
                      <a:ln w="38100">
                        <a:noFill/>
                        <a:miter/>
                      </a:ln>
                    </p:spPr>
                  </p:pic>
                </p:oleObj>
              </mc:Fallback>
            </mc:AlternateContent>
          </a:graphicData>
        </a:graphic>
      </p:graphicFrame>
      <p:cxnSp>
        <p:nvCxnSpPr>
          <p:cNvPr id="90" name="直接箭头连接符 89"/>
          <p:cNvCxnSpPr>
            <a:stCxn id="24" idx="7"/>
          </p:cNvCxnSpPr>
          <p:nvPr/>
        </p:nvCxnSpPr>
        <p:spPr>
          <a:xfrm>
            <a:off x="8010525" y="4845050"/>
            <a:ext cx="17463" cy="771525"/>
          </a:xfrm>
          <a:prstGeom prst="straightConnector1">
            <a:avLst/>
          </a:prstGeom>
          <a:noFill/>
          <a:ln w="25400" cap="flat">
            <a:solidFill>
              <a:schemeClr val="accent2">
                <a:lumMod val="40000"/>
                <a:lumOff val="60000"/>
              </a:schemeClr>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4737" name="对象 90">
            <a:hlinkClick r:id="" action="ppaction://ole?verb="/>
          </p:cNvPr>
          <p:cNvGraphicFramePr>
            <a:graphicFrameLocks noChangeAspect="1"/>
          </p:cNvGraphicFramePr>
          <p:nvPr/>
        </p:nvGraphicFramePr>
        <p:xfrm>
          <a:off x="8078788" y="5511800"/>
          <a:ext cx="341312" cy="373063"/>
        </p:xfrm>
        <a:graphic>
          <a:graphicData uri="http://schemas.openxmlformats.org/presentationml/2006/ole">
            <mc:AlternateContent xmlns:mc="http://schemas.openxmlformats.org/markup-compatibility/2006">
              <mc:Choice xmlns:v="urn:schemas-microsoft-com:vml" Requires="v">
                <p:oleObj spid="_x0000_s3550" name="" r:id="rId14" imgW="177165" imgH="228600" progId="Equation.KSEE3">
                  <p:embed/>
                </p:oleObj>
              </mc:Choice>
              <mc:Fallback>
                <p:oleObj name="" r:id="rId14" imgW="177165" imgH="228600" progId="Equation.KSEE3">
                  <p:embed/>
                  <p:pic>
                    <p:nvPicPr>
                      <p:cNvPr id="0" name="图片 3549"/>
                      <p:cNvPicPr/>
                      <p:nvPr/>
                    </p:nvPicPr>
                    <p:blipFill>
                      <a:blip r:embed="rId15"/>
                      <a:stretch>
                        <a:fillRect/>
                      </a:stretch>
                    </p:blipFill>
                    <p:spPr>
                      <a:xfrm>
                        <a:off x="8078788" y="5511800"/>
                        <a:ext cx="341312" cy="373063"/>
                      </a:xfrm>
                      <a:prstGeom prst="rect">
                        <a:avLst/>
                      </a:prstGeom>
                      <a:noFill/>
                      <a:ln w="38100">
                        <a:noFill/>
                        <a:miter/>
                      </a:ln>
                    </p:spPr>
                  </p:pic>
                </p:oleObj>
              </mc:Fallback>
            </mc:AlternateContent>
          </a:graphicData>
        </a:graphic>
      </p:graphicFrame>
      <p:sp>
        <p:nvSpPr>
          <p:cNvPr id="49" name="文本框 48"/>
          <p:cNvSpPr txBox="1"/>
          <p:nvPr/>
        </p:nvSpPr>
        <p:spPr>
          <a:xfrm>
            <a:off x="2065338" y="2735263"/>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(8)</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sp>
        <p:nvSpPr>
          <p:cNvPr id="51" name="TextBox 2"/>
          <p:cNvSpPr txBox="1"/>
          <p:nvPr/>
        </p:nvSpPr>
        <p:spPr>
          <a:xfrm>
            <a:off x="747394" y="1767199"/>
            <a:ext cx="254952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a:t>
            </a:r>
            <a:r>
              <a:rPr kumimoji="0" lang="en-US" altLang="zh-CN" sz="1900" b="1" i="0" u="none" strike="noStrike" kern="1200" cap="none" spc="0" normalizeH="0" baseline="0" noProof="1" dirty="0" smtClean="0">
                <a:ln>
                  <a:noFill/>
                </a:ln>
                <a:solidFill>
                  <a:srgbClr val="002060"/>
                </a:solidFill>
                <a:effectLst/>
                <a:uFillTx/>
                <a:latin typeface="+mn-ea"/>
                <a:ea typeface="+mn-ea"/>
                <a:cs typeface="+mj-cs"/>
                <a:sym typeface="+mn-ea"/>
              </a:rPr>
              <a:t>3</a:t>
            </a:r>
            <a:r>
              <a:rPr kumimoji="0" lang="zh-CN" altLang="en-US" sz="1900" b="1" i="0" u="none" strike="noStrike" kern="1200" cap="none" spc="0" normalizeH="0" baseline="0" noProof="1" dirty="0" smtClean="0">
                <a:ln>
                  <a:noFill/>
                </a:ln>
                <a:solidFill>
                  <a:srgbClr val="002060"/>
                </a:solidFill>
                <a:effectLst/>
                <a:uFillTx/>
                <a:latin typeface="+mn-ea"/>
                <a:ea typeface="+mn-ea"/>
                <a:cs typeface="+mj-cs"/>
                <a:sym typeface="+mn-ea"/>
              </a:rPr>
              <a:t>）求地面支持力</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4740" name="对象 61">
            <a:hlinkClick r:id="" action="ppaction://ole?verb="/>
          </p:cNvPr>
          <p:cNvGraphicFramePr>
            <a:graphicFrameLocks noChangeAspect="1"/>
          </p:cNvGraphicFramePr>
          <p:nvPr/>
        </p:nvGraphicFramePr>
        <p:xfrm>
          <a:off x="39688" y="2012950"/>
          <a:ext cx="5087937" cy="768350"/>
        </p:xfrm>
        <a:graphic>
          <a:graphicData uri="http://schemas.openxmlformats.org/presentationml/2006/ole">
            <mc:AlternateContent xmlns:mc="http://schemas.openxmlformats.org/markup-compatibility/2006">
              <mc:Choice xmlns:v="urn:schemas-microsoft-com:vml" Requires="v">
                <p:oleObj spid="_x0000_s3551" name="" r:id="rId16" imgW="2336800" imgH="419100" progId="Equation.KSEE3">
                  <p:embed/>
                </p:oleObj>
              </mc:Choice>
              <mc:Fallback>
                <p:oleObj name="" r:id="rId16" imgW="2336800" imgH="419100" progId="Equation.KSEE3">
                  <p:embed/>
                  <p:pic>
                    <p:nvPicPr>
                      <p:cNvPr id="0" name="图片 3550"/>
                      <p:cNvPicPr/>
                      <p:nvPr/>
                    </p:nvPicPr>
                    <p:blipFill>
                      <a:blip r:embed="rId17"/>
                      <a:stretch>
                        <a:fillRect/>
                      </a:stretch>
                    </p:blipFill>
                    <p:spPr>
                      <a:xfrm>
                        <a:off x="39688" y="2012950"/>
                        <a:ext cx="5087937" cy="768350"/>
                      </a:xfrm>
                      <a:prstGeom prst="rect">
                        <a:avLst/>
                      </a:prstGeom>
                      <a:noFill/>
                      <a:ln w="38100">
                        <a:noFill/>
                        <a:miter/>
                      </a:ln>
                    </p:spPr>
                  </p:pic>
                </p:oleObj>
              </mc:Fallback>
            </mc:AlternateContent>
          </a:graphicData>
        </a:graphic>
      </p:graphicFrame>
      <p:sp>
        <p:nvSpPr>
          <p:cNvPr id="68" name="TextBox 2"/>
          <p:cNvSpPr txBox="1"/>
          <p:nvPr/>
        </p:nvSpPr>
        <p:spPr>
          <a:xfrm>
            <a:off x="40640" y="3166744"/>
            <a:ext cx="65786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000000"/>
                </a:solidFill>
                <a:latin typeface="+mn-ea"/>
                <a:ea typeface="+mn-ea"/>
                <a:cs typeface="+mj-cs"/>
                <a:sym typeface="+mn-ea"/>
              </a:rPr>
              <a:t>2</a:t>
            </a:r>
            <a:r>
              <a:rPr kumimoji="0" lang="zh-CN" altLang="en-US" sz="1900" b="0" i="0" u="none" strike="noStrike" kern="1200" cap="none" spc="0" normalizeH="0" baseline="0" noProof="1" dirty="0" smtClean="0">
                <a:solidFill>
                  <a:srgbClr val="000000"/>
                </a:solidFill>
                <a:latin typeface="+mn-ea"/>
                <a:ea typeface="+mn-ea"/>
                <a:cs typeface="+mj-cs"/>
                <a:sym typeface="+mn-ea"/>
              </a:rPr>
              <a:t>个自由度，求</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个力，需列</a:t>
            </a:r>
            <a:r>
              <a:rPr kumimoji="0" lang="en-US" altLang="zh-CN" sz="1900" b="0" i="0" u="none" strike="noStrike" kern="1200" cap="none" spc="0" normalizeH="0" baseline="0" noProof="1" dirty="0" smtClean="0">
                <a:solidFill>
                  <a:srgbClr val="000000"/>
                </a:solidFill>
                <a:latin typeface="+mn-ea"/>
                <a:ea typeface="+mn-ea"/>
                <a:cs typeface="+mj-cs"/>
                <a:sym typeface="+mn-ea"/>
              </a:rPr>
              <a:t>3</a:t>
            </a:r>
            <a:r>
              <a:rPr kumimoji="0" lang="zh-CN" altLang="en-US" sz="1900" b="0" i="0" u="none" strike="noStrike" kern="1200" cap="none" spc="0" normalizeH="0" baseline="0" noProof="1" dirty="0" smtClean="0">
                <a:solidFill>
                  <a:srgbClr val="000000"/>
                </a:solidFill>
                <a:latin typeface="+mn-ea"/>
                <a:ea typeface="+mn-ea"/>
                <a:cs typeface="+mj-cs"/>
                <a:sym typeface="+mn-ea"/>
              </a:rPr>
              <a:t>个动力学方程。</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graphicFrame>
        <p:nvGraphicFramePr>
          <p:cNvPr id="114742" name="对象 78">
            <a:hlinkClick r:id="" action="ppaction://ole?verb="/>
          </p:cNvPr>
          <p:cNvGraphicFramePr>
            <a:graphicFrameLocks noChangeAspect="1"/>
          </p:cNvGraphicFramePr>
          <p:nvPr/>
        </p:nvGraphicFramePr>
        <p:xfrm>
          <a:off x="195263" y="2501900"/>
          <a:ext cx="1716087" cy="723900"/>
        </p:xfrm>
        <a:graphic>
          <a:graphicData uri="http://schemas.openxmlformats.org/presentationml/2006/ole">
            <mc:AlternateContent xmlns:mc="http://schemas.openxmlformats.org/markup-compatibility/2006">
              <mc:Choice xmlns:v="urn:schemas-microsoft-com:vml" Requires="v">
                <p:oleObj spid="_x0000_s3553" name="" r:id="rId18" imgW="787400" imgH="393700" progId="Equation.KSEE3">
                  <p:embed/>
                </p:oleObj>
              </mc:Choice>
              <mc:Fallback>
                <p:oleObj name="" r:id="rId18" imgW="787400" imgH="393700" progId="Equation.KSEE3">
                  <p:embed/>
                  <p:pic>
                    <p:nvPicPr>
                      <p:cNvPr id="0" name="图片 3552"/>
                      <p:cNvPicPr/>
                      <p:nvPr/>
                    </p:nvPicPr>
                    <p:blipFill>
                      <a:blip r:embed="rId19"/>
                      <a:stretch>
                        <a:fillRect/>
                      </a:stretch>
                    </p:blipFill>
                    <p:spPr>
                      <a:xfrm>
                        <a:off x="195263" y="2501900"/>
                        <a:ext cx="1716087" cy="723900"/>
                      </a:xfrm>
                      <a:prstGeom prst="rect">
                        <a:avLst/>
                      </a:prstGeom>
                      <a:noFill/>
                      <a:ln w="38100">
                        <a:noFill/>
                        <a:miter/>
                      </a:ln>
                    </p:spPr>
                  </p:pic>
                </p:oleObj>
              </mc:Fallback>
            </mc:AlternateContent>
          </a:graphicData>
        </a:graphic>
      </p:graphicFrame>
      <p:sp>
        <p:nvSpPr>
          <p:cNvPr id="17" name="TextBox 2"/>
          <p:cNvSpPr txBox="1"/>
          <p:nvPr/>
        </p:nvSpPr>
        <p:spPr>
          <a:xfrm>
            <a:off x="194944" y="3813810"/>
            <a:ext cx="65786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solidFill>
                  <a:srgbClr val="000000"/>
                </a:solidFill>
                <a:latin typeface="+mn-ea"/>
                <a:ea typeface="+mn-ea"/>
                <a:cs typeface="+mj-cs"/>
                <a:sym typeface="+mn-ea"/>
              </a:rPr>
              <a:t>得到方程（</a:t>
            </a:r>
            <a:r>
              <a:rPr kumimoji="0" lang="en-US" altLang="zh-CN" sz="1900" b="0" i="0" u="none" strike="noStrike" kern="1200" cap="none" spc="0" normalizeH="0" baseline="0" noProof="1" dirty="0" smtClean="0">
                <a:solidFill>
                  <a:srgbClr val="000000"/>
                </a:solidFill>
                <a:latin typeface="+mn-ea"/>
                <a:ea typeface="+mn-ea"/>
                <a:cs typeface="+mj-cs"/>
                <a:sym typeface="+mn-ea"/>
              </a:rPr>
              <a:t>8</a:t>
            </a:r>
            <a:r>
              <a:rPr kumimoji="0" lang="zh-CN" altLang="en-US" sz="1900" b="0" i="0" u="none" strike="noStrike" kern="1200" cap="none" spc="0" normalizeH="0" baseline="0" noProof="1" dirty="0" smtClean="0">
                <a:solidFill>
                  <a:srgbClr val="000000"/>
                </a:solidFill>
                <a:latin typeface="+mn-ea"/>
                <a:ea typeface="+mn-ea"/>
                <a:cs typeface="+mj-cs"/>
                <a:sym typeface="+mn-ea"/>
              </a:rPr>
              <a:t>）已用了</a:t>
            </a:r>
            <a:r>
              <a:rPr kumimoji="0" lang="en-US" altLang="zh-CN" sz="1900" b="0" i="0" u="none" strike="noStrike" kern="1200" cap="none" spc="0" normalizeH="0" baseline="0" noProof="1" dirty="0" smtClean="0">
                <a:solidFill>
                  <a:srgbClr val="000000"/>
                </a:solidFill>
                <a:latin typeface="+mn-ea"/>
                <a:ea typeface="+mn-ea"/>
                <a:cs typeface="+mj-cs"/>
                <a:sym typeface="+mn-ea"/>
              </a:rPr>
              <a:t>2</a:t>
            </a:r>
            <a:r>
              <a:rPr kumimoji="0" lang="zh-CN" altLang="en-US" sz="1900" b="0" i="0" u="none" strike="noStrike" kern="1200" cap="none" spc="0" normalizeH="0" baseline="0" noProof="1" dirty="0" smtClean="0">
                <a:solidFill>
                  <a:srgbClr val="000000"/>
                </a:solidFill>
                <a:latin typeface="+mn-ea"/>
                <a:ea typeface="+mn-ea"/>
                <a:cs typeface="+mj-cs"/>
                <a:sym typeface="+mn-ea"/>
              </a:rPr>
              <a:t>个动力学方程，还差</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个。</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29" name="TextBox 2"/>
          <p:cNvSpPr txBox="1"/>
          <p:nvPr/>
        </p:nvSpPr>
        <p:spPr>
          <a:xfrm>
            <a:off x="55244" y="4576444"/>
            <a:ext cx="675068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solidFill>
                  <a:srgbClr val="000000"/>
                </a:solidFill>
                <a:latin typeface="+mn-ea"/>
                <a:ea typeface="+mn-ea"/>
                <a:cs typeface="+mj-cs"/>
                <a:sym typeface="+mn-ea"/>
              </a:rPr>
              <a:t>【动静法】</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43" name="文本框 42"/>
          <p:cNvSpPr txBox="1"/>
          <p:nvPr/>
        </p:nvSpPr>
        <p:spPr>
          <a:xfrm>
            <a:off x="4916488" y="4651375"/>
            <a:ext cx="754063" cy="3460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(9)</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aphicFrame>
        <p:nvGraphicFramePr>
          <p:cNvPr id="114746" name="对象 46">
            <a:hlinkClick r:id="" action="ppaction://ole?verb="/>
          </p:cNvPr>
          <p:cNvGraphicFramePr>
            <a:graphicFrameLocks noChangeAspect="1"/>
          </p:cNvGraphicFramePr>
          <p:nvPr/>
        </p:nvGraphicFramePr>
        <p:xfrm>
          <a:off x="1395413" y="4437063"/>
          <a:ext cx="3208337" cy="466725"/>
        </p:xfrm>
        <a:graphic>
          <a:graphicData uri="http://schemas.openxmlformats.org/presentationml/2006/ole">
            <mc:AlternateContent xmlns:mc="http://schemas.openxmlformats.org/markup-compatibility/2006">
              <mc:Choice xmlns:v="urn:schemas-microsoft-com:vml" Requires="v">
                <p:oleObj spid="_x0000_s3555" name="" r:id="rId20" imgW="1473200" imgH="254000" progId="Equation.KSEE3">
                  <p:embed/>
                </p:oleObj>
              </mc:Choice>
              <mc:Fallback>
                <p:oleObj name="" r:id="rId20" imgW="1473200" imgH="254000" progId="Equation.KSEE3">
                  <p:embed/>
                  <p:pic>
                    <p:nvPicPr>
                      <p:cNvPr id="0" name="图片 3554"/>
                      <p:cNvPicPr/>
                      <p:nvPr/>
                    </p:nvPicPr>
                    <p:blipFill>
                      <a:blip r:embed="rId21"/>
                      <a:stretch>
                        <a:fillRect/>
                      </a:stretch>
                    </p:blipFill>
                    <p:spPr>
                      <a:xfrm>
                        <a:off x="1395413" y="4437063"/>
                        <a:ext cx="3208337" cy="466725"/>
                      </a:xfrm>
                      <a:prstGeom prst="rect">
                        <a:avLst/>
                      </a:prstGeom>
                      <a:noFill/>
                      <a:ln w="38100">
                        <a:noFill/>
                        <a:miter/>
                      </a:ln>
                    </p:spPr>
                  </p:pic>
                </p:oleObj>
              </mc:Fallback>
            </mc:AlternateContent>
          </a:graphicData>
        </a:graphic>
      </p:graphicFrame>
      <p:graphicFrame>
        <p:nvGraphicFramePr>
          <p:cNvPr id="114747" name="对象 54">
            <a:hlinkClick r:id="" action="ppaction://ole?verb="/>
          </p:cNvPr>
          <p:cNvGraphicFramePr>
            <a:graphicFrameLocks noChangeAspect="1"/>
          </p:cNvGraphicFramePr>
          <p:nvPr/>
        </p:nvGraphicFramePr>
        <p:xfrm>
          <a:off x="-342900" y="5278438"/>
          <a:ext cx="6243638" cy="485775"/>
        </p:xfrm>
        <a:graphic>
          <a:graphicData uri="http://schemas.openxmlformats.org/presentationml/2006/ole">
            <mc:AlternateContent xmlns:mc="http://schemas.openxmlformats.org/markup-compatibility/2006">
              <mc:Choice xmlns:v="urn:schemas-microsoft-com:vml" Requires="v">
                <p:oleObj spid="_x0000_s3552" name="" r:id="rId22" imgW="3213100" imgH="330200" progId="Equation.KSEE3">
                  <p:embed/>
                </p:oleObj>
              </mc:Choice>
              <mc:Fallback>
                <p:oleObj name="" r:id="rId22" imgW="3213100" imgH="330200" progId="Equation.KSEE3">
                  <p:embed/>
                  <p:pic>
                    <p:nvPicPr>
                      <p:cNvPr id="0" name="图片 3551"/>
                      <p:cNvPicPr/>
                      <p:nvPr/>
                    </p:nvPicPr>
                    <p:blipFill>
                      <a:blip r:embed="rId23"/>
                      <a:stretch>
                        <a:fillRect/>
                      </a:stretch>
                    </p:blipFill>
                    <p:spPr>
                      <a:xfrm>
                        <a:off x="-342900" y="5278438"/>
                        <a:ext cx="6243638" cy="485775"/>
                      </a:xfrm>
                      <a:prstGeom prst="rect">
                        <a:avLst/>
                      </a:prstGeom>
                      <a:noFill/>
                      <a:ln w="38100">
                        <a:noFill/>
                        <a:miter/>
                      </a:ln>
                    </p:spPr>
                  </p:pic>
                </p:oleObj>
              </mc:Fallback>
            </mc:AlternateContent>
          </a:graphicData>
        </a:graphic>
      </p:graphicFrame>
      <p:graphicFrame>
        <p:nvGraphicFramePr>
          <p:cNvPr id="114748" name="对象 75">
            <a:hlinkClick r:id="" action="ppaction://ole?verb="/>
          </p:cNvPr>
          <p:cNvGraphicFramePr>
            <a:graphicFrameLocks noChangeAspect="1"/>
          </p:cNvGraphicFramePr>
          <p:nvPr/>
        </p:nvGraphicFramePr>
        <p:xfrm>
          <a:off x="608013" y="6326188"/>
          <a:ext cx="889000" cy="336550"/>
        </p:xfrm>
        <a:graphic>
          <a:graphicData uri="http://schemas.openxmlformats.org/presentationml/2006/ole">
            <mc:AlternateContent xmlns:mc="http://schemas.openxmlformats.org/markup-compatibility/2006">
              <mc:Choice xmlns:v="urn:schemas-microsoft-com:vml" Requires="v">
                <p:oleObj spid="_x0000_s3554" name="" r:id="rId24" imgW="457200" imgH="228600" progId="Equation.KSEE3">
                  <p:embed/>
                </p:oleObj>
              </mc:Choice>
              <mc:Fallback>
                <p:oleObj name="" r:id="rId24" imgW="457200" imgH="228600" progId="Equation.KSEE3">
                  <p:embed/>
                  <p:pic>
                    <p:nvPicPr>
                      <p:cNvPr id="0" name="图片 3553"/>
                      <p:cNvPicPr/>
                      <p:nvPr/>
                    </p:nvPicPr>
                    <p:blipFill>
                      <a:blip r:embed="rId25"/>
                      <a:stretch>
                        <a:fillRect/>
                      </a:stretch>
                    </p:blipFill>
                    <p:spPr>
                      <a:xfrm>
                        <a:off x="608013" y="6326188"/>
                        <a:ext cx="889000" cy="336550"/>
                      </a:xfrm>
                      <a:prstGeom prst="rect">
                        <a:avLst/>
                      </a:prstGeom>
                      <a:noFill/>
                      <a:ln w="38100">
                        <a:noFill/>
                        <a:miter/>
                      </a:ln>
                    </p:spPr>
                  </p:pic>
                </p:oleObj>
              </mc:Fallback>
            </mc:AlternateContent>
          </a:graphicData>
        </a:graphic>
      </p:graphicFrame>
      <p:sp>
        <p:nvSpPr>
          <p:cNvPr id="89" name="TextBox 2"/>
          <p:cNvSpPr txBox="1"/>
          <p:nvPr/>
        </p:nvSpPr>
        <p:spPr>
          <a:xfrm>
            <a:off x="322580" y="6381115"/>
            <a:ext cx="621157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将                     代入（</a:t>
            </a:r>
            <a:r>
              <a:rPr kumimoji="0" lang="en-US" altLang="zh-CN" sz="1900" b="0" i="0" u="none" strike="noStrike" kern="1200" cap="none" spc="0" normalizeH="0" baseline="0" noProof="1" dirty="0" smtClean="0">
                <a:solidFill>
                  <a:srgbClr val="000000"/>
                </a:solidFill>
                <a:latin typeface="+mn-ea"/>
                <a:ea typeface="+mn-ea"/>
                <a:cs typeface="+mj-cs"/>
                <a:sym typeface="+mn-ea"/>
              </a:rPr>
              <a:t>10</a:t>
            </a:r>
            <a:r>
              <a:rPr kumimoji="0" lang="zh-CN" altLang="en-US" sz="1900" b="0" i="0" u="none" strike="noStrike" kern="1200" cap="none" spc="0" normalizeH="0" baseline="0" noProof="1" dirty="0" smtClean="0">
                <a:solidFill>
                  <a:srgbClr val="000000"/>
                </a:solidFill>
                <a:latin typeface="+mn-ea"/>
                <a:ea typeface="+mn-ea"/>
                <a:cs typeface="+mj-cs"/>
                <a:sym typeface="+mn-ea"/>
              </a:rPr>
              <a:t>）后，再代入（</a:t>
            </a:r>
            <a:r>
              <a:rPr kumimoji="0" lang="en-US" altLang="zh-CN" sz="1900" b="0" i="0" u="none" strike="noStrike" kern="1200" cap="none" spc="0" normalizeH="0" baseline="0" noProof="1" dirty="0" smtClean="0">
                <a:solidFill>
                  <a:srgbClr val="000000"/>
                </a:solidFill>
                <a:latin typeface="+mn-ea"/>
                <a:ea typeface="+mn-ea"/>
                <a:cs typeface="+mj-cs"/>
                <a:sym typeface="+mn-ea"/>
              </a:rPr>
              <a:t>9</a:t>
            </a:r>
            <a:r>
              <a:rPr kumimoji="0" lang="zh-CN" altLang="en-US"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rgbClr val="000000"/>
                </a:solidFill>
                <a:latin typeface="+mn-ea"/>
                <a:ea typeface="+mn-ea"/>
                <a:cs typeface="+mj-cs"/>
                <a:sym typeface="+mn-ea"/>
              </a:rPr>
              <a:t>，得</a:t>
            </a:r>
            <a:endPar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endParaRPr>
          </a:p>
        </p:txBody>
      </p:sp>
      <p:sp>
        <p:nvSpPr>
          <p:cNvPr id="95" name="文本框 94"/>
          <p:cNvSpPr txBox="1"/>
          <p:nvPr/>
        </p:nvSpPr>
        <p:spPr>
          <a:xfrm>
            <a:off x="5780088" y="5346700"/>
            <a:ext cx="754063" cy="34766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ctr" defTabSz="5842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noProof="1" dirty="0" smtClean="0">
                <a:ln>
                  <a:noFill/>
                </a:ln>
                <a:solidFill>
                  <a:srgbClr val="FF0000"/>
                </a:solidFill>
                <a:effectLst/>
                <a:uFillTx/>
                <a:latin typeface="+mn-ea"/>
                <a:ea typeface="+mn-ea"/>
                <a:cs typeface="+mj-cs"/>
                <a:sym typeface="+mn-ea"/>
              </a:rPr>
              <a:t>(10)</a:t>
            </a:r>
            <a:endParaRPr kumimoji="0" lang="en-US" altLang="en-US" sz="1600" b="0" i="0" u="none" strike="noStrike" cap="none" spc="0" normalizeH="0" baseline="0" noProof="1" dirty="0" smtClean="0">
              <a:ln>
                <a:noFill/>
              </a:ln>
              <a:solidFill>
                <a:srgbClr val="FF0000"/>
              </a:solidFill>
              <a:effectLst/>
              <a:uFillTx/>
              <a:latin typeface="+mn-ea"/>
              <a:ea typeface="+mn-ea"/>
              <a:cs typeface="+mj-cs"/>
              <a:sym typeface="+mn-ea"/>
            </a:endParaRPr>
          </a:p>
        </p:txBody>
      </p:sp>
      <p:graphicFrame>
        <p:nvGraphicFramePr>
          <p:cNvPr id="114751" name="对象 95">
            <a:hlinkClick r:id="" action="ppaction://ole?verb="/>
          </p:cNvPr>
          <p:cNvGraphicFramePr>
            <a:graphicFrameLocks noChangeAspect="1"/>
          </p:cNvGraphicFramePr>
          <p:nvPr/>
        </p:nvGraphicFramePr>
        <p:xfrm>
          <a:off x="1611313" y="6213475"/>
          <a:ext cx="609600" cy="560388"/>
        </p:xfrm>
        <a:graphic>
          <a:graphicData uri="http://schemas.openxmlformats.org/presentationml/2006/ole">
            <mc:AlternateContent xmlns:mc="http://schemas.openxmlformats.org/markup-compatibility/2006">
              <mc:Choice xmlns:v="urn:schemas-microsoft-com:vml" Requires="v">
                <p:oleObj spid="_x0000_s3557" name="" r:id="rId26" imgW="279400" imgH="304800" progId="Equation.KSEE3">
                  <p:embed/>
                </p:oleObj>
              </mc:Choice>
              <mc:Fallback>
                <p:oleObj name="" r:id="rId26" imgW="279400" imgH="304800" progId="Equation.KSEE3">
                  <p:embed/>
                  <p:pic>
                    <p:nvPicPr>
                      <p:cNvPr id="0" name="图片 3556"/>
                      <p:cNvPicPr/>
                      <p:nvPr/>
                    </p:nvPicPr>
                    <p:blipFill>
                      <a:blip r:embed="rId27"/>
                      <a:stretch>
                        <a:fillRect/>
                      </a:stretch>
                    </p:blipFill>
                    <p:spPr>
                      <a:xfrm>
                        <a:off x="1611313" y="6213475"/>
                        <a:ext cx="609600" cy="560388"/>
                      </a:xfrm>
                      <a:prstGeom prst="rect">
                        <a:avLst/>
                      </a:prstGeom>
                      <a:noFill/>
                      <a:ln w="38100">
                        <a:noFill/>
                        <a:miter/>
                      </a:ln>
                    </p:spPr>
                  </p:pic>
                </p:oleObj>
              </mc:Fallback>
            </mc:AlternateContent>
          </a:graphicData>
        </a:graphic>
      </p:graphicFrame>
      <p:graphicFrame>
        <p:nvGraphicFramePr>
          <p:cNvPr id="114752" name="对象 97">
            <a:hlinkClick r:id="" action="ppaction://ole?verb="/>
          </p:cNvPr>
          <p:cNvGraphicFramePr>
            <a:graphicFrameLocks noChangeAspect="1"/>
          </p:cNvGraphicFramePr>
          <p:nvPr/>
        </p:nvGraphicFramePr>
        <p:xfrm>
          <a:off x="5984875" y="6161088"/>
          <a:ext cx="1631950" cy="723900"/>
        </p:xfrm>
        <a:graphic>
          <a:graphicData uri="http://schemas.openxmlformats.org/presentationml/2006/ole">
            <mc:AlternateContent xmlns:mc="http://schemas.openxmlformats.org/markup-compatibility/2006">
              <mc:Choice xmlns:v="urn:schemas-microsoft-com:vml" Requires="v">
                <p:oleObj spid="_x0000_s3556" name="" r:id="rId28" imgW="749300" imgH="393700" progId="Equation.KSEE3">
                  <p:embed/>
                </p:oleObj>
              </mc:Choice>
              <mc:Fallback>
                <p:oleObj name="" r:id="rId28" imgW="749300" imgH="393700" progId="Equation.KSEE3">
                  <p:embed/>
                  <p:pic>
                    <p:nvPicPr>
                      <p:cNvPr id="0" name="图片 3555"/>
                      <p:cNvPicPr/>
                      <p:nvPr/>
                    </p:nvPicPr>
                    <p:blipFill>
                      <a:blip r:embed="rId29"/>
                      <a:stretch>
                        <a:fillRect/>
                      </a:stretch>
                    </p:blipFill>
                    <p:spPr>
                      <a:xfrm>
                        <a:off x="5984875" y="6161088"/>
                        <a:ext cx="1631950" cy="723900"/>
                      </a:xfrm>
                      <a:prstGeom prst="rect">
                        <a:avLst/>
                      </a:prstGeom>
                      <a:noFill/>
                      <a:ln w="38100">
                        <a:noFill/>
                        <a:miter/>
                      </a:ln>
                    </p:spPr>
                  </p:pic>
                </p:oleObj>
              </mc:Fallback>
            </mc:AlternateContent>
          </a:graphicData>
        </a:graphic>
      </p:graphicFrame>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hasCustomPrompt="1"/>
          </p:nvPr>
        </p:nvSpPr>
        <p:spPr>
          <a:xfrm>
            <a:off x="139700" y="303530"/>
            <a:ext cx="7235190" cy="439420"/>
          </a:xfrm>
        </p:spPr>
        <p:txBody>
          <a:bodyPr vert="horz" wrap="square" lIns="50800" tIns="50800" rIns="50800" bIns="50800" anchor="ctr">
            <a:scene3d>
              <a:camera prst="orthographicFront"/>
              <a:lightRig rig="threePt" dir="t"/>
            </a:scene3d>
          </a:bodyPr>
          <a:p>
            <a:pPr defTabSz="409575" fontAlgn="base"/>
            <a:r>
              <a:rPr lang="en-US" altLang="zh-CN" b="1" strike="noStrike" noProof="1" dirty="0">
                <a:solidFill>
                  <a:schemeClr val="tx1"/>
                </a:solidFill>
                <a:latin typeface="微软雅黑" panose="020B0503020204020204" pitchFamily="34" charset="-122"/>
                <a:ea typeface="+mn-ea"/>
                <a:sym typeface="微软雅黑" panose="020B0503020204020204" pitchFamily="34" charset="-122"/>
              </a:rPr>
              <a:t> </a:t>
            </a:r>
            <a:r>
              <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sym typeface="微软雅黑" panose="020B0503020204020204" pitchFamily="34" charset="-122"/>
              </a:rPr>
              <a:t>两个自由度单刚体，地面光滑且水平问题的特殊解法</a:t>
            </a:r>
            <a:endParaRPr lang="zh-CN" altLang="en-US" b="1" strike="noStrike" noProof="1" dirty="0">
              <a:ln w="22225">
                <a:solidFill>
                  <a:schemeClr val="accent2"/>
                </a:solidFill>
                <a:prstDash val="solid"/>
              </a:ln>
              <a:solidFill>
                <a:schemeClr val="accent2">
                  <a:lumMod val="40000"/>
                  <a:lumOff val="60000"/>
                </a:schemeClr>
              </a:solidFill>
              <a:effectLst/>
              <a:latin typeface="微软雅黑" panose="020B0503020204020204" pitchFamily="34" charset="-122"/>
              <a:ea typeface="+mn-ea"/>
              <a:cs typeface="+mn-cs"/>
              <a:sym typeface="微软雅黑" panose="020B0503020204020204" pitchFamily="34" charset="-122"/>
            </a:endParaRPr>
          </a:p>
        </p:txBody>
      </p:sp>
      <p:sp>
        <p:nvSpPr>
          <p:cNvPr id="18" name="TextBox 2"/>
          <p:cNvSpPr txBox="1"/>
          <p:nvPr/>
        </p:nvSpPr>
        <p:spPr>
          <a:xfrm>
            <a:off x="140335" y="1014405"/>
            <a:ext cx="9070975" cy="18554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sz="1900" b="0" i="0" u="none" strike="noStrike" kern="1200" cap="none" spc="0" normalizeH="0" baseline="0" noProof="1" dirty="0" smtClean="0">
                <a:solidFill>
                  <a:srgbClr val="000000"/>
                </a:solidFill>
                <a:latin typeface="+mn-ea"/>
                <a:ea typeface="+mn-ea"/>
                <a:cs typeface="+mj-cs"/>
                <a:sym typeface="+mn-ea"/>
              </a:rPr>
              <a:t>【</a:t>
            </a:r>
            <a:r>
              <a:rPr kumimoji="0" lang="zh-CN" sz="1900" b="0" i="0" u="none" strike="noStrike" kern="1200" cap="none" spc="0" normalizeH="0" baseline="0" noProof="1" dirty="0" smtClean="0">
                <a:solidFill>
                  <a:schemeClr val="accent4"/>
                </a:solidFill>
                <a:latin typeface="+mn-ea"/>
                <a:ea typeface="+mn-ea"/>
                <a:cs typeface="+mj-cs"/>
                <a:sym typeface="+mn-ea"/>
              </a:rPr>
              <a:t>说明</a:t>
            </a:r>
            <a:r>
              <a:rPr kumimoji="0" lang="zh-CN" sz="1900" b="0" i="0" u="none" strike="noStrike" kern="1200" cap="none" spc="0" normalizeH="0" baseline="0" noProof="1" dirty="0" smtClean="0">
                <a:solidFill>
                  <a:srgbClr val="000000"/>
                </a:solidFill>
                <a:latin typeface="+mn-ea"/>
                <a:ea typeface="+mn-ea"/>
                <a:cs typeface="+mj-cs"/>
                <a:sym typeface="+mn-ea"/>
              </a:rPr>
              <a:t>】</a:t>
            </a:r>
            <a:endParaRPr kumimoji="0" lang="zh-CN" sz="1900" b="0" i="0" u="none" strike="noStrike" kern="1200" cap="none" spc="0" normalizeH="0" baseline="0" noProof="1" dirty="0" smtClean="0">
              <a:solidFill>
                <a:srgbClr val="000000"/>
              </a:solidFill>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）因为单个刚体只有</a:t>
            </a:r>
            <a:r>
              <a:rPr kumimoji="0" lang="en-US" altLang="zh-CN" sz="1900" b="0" i="0" u="none" strike="noStrike" kern="1200" cap="none" spc="0" normalizeH="0" baseline="0" noProof="1" dirty="0" smtClean="0">
                <a:solidFill>
                  <a:srgbClr val="000000"/>
                </a:solidFill>
                <a:latin typeface="+mn-ea"/>
                <a:ea typeface="+mn-ea"/>
                <a:cs typeface="+mj-cs"/>
                <a:sym typeface="+mn-ea"/>
              </a:rPr>
              <a:t>1</a:t>
            </a:r>
            <a:r>
              <a:rPr kumimoji="0" lang="zh-CN" altLang="en-US" sz="1900" b="0" i="0" u="none" strike="noStrike" kern="1200" cap="none" spc="0" normalizeH="0" baseline="0" noProof="1" dirty="0" smtClean="0">
                <a:solidFill>
                  <a:srgbClr val="000000"/>
                </a:solidFill>
                <a:latin typeface="+mn-ea"/>
                <a:ea typeface="+mn-ea"/>
                <a:cs typeface="+mj-cs"/>
                <a:sym typeface="+mn-ea"/>
              </a:rPr>
              <a:t>个速度瞬心，利用水平地面光滑得到质心速度方向，从而能找到速度瞬心，用速度瞬心来表示动能，才使得问题变得简单。故</a:t>
            </a:r>
            <a:r>
              <a:rPr kumimoji="0" lang="zh-CN" sz="1900" b="1" i="0" u="none" strike="noStrike" kern="1200" cap="none" spc="0" normalizeH="0" baseline="0" noProof="1" dirty="0" smtClean="0">
                <a:solidFill>
                  <a:schemeClr val="accent4"/>
                </a:solidFill>
                <a:latin typeface="+mn-ea"/>
                <a:ea typeface="+mn-ea"/>
                <a:cs typeface="+mj-cs"/>
                <a:sym typeface="+mn-ea"/>
              </a:rPr>
              <a:t>解法</a:t>
            </a:r>
            <a:r>
              <a:rPr kumimoji="0" lang="en-US" altLang="zh-CN" sz="1900" b="1" i="0" u="none" strike="noStrike" kern="1200" cap="none" spc="0" normalizeH="0" baseline="0" noProof="1" dirty="0" smtClean="0">
                <a:solidFill>
                  <a:schemeClr val="accent4"/>
                </a:solidFill>
                <a:latin typeface="+mn-ea"/>
                <a:ea typeface="+mn-ea"/>
                <a:cs typeface="+mj-cs"/>
                <a:sym typeface="+mn-ea"/>
              </a:rPr>
              <a:t>3</a:t>
            </a:r>
            <a:r>
              <a:rPr kumimoji="0" lang="zh-CN" altLang="en-US" sz="1900" b="1" i="0" u="none" strike="noStrike" kern="1200" cap="none" spc="0" normalizeH="0" baseline="0" noProof="1" dirty="0" smtClean="0">
                <a:solidFill>
                  <a:schemeClr val="accent4"/>
                </a:solidFill>
                <a:latin typeface="+mn-ea"/>
                <a:ea typeface="+mn-ea"/>
                <a:cs typeface="+mj-cs"/>
                <a:sym typeface="+mn-ea"/>
              </a:rPr>
              <a:t>仅仅对类似该题的单刚体</a:t>
            </a:r>
            <a:r>
              <a:rPr kumimoji="0" lang="en-US" altLang="zh-CN" sz="1900" b="1" i="0" u="none" strike="noStrike" kern="1200" cap="none" spc="0" normalizeH="0" baseline="0" noProof="1" dirty="0" smtClean="0">
                <a:solidFill>
                  <a:schemeClr val="accent4"/>
                </a:solidFill>
                <a:latin typeface="+mn-ea"/>
                <a:ea typeface="+mn-ea"/>
                <a:cs typeface="+mj-cs"/>
                <a:sym typeface="+mn-ea"/>
              </a:rPr>
              <a:t>2</a:t>
            </a:r>
            <a:r>
              <a:rPr kumimoji="0" lang="zh-CN" altLang="en-US" sz="1900" b="1" i="0" u="none" strike="noStrike" kern="1200" cap="none" spc="0" normalizeH="0" baseline="0" noProof="1" dirty="0" smtClean="0">
                <a:solidFill>
                  <a:schemeClr val="accent4"/>
                </a:solidFill>
                <a:latin typeface="+mn-ea"/>
                <a:ea typeface="+mn-ea"/>
                <a:cs typeface="+mj-cs"/>
                <a:sym typeface="+mn-ea"/>
              </a:rPr>
              <a:t>自由度方法</a:t>
            </a:r>
            <a:r>
              <a:rPr kumimoji="0" lang="zh-CN" altLang="en-US" sz="1900" b="0" i="0" u="none" strike="noStrike" kern="1200" cap="none" spc="0" normalizeH="0" baseline="0" noProof="1" dirty="0" smtClean="0">
                <a:solidFill>
                  <a:srgbClr val="000000"/>
                </a:solidFill>
                <a:latin typeface="+mn-ea"/>
                <a:ea typeface="+mn-ea"/>
                <a:cs typeface="+mj-cs"/>
                <a:sym typeface="+mn-ea"/>
              </a:rPr>
              <a:t>，相对其他方法才简单。</a:t>
            </a:r>
            <a:endParaRPr kumimoji="0" lang="zh-CN" altLang="en-US" sz="1900" b="0" i="0" u="none" strike="noStrike" kern="1200" cap="none" spc="0" normalizeH="0" baseline="0" noProof="1" dirty="0" smtClean="0">
              <a:solidFill>
                <a:srgbClr val="000000"/>
              </a:solidFill>
              <a:latin typeface="+mn-ea"/>
              <a:ea typeface="+mn-ea"/>
              <a:cs typeface="+mj-cs"/>
              <a:sym typeface="+mn-ea"/>
            </a:endParaRPr>
          </a:p>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2</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）对于其它</a:t>
            </a:r>
            <a:r>
              <a:rPr kumimoji="0" lang="en-US" altLang="zh-CN" sz="1900" b="0" i="0" u="none" strike="noStrike" kern="1200" cap="none" spc="0" normalizeH="0" baseline="0" noProof="1" dirty="0" smtClean="0">
                <a:ln>
                  <a:noFill/>
                </a:ln>
                <a:solidFill>
                  <a:srgbClr val="000000"/>
                </a:solidFill>
                <a:effectLst/>
                <a:uFillTx/>
                <a:latin typeface="+mn-ea"/>
                <a:ea typeface="+mn-ea"/>
                <a:cs typeface="+mj-cs"/>
                <a:sym typeface="+mn-ea"/>
              </a:rPr>
              <a:t>2</a:t>
            </a:r>
            <a:r>
              <a:rPr kumimoji="0" lang="zh-CN" altLang="en-US" sz="1900" b="0" i="0" u="none" strike="noStrike" kern="1200" cap="none" spc="0" normalizeH="0" baseline="0" noProof="1" dirty="0" smtClean="0">
                <a:ln>
                  <a:noFill/>
                </a:ln>
                <a:solidFill>
                  <a:srgbClr val="000000"/>
                </a:solidFill>
                <a:effectLst/>
                <a:uFillTx/>
                <a:latin typeface="+mn-ea"/>
                <a:ea typeface="+mn-ea"/>
                <a:cs typeface="+mj-cs"/>
                <a:sym typeface="+mn-ea"/>
              </a:rPr>
              <a:t>个及其以上的多自由度系统的任何其它情形，该方法都不太合适，特别是求加速度和力的问题，推荐用</a:t>
            </a:r>
            <a:r>
              <a:rPr kumimoji="0" lang="zh-CN" altLang="en-US" sz="1900" b="1" i="0" u="none" strike="noStrike" kern="1200" cap="none" spc="0" normalizeH="0" baseline="0" noProof="1" dirty="0" smtClean="0">
                <a:ln>
                  <a:noFill/>
                </a:ln>
                <a:solidFill>
                  <a:schemeClr val="accent4"/>
                </a:solidFill>
                <a:effectLst/>
                <a:uFillTx/>
                <a:latin typeface="+mn-ea"/>
                <a:ea typeface="+mn-ea"/>
                <a:cs typeface="+mj-cs"/>
                <a:sym typeface="+mn-ea"/>
              </a:rPr>
              <a:t>常规解法</a:t>
            </a:r>
            <a:endParaRPr kumimoji="0" lang="zh-CN" altLang="en-US" sz="1900" b="1" i="0" u="none" strike="noStrike" kern="1200" cap="none" spc="0" normalizeH="0" baseline="0" noProof="1" dirty="0" smtClean="0">
              <a:ln>
                <a:noFill/>
              </a:ln>
              <a:solidFill>
                <a:schemeClr val="accent4"/>
              </a:solidFill>
              <a:effectLst/>
              <a:uFillTx/>
              <a:latin typeface="+mn-ea"/>
              <a:ea typeface="+mn-ea"/>
              <a:cs typeface="+mj-cs"/>
              <a:sym typeface="+mn-ea"/>
            </a:endParaRPr>
          </a:p>
        </p:txBody>
      </p:sp>
      <p:grpSp>
        <p:nvGrpSpPr>
          <p:cNvPr id="115715" name="组合 98"/>
          <p:cNvGrpSpPr/>
          <p:nvPr/>
        </p:nvGrpSpPr>
        <p:grpSpPr>
          <a:xfrm>
            <a:off x="477838" y="3005138"/>
            <a:ext cx="966787" cy="1193800"/>
            <a:chOff x="2234" y="7313"/>
            <a:chExt cx="1668" cy="2128"/>
          </a:xfrm>
        </p:grpSpPr>
        <p:sp>
          <p:nvSpPr>
            <p:cNvPr id="100" name="椭圆 99"/>
            <p:cNvSpPr/>
            <p:nvPr/>
          </p:nvSpPr>
          <p:spPr>
            <a:xfrm>
              <a:off x="2664" y="8369"/>
              <a:ext cx="926" cy="912"/>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5717" name="对象 100">
              <a:hlinkClick r:id="" action="ppaction://ole?verb="/>
            </p:cNvPr>
            <p:cNvGraphicFramePr>
              <a:graphicFrameLocks noChangeAspect="1"/>
            </p:cNvGraphicFramePr>
            <p:nvPr/>
          </p:nvGraphicFramePr>
          <p:xfrm>
            <a:off x="2234" y="8585"/>
            <a:ext cx="444" cy="481"/>
          </p:xfrm>
          <a:graphic>
            <a:graphicData uri="http://schemas.openxmlformats.org/presentationml/2006/ole">
              <mc:AlternateContent xmlns:mc="http://schemas.openxmlformats.org/markup-compatibility/2006">
                <mc:Choice xmlns:v="urn:schemas-microsoft-com:vml" Requires="v">
                  <p:oleObj spid="_x0000_s3562" name="" r:id="rId2" imgW="152400" imgH="165100" progId="Equation.KSEE3">
                    <p:embed/>
                  </p:oleObj>
                </mc:Choice>
                <mc:Fallback>
                  <p:oleObj name="" r:id="rId2" imgW="152400" imgH="165100" progId="Equation.KSEE3">
                    <p:embed/>
                    <p:pic>
                      <p:nvPicPr>
                        <p:cNvPr id="0" name="图片 3561"/>
                        <p:cNvPicPr/>
                        <p:nvPr/>
                      </p:nvPicPr>
                      <p:blipFill>
                        <a:blip r:embed="rId3"/>
                        <a:stretch>
                          <a:fillRect/>
                        </a:stretch>
                      </p:blipFill>
                      <p:spPr>
                        <a:xfrm>
                          <a:off x="2234" y="8585"/>
                          <a:ext cx="444" cy="481"/>
                        </a:xfrm>
                        <a:prstGeom prst="rect">
                          <a:avLst/>
                        </a:prstGeom>
                        <a:noFill/>
                        <a:ln w="38100">
                          <a:noFill/>
                          <a:miter/>
                        </a:ln>
                      </p:spPr>
                    </p:pic>
                  </p:oleObj>
                </mc:Fallback>
              </mc:AlternateContent>
            </a:graphicData>
          </a:graphic>
        </p:graphicFrame>
        <p:sp>
          <p:nvSpPr>
            <p:cNvPr id="103" name="椭圆 102"/>
            <p:cNvSpPr/>
            <p:nvPr/>
          </p:nvSpPr>
          <p:spPr>
            <a:xfrm>
              <a:off x="3020" y="8746"/>
              <a:ext cx="214" cy="199"/>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nvGrpSpPr>
            <p:cNvPr id="115719" name="组合 103"/>
            <p:cNvGrpSpPr/>
            <p:nvPr/>
          </p:nvGrpSpPr>
          <p:grpSpPr>
            <a:xfrm>
              <a:off x="2678" y="7313"/>
              <a:ext cx="1224" cy="1068"/>
              <a:chOff x="2920" y="7141"/>
              <a:chExt cx="1224" cy="1068"/>
            </a:xfrm>
          </p:grpSpPr>
          <p:sp>
            <p:nvSpPr>
              <p:cNvPr id="105" name="椭圆 104"/>
              <p:cNvSpPr/>
              <p:nvPr/>
            </p:nvSpPr>
            <p:spPr>
              <a:xfrm>
                <a:off x="2920" y="7141"/>
                <a:ext cx="1224" cy="1068"/>
              </a:xfrm>
              <a:prstGeom prst="ellipse">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5721" name="对象 105">
                <a:hlinkClick r:id="" action="ppaction://ole?verb="/>
              </p:cNvPr>
              <p:cNvGraphicFramePr>
                <a:graphicFrameLocks noChangeAspect="1"/>
              </p:cNvGraphicFramePr>
              <p:nvPr/>
            </p:nvGraphicFramePr>
            <p:xfrm>
              <a:off x="3022" y="7243"/>
              <a:ext cx="444" cy="481"/>
            </p:xfrm>
            <a:graphic>
              <a:graphicData uri="http://schemas.openxmlformats.org/presentationml/2006/ole">
                <mc:AlternateContent xmlns:mc="http://schemas.openxmlformats.org/markup-compatibility/2006">
                  <mc:Choice xmlns:v="urn:schemas-microsoft-com:vml" Requires="v">
                    <p:oleObj spid="_x0000_s3563" name="" r:id="rId4" imgW="152400" imgH="165100" progId="Equation.KSEE3">
                      <p:embed/>
                    </p:oleObj>
                  </mc:Choice>
                  <mc:Fallback>
                    <p:oleObj name="" r:id="rId4" imgW="152400" imgH="165100" progId="Equation.KSEE3">
                      <p:embed/>
                      <p:pic>
                        <p:nvPicPr>
                          <p:cNvPr id="0" name="图片 3562"/>
                          <p:cNvPicPr/>
                          <p:nvPr/>
                        </p:nvPicPr>
                        <p:blipFill>
                          <a:blip r:embed="rId5"/>
                          <a:stretch>
                            <a:fillRect/>
                          </a:stretch>
                        </p:blipFill>
                        <p:spPr>
                          <a:xfrm>
                            <a:off x="3022" y="7243"/>
                            <a:ext cx="444" cy="481"/>
                          </a:xfrm>
                          <a:prstGeom prst="rect">
                            <a:avLst/>
                          </a:prstGeom>
                          <a:noFill/>
                          <a:ln w="38100">
                            <a:noFill/>
                            <a:miter/>
                          </a:ln>
                        </p:spPr>
                      </p:pic>
                    </p:oleObj>
                  </mc:Fallback>
                </mc:AlternateContent>
              </a:graphicData>
            </a:graphic>
          </p:graphicFrame>
          <p:sp>
            <p:nvSpPr>
              <p:cNvPr id="108" name="椭圆 107"/>
              <p:cNvSpPr/>
              <p:nvPr/>
            </p:nvSpPr>
            <p:spPr>
              <a:xfrm>
                <a:off x="3425" y="7525"/>
                <a:ext cx="214" cy="199"/>
              </a:xfrm>
              <a:prstGeom prst="ellipse">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pSp>
        <p:graphicFrame>
          <p:nvGraphicFramePr>
            <p:cNvPr id="115723" name="对象 108"/>
            <p:cNvGraphicFramePr/>
            <p:nvPr/>
          </p:nvGraphicFramePr>
          <p:xfrm>
            <a:off x="2568" y="9251"/>
            <a:ext cx="1117" cy="190"/>
          </p:xfrm>
          <a:graphic>
            <a:graphicData uri="http://schemas.openxmlformats.org/presentationml/2006/ole">
              <mc:AlternateContent xmlns:mc="http://schemas.openxmlformats.org/markup-compatibility/2006">
                <mc:Choice xmlns:v="urn:schemas-microsoft-com:vml" Requires="v">
                  <p:oleObj spid="_x0000_s3560" name="" r:id="rId6" imgW="708660" imgH="121920" progId="Paint.Picture">
                    <p:embed/>
                  </p:oleObj>
                </mc:Choice>
                <mc:Fallback>
                  <p:oleObj name="" r:id="rId6" imgW="708660" imgH="121920" progId="Paint.Picture">
                    <p:embed/>
                    <p:pic>
                      <p:nvPicPr>
                        <p:cNvPr id="0" name="图片 3559"/>
                        <p:cNvPicPr/>
                        <p:nvPr/>
                      </p:nvPicPr>
                      <p:blipFill>
                        <a:blip r:embed="rId7"/>
                        <a:stretch>
                          <a:fillRect/>
                        </a:stretch>
                      </p:blipFill>
                      <p:spPr>
                        <a:xfrm>
                          <a:off x="2568" y="9251"/>
                          <a:ext cx="1117" cy="190"/>
                        </a:xfrm>
                        <a:prstGeom prst="rect">
                          <a:avLst/>
                        </a:prstGeom>
                        <a:noFill/>
                        <a:ln w="38100">
                          <a:noFill/>
                          <a:miter/>
                        </a:ln>
                      </p:spPr>
                    </p:pic>
                  </p:oleObj>
                </mc:Fallback>
              </mc:AlternateContent>
            </a:graphicData>
          </a:graphic>
        </p:graphicFrame>
      </p:grpSp>
      <p:graphicFrame>
        <p:nvGraphicFramePr>
          <p:cNvPr id="115724" name="对象 110"/>
          <p:cNvGraphicFramePr/>
          <p:nvPr/>
        </p:nvGraphicFramePr>
        <p:xfrm>
          <a:off x="3392488" y="3005138"/>
          <a:ext cx="901700" cy="1028700"/>
        </p:xfrm>
        <a:graphic>
          <a:graphicData uri="http://schemas.openxmlformats.org/presentationml/2006/ole">
            <mc:AlternateContent xmlns:mc="http://schemas.openxmlformats.org/markup-compatibility/2006">
              <mc:Choice xmlns:v="urn:schemas-microsoft-com:vml" Requires="v">
                <p:oleObj spid="_x0000_s3561" name="" r:id="rId8" imgW="891540" imgH="1013460" progId="Paint.Picture">
                  <p:embed/>
                </p:oleObj>
              </mc:Choice>
              <mc:Fallback>
                <p:oleObj name="" r:id="rId8" imgW="891540" imgH="1013460" progId="Paint.Picture">
                  <p:embed/>
                  <p:pic>
                    <p:nvPicPr>
                      <p:cNvPr id="0" name="图片 3560"/>
                      <p:cNvPicPr/>
                      <p:nvPr/>
                    </p:nvPicPr>
                    <p:blipFill>
                      <a:blip r:embed="rId9"/>
                      <a:stretch>
                        <a:fillRect/>
                      </a:stretch>
                    </p:blipFill>
                    <p:spPr>
                      <a:xfrm>
                        <a:off x="3392488" y="3005138"/>
                        <a:ext cx="901700" cy="1028700"/>
                      </a:xfrm>
                      <a:prstGeom prst="rect">
                        <a:avLst/>
                      </a:prstGeom>
                      <a:noFill/>
                      <a:ln w="38100">
                        <a:noFill/>
                        <a:miter/>
                      </a:ln>
                    </p:spPr>
                  </p:pic>
                </p:oleObj>
              </mc:Fallback>
            </mc:AlternateContent>
          </a:graphicData>
        </a:graphic>
      </p:graphicFrame>
      <p:graphicFrame>
        <p:nvGraphicFramePr>
          <p:cNvPr id="115725" name="对象 112"/>
          <p:cNvGraphicFramePr/>
          <p:nvPr/>
        </p:nvGraphicFramePr>
        <p:xfrm>
          <a:off x="2011363" y="3062288"/>
          <a:ext cx="1084262" cy="1035050"/>
        </p:xfrm>
        <a:graphic>
          <a:graphicData uri="http://schemas.openxmlformats.org/presentationml/2006/ole">
            <mc:AlternateContent xmlns:mc="http://schemas.openxmlformats.org/markup-compatibility/2006">
              <mc:Choice xmlns:v="urn:schemas-microsoft-com:vml" Requires="v">
                <p:oleObj spid="_x0000_s3559" name="" r:id="rId10" imgW="1889760" imgH="1463040" progId="Paint.Picture">
                  <p:embed/>
                </p:oleObj>
              </mc:Choice>
              <mc:Fallback>
                <p:oleObj name="" r:id="rId10" imgW="1889760" imgH="1463040" progId="Paint.Picture">
                  <p:embed/>
                  <p:pic>
                    <p:nvPicPr>
                      <p:cNvPr id="0" name="图片 3558"/>
                      <p:cNvPicPr/>
                      <p:nvPr/>
                    </p:nvPicPr>
                    <p:blipFill>
                      <a:blip r:embed="rId11"/>
                      <a:stretch>
                        <a:fillRect/>
                      </a:stretch>
                    </p:blipFill>
                    <p:spPr>
                      <a:xfrm>
                        <a:off x="2011363" y="3062288"/>
                        <a:ext cx="1084262" cy="1035050"/>
                      </a:xfrm>
                      <a:prstGeom prst="rect">
                        <a:avLst/>
                      </a:prstGeom>
                      <a:noFill/>
                      <a:ln w="38100">
                        <a:noFill/>
                        <a:miter/>
                      </a:ln>
                    </p:spPr>
                  </p:pic>
                </p:oleObj>
              </mc:Fallback>
            </mc:AlternateContent>
          </a:graphicData>
        </a:graphic>
      </p:graphicFrame>
      <p:sp>
        <p:nvSpPr>
          <p:cNvPr id="118" name="TextBox 2"/>
          <p:cNvSpPr txBox="1"/>
          <p:nvPr/>
        </p:nvSpPr>
        <p:spPr>
          <a:xfrm>
            <a:off x="793750" y="4198619"/>
            <a:ext cx="6477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(1</a:t>
            </a:r>
            <a:r>
              <a:rPr kumimoji="0" lang="zh-CN" altLang="en-US" sz="1900" b="0" i="0" u="none" strike="noStrike" kern="1200" cap="none" spc="0" normalizeH="0" baseline="0" noProof="1" dirty="0" smtClean="0">
                <a:solidFill>
                  <a:srgbClr val="FF0000"/>
                </a:solidFill>
                <a:latin typeface="+mn-ea"/>
                <a:ea typeface="+mn-ea"/>
                <a:cs typeface="+mj-cs"/>
                <a:sym typeface="+mn-ea"/>
              </a:rPr>
              <a:t>）</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19" name="TextBox 2"/>
          <p:cNvSpPr txBox="1"/>
          <p:nvPr/>
        </p:nvSpPr>
        <p:spPr>
          <a:xfrm>
            <a:off x="2319649" y="4198619"/>
            <a:ext cx="6477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(2</a:t>
            </a:r>
            <a:r>
              <a:rPr kumimoji="0" lang="zh-CN" altLang="en-US" sz="1900" b="0" i="0" u="none" strike="noStrike" kern="1200" cap="none" spc="0" normalizeH="0" baseline="0" noProof="1" dirty="0" smtClean="0">
                <a:solidFill>
                  <a:srgbClr val="FF0000"/>
                </a:solidFill>
                <a:latin typeface="+mn-ea"/>
                <a:ea typeface="+mn-ea"/>
                <a:cs typeface="+mj-cs"/>
                <a:sym typeface="+mn-ea"/>
              </a:rPr>
              <a:t>）</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20" name="TextBox 2"/>
          <p:cNvSpPr txBox="1"/>
          <p:nvPr/>
        </p:nvSpPr>
        <p:spPr>
          <a:xfrm>
            <a:off x="3729349" y="4058919"/>
            <a:ext cx="6477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(3</a:t>
            </a:r>
            <a:r>
              <a:rPr kumimoji="0" lang="zh-CN" altLang="en-US" sz="1900" b="0" i="0" u="none" strike="noStrike" kern="1200" cap="none" spc="0" normalizeH="0" baseline="0" noProof="1" dirty="0" smtClean="0">
                <a:solidFill>
                  <a:srgbClr val="FF0000"/>
                </a:solidFill>
                <a:latin typeface="+mn-ea"/>
                <a:ea typeface="+mn-ea"/>
                <a:cs typeface="+mj-cs"/>
                <a:sym typeface="+mn-ea"/>
              </a:rPr>
              <a:t>）</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21" name="TextBox 2"/>
          <p:cNvSpPr txBox="1"/>
          <p:nvPr/>
        </p:nvSpPr>
        <p:spPr>
          <a:xfrm>
            <a:off x="5123815" y="4080510"/>
            <a:ext cx="6477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(4</a:t>
            </a:r>
            <a:r>
              <a:rPr kumimoji="0" lang="zh-CN" altLang="en-US" sz="1900" b="0" i="0" u="none" strike="noStrike" kern="1200" cap="none" spc="0" normalizeH="0" baseline="0" noProof="1" dirty="0" smtClean="0">
                <a:solidFill>
                  <a:srgbClr val="FF0000"/>
                </a:solidFill>
                <a:latin typeface="+mn-ea"/>
                <a:ea typeface="+mn-ea"/>
                <a:cs typeface="+mj-cs"/>
                <a:sym typeface="+mn-ea"/>
              </a:rPr>
              <a:t>）</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cxnSp>
        <p:nvCxnSpPr>
          <p:cNvPr id="122" name="直接连接符 121"/>
          <p:cNvCxnSpPr/>
          <p:nvPr/>
        </p:nvCxnSpPr>
        <p:spPr>
          <a:xfrm flipV="1">
            <a:off x="53975" y="4575175"/>
            <a:ext cx="9040813" cy="103188"/>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grpSp>
        <p:nvGrpSpPr>
          <p:cNvPr id="115731" name="组合 92"/>
          <p:cNvGrpSpPr/>
          <p:nvPr/>
        </p:nvGrpSpPr>
        <p:grpSpPr>
          <a:xfrm>
            <a:off x="660400" y="4797425"/>
            <a:ext cx="1128713" cy="1225550"/>
            <a:chOff x="7135" y="2653"/>
            <a:chExt cx="3200" cy="2890"/>
          </a:xfrm>
        </p:grpSpPr>
        <p:graphicFrame>
          <p:nvGraphicFramePr>
            <p:cNvPr id="115732" name="对象 46"/>
            <p:cNvGraphicFramePr/>
            <p:nvPr/>
          </p:nvGraphicFramePr>
          <p:xfrm>
            <a:off x="7135" y="4899"/>
            <a:ext cx="3200" cy="644"/>
          </p:xfrm>
          <a:graphic>
            <a:graphicData uri="http://schemas.openxmlformats.org/presentationml/2006/ole">
              <mc:AlternateContent xmlns:mc="http://schemas.openxmlformats.org/markup-compatibility/2006">
                <mc:Choice xmlns:v="urn:schemas-microsoft-com:vml" Requires="v">
                  <p:oleObj spid="_x0000_s3558" name="" r:id="rId12" imgW="1171575" imgH="152400" progId="Paint.Picture">
                    <p:embed/>
                  </p:oleObj>
                </mc:Choice>
                <mc:Fallback>
                  <p:oleObj name="" r:id="rId12" imgW="1171575" imgH="152400" progId="Paint.Picture">
                    <p:embed/>
                    <p:pic>
                      <p:nvPicPr>
                        <p:cNvPr id="0" name="图片 3557"/>
                        <p:cNvPicPr/>
                        <p:nvPr/>
                      </p:nvPicPr>
                      <p:blipFill>
                        <a:blip r:embed="rId13"/>
                        <a:stretch>
                          <a:fillRect/>
                        </a:stretch>
                      </p:blipFill>
                      <p:spPr>
                        <a:xfrm>
                          <a:off x="7135" y="4899"/>
                          <a:ext cx="3200" cy="644"/>
                        </a:xfrm>
                        <a:prstGeom prst="rect">
                          <a:avLst/>
                        </a:prstGeom>
                        <a:noFill/>
                        <a:ln w="38100">
                          <a:noFill/>
                          <a:miter/>
                        </a:ln>
                      </p:spPr>
                    </p:pic>
                  </p:oleObj>
                </mc:Fallback>
              </mc:AlternateContent>
            </a:graphicData>
          </a:graphic>
        </p:graphicFrame>
        <p:sp>
          <p:nvSpPr>
            <p:cNvPr id="126" name="椭圆 125"/>
            <p:cNvSpPr/>
            <p:nvPr/>
          </p:nvSpPr>
          <p:spPr>
            <a:xfrm>
              <a:off x="8225" y="4812"/>
              <a:ext cx="302" cy="301"/>
            </a:xfrm>
            <a:prstGeom prst="ellipse">
              <a:avLst/>
            </a:prstGeom>
            <a:solidFill>
              <a:schemeClr val="tx1"/>
            </a:solid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127" name="直接连接符 126"/>
            <p:cNvCxnSpPr/>
            <p:nvPr/>
          </p:nvCxnSpPr>
          <p:spPr>
            <a:xfrm flipH="1" flipV="1">
              <a:off x="8372" y="3167"/>
              <a:ext cx="8" cy="1732"/>
            </a:xfrm>
            <a:prstGeom prst="line">
              <a:avLst/>
            </a:prstGeom>
            <a:solidFill>
              <a:schemeClr val="tx1"/>
            </a:solidFill>
            <a:ln w="57150" cap="flat">
              <a:solidFill>
                <a:schemeClr val="tx1"/>
              </a:solidFill>
              <a:prstDash val="solid"/>
              <a:miter lim="400000"/>
            </a:ln>
          </p:spPr>
          <p:style>
            <a:lnRef idx="0">
              <a:scrgbClr r="0" g="0" b="0"/>
            </a:lnRef>
            <a:fillRef idx="0">
              <a:scrgbClr r="0" g="0" b="0"/>
            </a:fillRef>
            <a:effectRef idx="0">
              <a:scrgbClr r="0" g="0" b="0"/>
            </a:effectRef>
            <a:fontRef idx="none"/>
          </p:style>
        </p:cxnSp>
        <p:graphicFrame>
          <p:nvGraphicFramePr>
            <p:cNvPr id="115735" name="对象 59">
              <a:hlinkClick r:id="" action="ppaction://ole?verb="/>
            </p:cNvPr>
            <p:cNvGraphicFramePr>
              <a:graphicFrameLocks noChangeAspect="1"/>
            </p:cNvGraphicFramePr>
            <p:nvPr/>
          </p:nvGraphicFramePr>
          <p:xfrm>
            <a:off x="8527" y="2653"/>
            <a:ext cx="475" cy="514"/>
          </p:xfrm>
          <a:graphic>
            <a:graphicData uri="http://schemas.openxmlformats.org/presentationml/2006/ole">
              <mc:AlternateContent xmlns:mc="http://schemas.openxmlformats.org/markup-compatibility/2006">
                <mc:Choice xmlns:v="urn:schemas-microsoft-com:vml" Requires="v">
                  <p:oleObj spid="_x0000_s3564" name="" r:id="rId14" imgW="152400" imgH="165100" progId="Equation.KSEE3">
                    <p:embed/>
                  </p:oleObj>
                </mc:Choice>
                <mc:Fallback>
                  <p:oleObj name="" r:id="rId14" imgW="152400" imgH="165100" progId="Equation.KSEE3">
                    <p:embed/>
                    <p:pic>
                      <p:nvPicPr>
                        <p:cNvPr id="0" name="图片 3563"/>
                        <p:cNvPicPr/>
                        <p:nvPr/>
                      </p:nvPicPr>
                      <p:blipFill>
                        <a:blip r:embed="rId15"/>
                        <a:stretch>
                          <a:fillRect/>
                        </a:stretch>
                      </p:blipFill>
                      <p:spPr>
                        <a:xfrm>
                          <a:off x="8527" y="2653"/>
                          <a:ext cx="475" cy="514"/>
                        </a:xfrm>
                        <a:prstGeom prst="rect">
                          <a:avLst/>
                        </a:prstGeom>
                        <a:noFill/>
                        <a:ln w="38100">
                          <a:noFill/>
                          <a:miter/>
                        </a:ln>
                      </p:spPr>
                    </p:pic>
                  </p:oleObj>
                </mc:Fallback>
              </mc:AlternateContent>
            </a:graphicData>
          </a:graphic>
        </p:graphicFrame>
        <p:graphicFrame>
          <p:nvGraphicFramePr>
            <p:cNvPr id="115736" name="对象 61">
              <a:hlinkClick r:id="" action="ppaction://ole?verb="/>
            </p:cNvPr>
            <p:cNvGraphicFramePr>
              <a:graphicFrameLocks noChangeAspect="1"/>
            </p:cNvGraphicFramePr>
            <p:nvPr/>
          </p:nvGraphicFramePr>
          <p:xfrm>
            <a:off x="8527" y="4464"/>
            <a:ext cx="475" cy="514"/>
          </p:xfrm>
          <a:graphic>
            <a:graphicData uri="http://schemas.openxmlformats.org/presentationml/2006/ole">
              <mc:AlternateContent xmlns:mc="http://schemas.openxmlformats.org/markup-compatibility/2006">
                <mc:Choice xmlns:v="urn:schemas-microsoft-com:vml" Requires="v">
                  <p:oleObj spid="_x0000_s3565" name="" r:id="rId16" imgW="152400" imgH="165100" progId="Equation.KSEE3">
                    <p:embed/>
                  </p:oleObj>
                </mc:Choice>
                <mc:Fallback>
                  <p:oleObj name="" r:id="rId16" imgW="152400" imgH="165100" progId="Equation.KSEE3">
                    <p:embed/>
                    <p:pic>
                      <p:nvPicPr>
                        <p:cNvPr id="0" name="图片 3564"/>
                        <p:cNvPicPr/>
                        <p:nvPr/>
                      </p:nvPicPr>
                      <p:blipFill>
                        <a:blip r:embed="rId17"/>
                        <a:stretch>
                          <a:fillRect/>
                        </a:stretch>
                      </p:blipFill>
                      <p:spPr>
                        <a:xfrm>
                          <a:off x="8527" y="4464"/>
                          <a:ext cx="475" cy="514"/>
                        </a:xfrm>
                        <a:prstGeom prst="rect">
                          <a:avLst/>
                        </a:prstGeom>
                        <a:noFill/>
                        <a:ln w="38100">
                          <a:noFill/>
                          <a:miter/>
                        </a:ln>
                      </p:spPr>
                    </p:pic>
                  </p:oleObj>
                </mc:Fallback>
              </mc:AlternateContent>
            </a:graphicData>
          </a:graphic>
        </p:graphicFrame>
      </p:grpSp>
      <p:graphicFrame>
        <p:nvGraphicFramePr>
          <p:cNvPr id="115737" name="对象 131"/>
          <p:cNvGraphicFramePr/>
          <p:nvPr/>
        </p:nvGraphicFramePr>
        <p:xfrm>
          <a:off x="3036888" y="4770438"/>
          <a:ext cx="1479550" cy="1225550"/>
        </p:xfrm>
        <a:graphic>
          <a:graphicData uri="http://schemas.openxmlformats.org/presentationml/2006/ole">
            <mc:AlternateContent xmlns:mc="http://schemas.openxmlformats.org/markup-compatibility/2006">
              <mc:Choice xmlns:v="urn:schemas-microsoft-com:vml" Requires="v">
                <p:oleObj spid="_x0000_s3566" name="" r:id="rId18" imgW="1333500" imgH="1038225" progId="Paint.Picture">
                  <p:embed/>
                </p:oleObj>
              </mc:Choice>
              <mc:Fallback>
                <p:oleObj name="" r:id="rId18" imgW="1333500" imgH="1038225" progId="Paint.Picture">
                  <p:embed/>
                  <p:pic>
                    <p:nvPicPr>
                      <p:cNvPr id="0" name="图片 3565"/>
                      <p:cNvPicPr/>
                      <p:nvPr/>
                    </p:nvPicPr>
                    <p:blipFill>
                      <a:blip r:embed="rId19"/>
                      <a:stretch>
                        <a:fillRect/>
                      </a:stretch>
                    </p:blipFill>
                    <p:spPr>
                      <a:xfrm>
                        <a:off x="3036888" y="4770438"/>
                        <a:ext cx="1479550" cy="1225550"/>
                      </a:xfrm>
                      <a:prstGeom prst="rect">
                        <a:avLst/>
                      </a:prstGeom>
                      <a:noFill/>
                      <a:ln w="38100">
                        <a:noFill/>
                        <a:miter/>
                      </a:ln>
                    </p:spPr>
                  </p:pic>
                </p:oleObj>
              </mc:Fallback>
            </mc:AlternateContent>
          </a:graphicData>
        </a:graphic>
      </p:graphicFrame>
      <p:sp>
        <p:nvSpPr>
          <p:cNvPr id="134" name="TextBox 2"/>
          <p:cNvSpPr txBox="1"/>
          <p:nvPr/>
        </p:nvSpPr>
        <p:spPr>
          <a:xfrm>
            <a:off x="266700" y="6307449"/>
            <a:ext cx="2700647"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(6</a:t>
            </a:r>
            <a:r>
              <a:rPr kumimoji="0" lang="zh-CN" altLang="en-US" sz="1900" b="0" i="0" u="none" strike="noStrike" kern="1200" cap="none" spc="0" normalizeH="0" baseline="0" noProof="1" dirty="0" smtClean="0">
                <a:solidFill>
                  <a:srgbClr val="FF0000"/>
                </a:solidFill>
                <a:latin typeface="+mn-ea"/>
                <a:ea typeface="+mn-ea"/>
                <a:cs typeface="+mj-cs"/>
                <a:sym typeface="+mn-ea"/>
              </a:rPr>
              <a:t>）地面有摩擦单刚体</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35" name="TextBox 2"/>
          <p:cNvSpPr txBox="1"/>
          <p:nvPr/>
        </p:nvSpPr>
        <p:spPr>
          <a:xfrm>
            <a:off x="6066155" y="2699385"/>
            <a:ext cx="2207895"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(1)~</a:t>
            </a:r>
            <a:r>
              <a:rPr kumimoji="0" lang="zh-CN" altLang="en-US" sz="1900" b="0" i="0" u="none" strike="noStrike" kern="1200" cap="none" spc="0" normalizeH="0" baseline="0" noProof="1" dirty="0" smtClean="0">
                <a:solidFill>
                  <a:srgbClr val="FF0000"/>
                </a:solidFill>
                <a:latin typeface="+mn-ea"/>
                <a:ea typeface="+mn-ea"/>
                <a:cs typeface="+mj-cs"/>
                <a:sym typeface="+mn-ea"/>
              </a:rPr>
              <a:t>（</a:t>
            </a:r>
            <a:r>
              <a:rPr kumimoji="0" lang="en-US" altLang="zh-CN" sz="1900" b="0" i="0" u="none" strike="noStrike" kern="1200" cap="none" spc="0" normalizeH="0" baseline="0" noProof="1" dirty="0" smtClean="0">
                <a:solidFill>
                  <a:srgbClr val="FF0000"/>
                </a:solidFill>
                <a:latin typeface="+mn-ea"/>
                <a:ea typeface="+mn-ea"/>
                <a:cs typeface="+mj-cs"/>
                <a:sym typeface="+mn-ea"/>
              </a:rPr>
              <a:t>5</a:t>
            </a:r>
            <a:r>
              <a:rPr kumimoji="0" lang="zh-CN" altLang="en-US" sz="1900" b="0" i="0" u="none" strike="noStrike" kern="1200" cap="none" spc="0" normalizeH="0" baseline="0" noProof="1" dirty="0" smtClean="0">
                <a:solidFill>
                  <a:srgbClr val="FF0000"/>
                </a:solidFill>
                <a:latin typeface="+mn-ea"/>
                <a:ea typeface="+mn-ea"/>
                <a:cs typeface="+mj-cs"/>
                <a:sym typeface="+mn-ea"/>
              </a:rPr>
              <a:t>）地面光滑</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36" name="TextBox 2"/>
          <p:cNvSpPr txBox="1"/>
          <p:nvPr/>
        </p:nvSpPr>
        <p:spPr>
          <a:xfrm>
            <a:off x="2807335" y="6161399"/>
            <a:ext cx="3096895" cy="685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zh-CN" altLang="en-US" sz="1900" b="0" i="0" u="none" strike="noStrike" kern="1200" cap="none" spc="0" normalizeH="0" baseline="0" noProof="1" dirty="0" smtClean="0">
                <a:solidFill>
                  <a:srgbClr val="FF0000"/>
                </a:solidFill>
                <a:latin typeface="+mn-ea"/>
                <a:ea typeface="+mn-ea"/>
                <a:cs typeface="+mj-cs"/>
                <a:sym typeface="+mn-ea"/>
              </a:rPr>
              <a:t>（</a:t>
            </a:r>
            <a:r>
              <a:rPr kumimoji="0" lang="en-US" altLang="zh-CN" sz="1900" b="0" i="0" u="none" strike="noStrike" kern="1200" cap="none" spc="0" normalizeH="0" baseline="0" noProof="1" dirty="0" smtClean="0">
                <a:solidFill>
                  <a:srgbClr val="FF0000"/>
                </a:solidFill>
                <a:latin typeface="+mn-ea"/>
                <a:ea typeface="+mn-ea"/>
                <a:cs typeface="+mj-cs"/>
                <a:sym typeface="+mn-ea"/>
              </a:rPr>
              <a:t>7</a:t>
            </a:r>
            <a:r>
              <a:rPr kumimoji="0" lang="zh-CN" altLang="en-US" sz="1900" b="0" i="0" u="none" strike="noStrike" kern="1200" cap="none" spc="0" normalizeH="0" baseline="0" noProof="1" dirty="0" smtClean="0">
                <a:solidFill>
                  <a:srgbClr val="FF0000"/>
                </a:solidFill>
                <a:latin typeface="+mn-ea"/>
                <a:ea typeface="+mn-ea"/>
                <a:cs typeface="+mj-cs"/>
                <a:sym typeface="+mn-ea"/>
              </a:rPr>
              <a:t>）地面光滑，轮纯滚动</a:t>
            </a:r>
            <a:r>
              <a:rPr kumimoji="0" lang="en-US" altLang="zh-CN" sz="1900" b="0" i="0" u="none" strike="noStrike" kern="1200" cap="none" spc="0" normalizeH="0" baseline="0" noProof="1" dirty="0" smtClean="0">
                <a:solidFill>
                  <a:srgbClr val="FF0000"/>
                </a:solidFill>
                <a:latin typeface="+mn-ea"/>
                <a:ea typeface="+mn-ea"/>
                <a:cs typeface="+mj-cs"/>
                <a:sym typeface="+mn-ea"/>
              </a:rPr>
              <a:t>+</a:t>
            </a:r>
            <a:r>
              <a:rPr kumimoji="0" lang="zh-CN" altLang="en-US" sz="1900" b="0" i="0" u="none" strike="noStrike" kern="1200" cap="none" spc="0" normalizeH="0" baseline="0" noProof="1" dirty="0" smtClean="0">
                <a:solidFill>
                  <a:srgbClr val="FF0000"/>
                </a:solidFill>
                <a:latin typeface="+mn-ea"/>
                <a:ea typeface="+mn-ea"/>
                <a:cs typeface="+mj-cs"/>
                <a:sym typeface="+mn-ea"/>
              </a:rPr>
              <a:t>多刚体</a:t>
            </a:r>
            <a:endParaRPr kumimoji="0" lang="zh-CN" altLang="en-US" sz="1900" b="0" i="0" u="none" strike="noStrike" kern="1200" cap="none" spc="0" normalizeH="0" baseline="0" noProof="1" dirty="0" smtClean="0">
              <a:solidFill>
                <a:srgbClr val="FF0000"/>
              </a:solidFill>
              <a:latin typeface="+mn-ea"/>
              <a:ea typeface="+mn-ea"/>
              <a:cs typeface="+mj-cs"/>
              <a:sym typeface="+mn-ea"/>
            </a:endParaRPr>
          </a:p>
        </p:txBody>
      </p:sp>
      <p:graphicFrame>
        <p:nvGraphicFramePr>
          <p:cNvPr id="115741" name="对象 136">
            <a:hlinkClick r:id="" action="ppaction://ole?verb="/>
          </p:cNvPr>
          <p:cNvGraphicFramePr>
            <a:graphicFrameLocks noChangeAspect="1"/>
          </p:cNvGraphicFramePr>
          <p:nvPr/>
        </p:nvGraphicFramePr>
        <p:xfrm>
          <a:off x="1236663" y="4905375"/>
          <a:ext cx="760412" cy="844550"/>
        </p:xfrm>
        <a:graphic>
          <a:graphicData uri="http://schemas.openxmlformats.org/presentationml/2006/ole">
            <mc:AlternateContent xmlns:mc="http://schemas.openxmlformats.org/markup-compatibility/2006">
              <mc:Choice xmlns:v="urn:schemas-microsoft-com:vml" Requires="v">
                <p:oleObj spid="_x0000_s3570" name="" r:id="rId20" imgW="114300" imgH="127000" progId="Equation.KSEE3">
                  <p:embed/>
                </p:oleObj>
              </mc:Choice>
              <mc:Fallback>
                <p:oleObj name="" r:id="rId20" imgW="114300" imgH="127000" progId="Equation.KSEE3">
                  <p:embed/>
                  <p:pic>
                    <p:nvPicPr>
                      <p:cNvPr id="0" name="图片 3569"/>
                      <p:cNvPicPr/>
                      <p:nvPr/>
                    </p:nvPicPr>
                    <p:blipFill>
                      <a:blip r:embed="rId21"/>
                      <a:stretch>
                        <a:fillRect/>
                      </a:stretch>
                    </p:blipFill>
                    <p:spPr>
                      <a:xfrm>
                        <a:off x="1236663" y="4905375"/>
                        <a:ext cx="760412" cy="844550"/>
                      </a:xfrm>
                      <a:prstGeom prst="rect">
                        <a:avLst/>
                      </a:prstGeom>
                      <a:noFill/>
                      <a:ln w="38100">
                        <a:noFill/>
                        <a:miter/>
                      </a:ln>
                    </p:spPr>
                  </p:pic>
                </p:oleObj>
              </mc:Fallback>
            </mc:AlternateContent>
          </a:graphicData>
        </a:graphic>
      </p:graphicFrame>
      <p:graphicFrame>
        <p:nvGraphicFramePr>
          <p:cNvPr id="115742" name="对象 137">
            <a:hlinkClick r:id="" action="ppaction://ole?verb="/>
          </p:cNvPr>
          <p:cNvGraphicFramePr>
            <a:graphicFrameLocks noChangeAspect="1"/>
          </p:cNvGraphicFramePr>
          <p:nvPr/>
        </p:nvGraphicFramePr>
        <p:xfrm>
          <a:off x="4394200" y="4995863"/>
          <a:ext cx="760413" cy="846137"/>
        </p:xfrm>
        <a:graphic>
          <a:graphicData uri="http://schemas.openxmlformats.org/presentationml/2006/ole">
            <mc:AlternateContent xmlns:mc="http://schemas.openxmlformats.org/markup-compatibility/2006">
              <mc:Choice xmlns:v="urn:schemas-microsoft-com:vml" Requires="v">
                <p:oleObj spid="_x0000_s3569" name="" r:id="rId22" imgW="114300" imgH="127000" progId="Equation.KSEE3">
                  <p:embed/>
                </p:oleObj>
              </mc:Choice>
              <mc:Fallback>
                <p:oleObj name="" r:id="rId22" imgW="114300" imgH="127000" progId="Equation.KSEE3">
                  <p:embed/>
                  <p:pic>
                    <p:nvPicPr>
                      <p:cNvPr id="0" name="图片 3568"/>
                      <p:cNvPicPr/>
                      <p:nvPr/>
                    </p:nvPicPr>
                    <p:blipFill>
                      <a:blip r:embed="rId23"/>
                      <a:stretch>
                        <a:fillRect/>
                      </a:stretch>
                    </p:blipFill>
                    <p:spPr>
                      <a:xfrm>
                        <a:off x="4394200" y="4995863"/>
                        <a:ext cx="760413" cy="846137"/>
                      </a:xfrm>
                      <a:prstGeom prst="rect">
                        <a:avLst/>
                      </a:prstGeom>
                      <a:noFill/>
                      <a:ln w="38100">
                        <a:noFill/>
                        <a:miter/>
                      </a:ln>
                    </p:spPr>
                  </p:pic>
                </p:oleObj>
              </mc:Fallback>
            </mc:AlternateContent>
          </a:graphicData>
        </a:graphic>
      </p:graphicFrame>
      <p:pic>
        <p:nvPicPr>
          <p:cNvPr id="115743" name="Picture 2"/>
          <p:cNvPicPr>
            <a:picLocks noChangeAspect="1"/>
          </p:cNvPicPr>
          <p:nvPr/>
        </p:nvPicPr>
        <p:blipFill>
          <a:blip r:embed="rId24"/>
          <a:stretch>
            <a:fillRect/>
          </a:stretch>
        </p:blipFill>
        <p:spPr>
          <a:xfrm>
            <a:off x="6581775" y="2970213"/>
            <a:ext cx="2055813" cy="1204912"/>
          </a:xfrm>
          <a:prstGeom prst="rect">
            <a:avLst/>
          </a:prstGeom>
          <a:noFill/>
          <a:ln w="9525">
            <a:noFill/>
          </a:ln>
        </p:spPr>
      </p:pic>
      <p:grpSp>
        <p:nvGrpSpPr>
          <p:cNvPr id="115744" name="组合 31"/>
          <p:cNvGrpSpPr/>
          <p:nvPr/>
        </p:nvGrpSpPr>
        <p:grpSpPr>
          <a:xfrm>
            <a:off x="4624388" y="2995613"/>
            <a:ext cx="1646237" cy="1179512"/>
            <a:chOff x="3492" y="4342"/>
            <a:chExt cx="3200" cy="2427"/>
          </a:xfrm>
        </p:grpSpPr>
        <p:grpSp>
          <p:nvGrpSpPr>
            <p:cNvPr id="115745" name="组合 44"/>
            <p:cNvGrpSpPr/>
            <p:nvPr/>
          </p:nvGrpSpPr>
          <p:grpSpPr>
            <a:xfrm>
              <a:off x="3492" y="4717"/>
              <a:ext cx="3200" cy="1252"/>
              <a:chOff x="11192" y="4163"/>
              <a:chExt cx="3200" cy="1252"/>
            </a:xfrm>
          </p:grpSpPr>
          <p:graphicFrame>
            <p:nvGraphicFramePr>
              <p:cNvPr id="115746" name="对象 16"/>
              <p:cNvGraphicFramePr/>
              <p:nvPr/>
            </p:nvGraphicFramePr>
            <p:xfrm>
              <a:off x="11192" y="4250"/>
              <a:ext cx="3200" cy="644"/>
            </p:xfrm>
            <a:graphic>
              <a:graphicData uri="http://schemas.openxmlformats.org/presentationml/2006/ole">
                <mc:AlternateContent xmlns:mc="http://schemas.openxmlformats.org/markup-compatibility/2006">
                  <mc:Choice xmlns:v="urn:schemas-microsoft-com:vml" Requires="v">
                    <p:oleObj spid="_x0000_s3567" name="" r:id="rId25" imgW="1171575" imgH="152400" progId="Paint.Picture">
                      <p:embed/>
                    </p:oleObj>
                  </mc:Choice>
                  <mc:Fallback>
                    <p:oleObj name="" r:id="rId25" imgW="1171575" imgH="152400" progId="Paint.Picture">
                      <p:embed/>
                      <p:pic>
                        <p:nvPicPr>
                          <p:cNvPr id="0" name="图片 3566"/>
                          <p:cNvPicPr/>
                          <p:nvPr/>
                        </p:nvPicPr>
                        <p:blipFill>
                          <a:blip r:embed="rId13"/>
                          <a:stretch>
                            <a:fillRect/>
                          </a:stretch>
                        </p:blipFill>
                        <p:spPr>
                          <a:xfrm>
                            <a:off x="11192" y="4250"/>
                            <a:ext cx="3200" cy="644"/>
                          </a:xfrm>
                          <a:prstGeom prst="rect">
                            <a:avLst/>
                          </a:prstGeom>
                          <a:noFill/>
                          <a:ln w="38100">
                            <a:noFill/>
                            <a:miter/>
                          </a:ln>
                        </p:spPr>
                      </p:pic>
                    </p:oleObj>
                  </mc:Fallback>
                </mc:AlternateContent>
              </a:graphicData>
            </a:graphic>
          </p:graphicFrame>
          <p:grpSp>
            <p:nvGrpSpPr>
              <p:cNvPr id="139" name="组合 138"/>
              <p:cNvGrpSpPr/>
              <p:nvPr/>
            </p:nvGrpSpPr>
            <p:grpSpPr>
              <a:xfrm>
                <a:off x="12282" y="4163"/>
                <a:ext cx="1322" cy="1252"/>
                <a:chOff x="11639" y="5979"/>
                <a:chExt cx="1322" cy="1252"/>
              </a:xfrm>
              <a:solidFill>
                <a:schemeClr val="tx1"/>
              </a:solidFill>
            </p:grpSpPr>
            <p:sp>
              <p:nvSpPr>
                <p:cNvPr id="140" name="椭圆 139"/>
                <p:cNvSpPr/>
                <p:nvPr/>
              </p:nvSpPr>
              <p:spPr>
                <a:xfrm>
                  <a:off x="11639" y="5979"/>
                  <a:ext cx="302" cy="301"/>
                </a:xfrm>
                <a:prstGeom prst="ellipse">
                  <a:avLst/>
                </a:prstGeom>
                <a:grpFill/>
                <a:ln w="1270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1" name="直接连接符 140"/>
                <p:cNvSpPr/>
                <p:nvPr/>
              </p:nvSpPr>
              <p:spPr>
                <a:xfrm>
                  <a:off x="11861" y="6257"/>
                  <a:ext cx="1101" cy="974"/>
                </a:xfrm>
                <a:prstGeom prst="line">
                  <a:avLst/>
                </a:prstGeom>
                <a:grpFill/>
                <a:ln w="57150" cap="flat">
                  <a:solidFill>
                    <a:schemeClr val="tx1"/>
                  </a:solidFill>
                  <a:prstDash val="solid"/>
                  <a:miter lim="400000"/>
                </a:ln>
              </p:spPr>
              <p:style>
                <a:lnRef idx="0">
                  <a:scrgbClr r="0" g="0" b="0"/>
                </a:lnRef>
                <a:fillRef idx="0">
                  <a:scrgbClr r="0" g="0" b="0"/>
                </a:fillRef>
                <a:effectRef idx="0">
                  <a:scrgbClr r="0" g="0" b="0"/>
                </a:effectRef>
                <a:fontRef idx="none"/>
              </p:style>
            </p:sp>
          </p:grpSp>
        </p:grpSp>
        <p:graphicFrame>
          <p:nvGraphicFramePr>
            <p:cNvPr id="115748" name="对象 51">
              <a:hlinkClick r:id="" action="ppaction://ole?verb="/>
            </p:cNvPr>
            <p:cNvGraphicFramePr>
              <a:graphicFrameLocks noChangeAspect="1"/>
            </p:cNvGraphicFramePr>
            <p:nvPr/>
          </p:nvGraphicFramePr>
          <p:xfrm>
            <a:off x="4290" y="5779"/>
            <a:ext cx="751" cy="514"/>
          </p:xfrm>
          <a:graphic>
            <a:graphicData uri="http://schemas.openxmlformats.org/presentationml/2006/ole">
              <mc:AlternateContent xmlns:mc="http://schemas.openxmlformats.org/markup-compatibility/2006">
                <mc:Choice xmlns:v="urn:schemas-microsoft-com:vml" Requires="v">
                  <p:oleObj spid="_x0000_s3568" name="" r:id="rId26" imgW="241300" imgH="165100" progId="Equation.KSEE3">
                    <p:embed/>
                  </p:oleObj>
                </mc:Choice>
                <mc:Fallback>
                  <p:oleObj name="" r:id="rId26" imgW="241300" imgH="165100" progId="Equation.KSEE3">
                    <p:embed/>
                    <p:pic>
                      <p:nvPicPr>
                        <p:cNvPr id="0" name="图片 3567"/>
                        <p:cNvPicPr/>
                        <p:nvPr/>
                      </p:nvPicPr>
                      <p:blipFill>
                        <a:blip r:embed="rId27"/>
                        <a:stretch>
                          <a:fillRect/>
                        </a:stretch>
                      </p:blipFill>
                      <p:spPr>
                        <a:xfrm>
                          <a:off x="4290" y="5779"/>
                          <a:ext cx="751" cy="514"/>
                        </a:xfrm>
                        <a:prstGeom prst="rect">
                          <a:avLst/>
                        </a:prstGeom>
                        <a:noFill/>
                        <a:ln w="38100">
                          <a:noFill/>
                          <a:miter/>
                        </a:ln>
                      </p:spPr>
                    </p:pic>
                  </p:oleObj>
                </mc:Fallback>
              </mc:AlternateContent>
            </a:graphicData>
          </a:graphic>
        </p:graphicFrame>
        <p:cxnSp>
          <p:nvCxnSpPr>
            <p:cNvPr id="142" name="直接箭头连接符 141"/>
            <p:cNvCxnSpPr/>
            <p:nvPr/>
          </p:nvCxnSpPr>
          <p:spPr>
            <a:xfrm>
              <a:off x="4743" y="4856"/>
              <a:ext cx="9" cy="867"/>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43" name="直接箭头连接符 142"/>
            <p:cNvCxnSpPr/>
            <p:nvPr/>
          </p:nvCxnSpPr>
          <p:spPr>
            <a:xfrm>
              <a:off x="5248" y="5449"/>
              <a:ext cx="9" cy="867"/>
            </a:xfrm>
            <a:prstGeom prst="straightConnector1">
              <a:avLst/>
            </a:prstGeom>
            <a:noFill/>
            <a:ln w="254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15751" name="对象 54">
              <a:hlinkClick r:id="" action="ppaction://ole?verb="/>
            </p:cNvPr>
            <p:cNvGraphicFramePr>
              <a:graphicFrameLocks noChangeAspect="1"/>
            </p:cNvGraphicFramePr>
            <p:nvPr/>
          </p:nvGraphicFramePr>
          <p:xfrm>
            <a:off x="4789" y="6255"/>
            <a:ext cx="751" cy="514"/>
          </p:xfrm>
          <a:graphic>
            <a:graphicData uri="http://schemas.openxmlformats.org/presentationml/2006/ole">
              <mc:AlternateContent xmlns:mc="http://schemas.openxmlformats.org/markup-compatibility/2006">
                <mc:Choice xmlns:v="urn:schemas-microsoft-com:vml" Requires="v">
                  <p:oleObj spid="_x0000_s3571" name="" r:id="rId28" imgW="241300" imgH="165100" progId="Equation.KSEE3">
                    <p:embed/>
                  </p:oleObj>
                </mc:Choice>
                <mc:Fallback>
                  <p:oleObj name="" r:id="rId28" imgW="241300" imgH="165100" progId="Equation.KSEE3">
                    <p:embed/>
                    <p:pic>
                      <p:nvPicPr>
                        <p:cNvPr id="0" name="图片 3570"/>
                        <p:cNvPicPr/>
                        <p:nvPr/>
                      </p:nvPicPr>
                      <p:blipFill>
                        <a:blip r:embed="rId27"/>
                        <a:stretch>
                          <a:fillRect/>
                        </a:stretch>
                      </p:blipFill>
                      <p:spPr>
                        <a:xfrm>
                          <a:off x="4789" y="6255"/>
                          <a:ext cx="751" cy="514"/>
                        </a:xfrm>
                        <a:prstGeom prst="rect">
                          <a:avLst/>
                        </a:prstGeom>
                        <a:noFill/>
                        <a:ln w="38100">
                          <a:noFill/>
                          <a:miter/>
                        </a:ln>
                      </p:spPr>
                    </p:pic>
                  </p:oleObj>
                </mc:Fallback>
              </mc:AlternateContent>
            </a:graphicData>
          </a:graphic>
        </p:graphicFrame>
        <p:graphicFrame>
          <p:nvGraphicFramePr>
            <p:cNvPr id="115752" name="对象 55">
              <a:hlinkClick r:id="" action="ppaction://ole?verb="/>
            </p:cNvPr>
            <p:cNvGraphicFramePr>
              <a:graphicFrameLocks noChangeAspect="1"/>
            </p:cNvGraphicFramePr>
            <p:nvPr/>
          </p:nvGraphicFramePr>
          <p:xfrm>
            <a:off x="5976" y="6064"/>
            <a:ext cx="475" cy="514"/>
          </p:xfrm>
          <a:graphic>
            <a:graphicData uri="http://schemas.openxmlformats.org/presentationml/2006/ole">
              <mc:AlternateContent xmlns:mc="http://schemas.openxmlformats.org/markup-compatibility/2006">
                <mc:Choice xmlns:v="urn:schemas-microsoft-com:vml" Requires="v">
                  <p:oleObj spid="_x0000_s3572" name="" r:id="rId29" imgW="152400" imgH="165100" progId="Equation.KSEE3">
                    <p:embed/>
                  </p:oleObj>
                </mc:Choice>
                <mc:Fallback>
                  <p:oleObj name="" r:id="rId29" imgW="152400" imgH="165100" progId="Equation.KSEE3">
                    <p:embed/>
                    <p:pic>
                      <p:nvPicPr>
                        <p:cNvPr id="0" name="图片 3571"/>
                        <p:cNvPicPr/>
                        <p:nvPr/>
                      </p:nvPicPr>
                      <p:blipFill>
                        <a:blip r:embed="rId15"/>
                        <a:stretch>
                          <a:fillRect/>
                        </a:stretch>
                      </p:blipFill>
                      <p:spPr>
                        <a:xfrm>
                          <a:off x="5976" y="6064"/>
                          <a:ext cx="475" cy="514"/>
                        </a:xfrm>
                        <a:prstGeom prst="rect">
                          <a:avLst/>
                        </a:prstGeom>
                        <a:noFill/>
                        <a:ln w="38100">
                          <a:noFill/>
                          <a:miter/>
                        </a:ln>
                      </p:spPr>
                    </p:pic>
                  </p:oleObj>
                </mc:Fallback>
              </mc:AlternateContent>
            </a:graphicData>
          </a:graphic>
        </p:graphicFrame>
        <p:graphicFrame>
          <p:nvGraphicFramePr>
            <p:cNvPr id="115753" name="对象 57">
              <a:hlinkClick r:id="" action="ppaction://ole?verb="/>
            </p:cNvPr>
            <p:cNvGraphicFramePr>
              <a:graphicFrameLocks noChangeAspect="1"/>
            </p:cNvGraphicFramePr>
            <p:nvPr/>
          </p:nvGraphicFramePr>
          <p:xfrm>
            <a:off x="4178" y="4342"/>
            <a:ext cx="475" cy="514"/>
          </p:xfrm>
          <a:graphic>
            <a:graphicData uri="http://schemas.openxmlformats.org/presentationml/2006/ole">
              <mc:AlternateContent xmlns:mc="http://schemas.openxmlformats.org/markup-compatibility/2006">
                <mc:Choice xmlns:v="urn:schemas-microsoft-com:vml" Requires="v">
                  <p:oleObj spid="_x0000_s3573" name="" r:id="rId30" imgW="152400" imgH="165100" progId="Equation.KSEE3">
                    <p:embed/>
                  </p:oleObj>
                </mc:Choice>
                <mc:Fallback>
                  <p:oleObj name="" r:id="rId30" imgW="152400" imgH="165100" progId="Equation.KSEE3">
                    <p:embed/>
                    <p:pic>
                      <p:nvPicPr>
                        <p:cNvPr id="0" name="图片 3572"/>
                        <p:cNvPicPr/>
                        <p:nvPr/>
                      </p:nvPicPr>
                      <p:blipFill>
                        <a:blip r:embed="rId17"/>
                        <a:stretch>
                          <a:fillRect/>
                        </a:stretch>
                      </p:blipFill>
                      <p:spPr>
                        <a:xfrm>
                          <a:off x="4178" y="4342"/>
                          <a:ext cx="475" cy="514"/>
                        </a:xfrm>
                        <a:prstGeom prst="rect">
                          <a:avLst/>
                        </a:prstGeom>
                        <a:noFill/>
                        <a:ln w="38100">
                          <a:noFill/>
                          <a:miter/>
                        </a:ln>
                      </p:spPr>
                    </p:pic>
                  </p:oleObj>
                </mc:Fallback>
              </mc:AlternateContent>
            </a:graphicData>
          </a:graphic>
        </p:graphicFrame>
      </p:grpSp>
      <p:sp>
        <p:nvSpPr>
          <p:cNvPr id="144" name="TextBox 2"/>
          <p:cNvSpPr txBox="1"/>
          <p:nvPr/>
        </p:nvSpPr>
        <p:spPr>
          <a:xfrm>
            <a:off x="6835775" y="4207510"/>
            <a:ext cx="647700" cy="393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0" marR="0" indent="0" algn="l" defTabSz="584200" rtl="0" eaLnBrk="0" fontAlgn="auto" latinLnBrk="0" hangingPunct="0">
              <a:lnSpc>
                <a:spcPct val="100000"/>
              </a:lnSpc>
              <a:spcBef>
                <a:spcPts val="0"/>
              </a:spcBef>
              <a:spcAft>
                <a:spcPts val="0"/>
              </a:spcAft>
              <a:buClrTx/>
              <a:buSzTx/>
              <a:buFontTx/>
              <a:buNone/>
            </a:pPr>
            <a:r>
              <a:rPr kumimoji="0" lang="en-US" altLang="zh-CN" sz="1900" b="0" i="0" u="none" strike="noStrike" kern="1200" cap="none" spc="0" normalizeH="0" baseline="0" noProof="1" dirty="0" smtClean="0">
                <a:solidFill>
                  <a:srgbClr val="FF0000"/>
                </a:solidFill>
                <a:latin typeface="+mn-ea"/>
                <a:ea typeface="+mn-ea"/>
                <a:cs typeface="+mj-cs"/>
                <a:sym typeface="+mn-ea"/>
              </a:rPr>
              <a:t>(5</a:t>
            </a:r>
            <a:r>
              <a:rPr kumimoji="0" lang="zh-CN" altLang="en-US" sz="1900" b="0" i="0" u="none" strike="noStrike" kern="1200" cap="none" spc="0" normalizeH="0" baseline="0" noProof="1" dirty="0" smtClean="0">
                <a:solidFill>
                  <a:srgbClr val="FF0000"/>
                </a:solidFill>
                <a:latin typeface="+mn-ea"/>
                <a:ea typeface="+mn-ea"/>
                <a:cs typeface="+mj-cs"/>
                <a:sym typeface="+mn-ea"/>
              </a:rPr>
              <a:t>）</a:t>
            </a:r>
            <a:endParaRPr kumimoji="0" sz="1900" b="0" i="0" u="none" strike="noStrike" kern="1200" cap="none" spc="0" normalizeH="0" baseline="0" noProof="1" dirty="0" smtClean="0">
              <a:solidFill>
                <a:srgbClr val="000000"/>
              </a:solidFill>
              <a:latin typeface="+mn-ea"/>
              <a:ea typeface="+mn-ea"/>
              <a:cs typeface="+mj-cs"/>
              <a:sym typeface="Helvetica Light"/>
            </a:endParaRPr>
          </a:p>
        </p:txBody>
      </p:sp>
      <p:sp>
        <p:nvSpPr>
          <p:cNvPr id="145" name="左右箭头 144"/>
          <p:cNvSpPr/>
          <p:nvPr/>
        </p:nvSpPr>
        <p:spPr>
          <a:xfrm>
            <a:off x="6164263" y="3240088"/>
            <a:ext cx="615950" cy="360363"/>
          </a:xfrm>
          <a:prstGeom prst="leftRightArrow">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5756" name="对象 4">
            <a:hlinkClick r:id="" action="ppaction://ole?verb="/>
          </p:cNvPr>
          <p:cNvGraphicFramePr>
            <a:graphicFrameLocks noChangeAspect="1"/>
          </p:cNvGraphicFramePr>
          <p:nvPr/>
        </p:nvGraphicFramePr>
        <p:xfrm>
          <a:off x="15136813" y="4746625"/>
          <a:ext cx="531812" cy="404813"/>
        </p:xfrm>
        <a:graphic>
          <a:graphicData uri="http://schemas.openxmlformats.org/presentationml/2006/ole">
            <mc:AlternateContent xmlns:mc="http://schemas.openxmlformats.org/markup-compatibility/2006">
              <mc:Choice xmlns:v="urn:schemas-microsoft-com:vml" Requires="v">
                <p:oleObj spid="_x0000_s3574" name="" r:id="rId31" imgW="393700" imgH="203200" progId="Equation.KSEE3">
                  <p:embed/>
                </p:oleObj>
              </mc:Choice>
              <mc:Fallback>
                <p:oleObj name="" r:id="rId31" imgW="393700" imgH="203200" progId="Equation.KSEE3">
                  <p:embed/>
                  <p:pic>
                    <p:nvPicPr>
                      <p:cNvPr id="0" name="图片 3573"/>
                      <p:cNvPicPr/>
                      <p:nvPr/>
                    </p:nvPicPr>
                    <p:blipFill>
                      <a:blip r:embed="rId32"/>
                      <a:stretch>
                        <a:fillRect/>
                      </a:stretch>
                    </p:blipFill>
                    <p:spPr>
                      <a:xfrm>
                        <a:off x="15136813" y="4746625"/>
                        <a:ext cx="531812" cy="404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13" name="矩形 12"/>
          <p:cNvSpPr/>
          <p:nvPr/>
        </p:nvSpPr>
        <p:spPr>
          <a:xfrm flipH="1">
            <a:off x="6581775" y="4961890"/>
            <a:ext cx="2199640" cy="880110"/>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[A-</a:t>
            </a:r>
            <a:r>
              <a:rPr kumimoji="0" lang="zh-CN" altLang="en-US" sz="1710" b="1" i="0" strike="noStrike" kern="1200" cap="none" spc="0" normalizeH="0" baseline="0" noProof="1" dirty="0">
                <a:solidFill>
                  <a:schemeClr val="tx1"/>
                </a:solidFill>
                <a:effectLst>
                  <a:outerShdw blurRad="38100" dist="19050" dir="2700000" algn="tl" rotWithShape="0">
                    <a:schemeClr val="dk1">
                      <a:alpha val="40000"/>
                    </a:schemeClr>
                  </a:outerShdw>
                </a:effectLst>
                <a:latin typeface="+mn-ea"/>
                <a:ea typeface="+mn-ea"/>
                <a:cs typeface="+mn-cs"/>
                <a:sym typeface="Helvetica Light"/>
              </a:rPr>
              <a:t>问题】</a:t>
            </a:r>
            <a:r>
              <a:rPr lang="zh-CN" altLang="en-US" sz="1710" b="1" strike="noStrike" noProof="1" dirty="0" smtClean="0">
                <a:solidFill>
                  <a:schemeClr val="tx1"/>
                </a:solidFill>
                <a:effectLst>
                  <a:outerShdw blurRad="38100" dist="19050" dir="2700000" algn="tl" rotWithShape="0">
                    <a:schemeClr val="dk1">
                      <a:alpha val="40000"/>
                    </a:schemeClr>
                  </a:outerShdw>
                </a:effectLst>
                <a:latin typeface="+mj-lt"/>
                <a:ea typeface="+mj-ea"/>
                <a:cs typeface="+mj-cs"/>
                <a:sym typeface="+mn-ea"/>
              </a:rPr>
              <a:t>该题为</a:t>
            </a:r>
            <a:r>
              <a:rPr lang="en-US" altLang="zh-CN" sz="1710" b="1" strike="noStrike" noProof="1" dirty="0" smtClean="0">
                <a:solidFill>
                  <a:schemeClr val="tx1"/>
                </a:solidFill>
                <a:effectLst>
                  <a:outerShdw blurRad="38100" dist="19050" dir="2700000" algn="tl" rotWithShape="0">
                    <a:schemeClr val="dk1">
                      <a:alpha val="40000"/>
                    </a:schemeClr>
                  </a:outerShdw>
                </a:effectLst>
                <a:latin typeface="+mj-lt"/>
                <a:ea typeface="+mj-ea"/>
                <a:cs typeface="+mj-cs"/>
                <a:sym typeface="+mn-ea"/>
              </a:rPr>
              <a:t>2</a:t>
            </a:r>
            <a:r>
              <a:rPr lang="zh-CN" altLang="en-US" sz="1710" b="1" strike="noStrike" noProof="1" dirty="0" smtClean="0">
                <a:solidFill>
                  <a:schemeClr val="tx1"/>
                </a:solidFill>
                <a:effectLst>
                  <a:outerShdw blurRad="38100" dist="19050" dir="2700000" algn="tl" rotWithShape="0">
                    <a:schemeClr val="dk1">
                      <a:alpha val="40000"/>
                    </a:schemeClr>
                  </a:outerShdw>
                </a:effectLst>
                <a:latin typeface="+mj-lt"/>
                <a:ea typeface="+mj-ea"/>
                <a:cs typeface="+mj-cs"/>
                <a:sym typeface="+mn-ea"/>
              </a:rPr>
              <a:t>个自由度，为何用动能定理也比较简单？</a:t>
            </a:r>
            <a:endParaRPr kumimoji="0" lang="zh-CN" altLang="en-US" sz="1710" b="1" i="0" u="heavy"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mj-lt"/>
              <a:ea typeface="+mj-ea"/>
              <a:cs typeface="+mj-cs"/>
              <a:sym typeface="+mn-ea"/>
            </a:endParaRPr>
          </a:p>
        </p:txBody>
      </p:sp>
      <p:graphicFrame>
        <p:nvGraphicFramePr>
          <p:cNvPr id="115758" name="对象 4">
            <a:hlinkClick r:id="" action="ppaction://ole?verb="/>
          </p:cNvPr>
          <p:cNvGraphicFramePr>
            <a:graphicFrameLocks noChangeAspect="1"/>
          </p:cNvGraphicFramePr>
          <p:nvPr/>
        </p:nvGraphicFramePr>
        <p:xfrm>
          <a:off x="8562975" y="6442075"/>
          <a:ext cx="531813" cy="404813"/>
        </p:xfrm>
        <a:graphic>
          <a:graphicData uri="http://schemas.openxmlformats.org/presentationml/2006/ole">
            <mc:AlternateContent xmlns:mc="http://schemas.openxmlformats.org/markup-compatibility/2006">
              <mc:Choice xmlns:v="urn:schemas-microsoft-com:vml" Requires="v">
                <p:oleObj spid="_x0000_s3575" name="" r:id="rId33" imgW="393700" imgH="203200" progId="Equation.KSEE3">
                  <p:embed/>
                </p:oleObj>
              </mc:Choice>
              <mc:Fallback>
                <p:oleObj name="" r:id="rId33" imgW="393700" imgH="203200" progId="Equation.KSEE3">
                  <p:embed/>
                  <p:pic>
                    <p:nvPicPr>
                      <p:cNvPr id="0" name="图片 3574"/>
                      <p:cNvPicPr/>
                      <p:nvPr/>
                    </p:nvPicPr>
                    <p:blipFill>
                      <a:blip r:embed="rId32"/>
                      <a:stretch>
                        <a:fillRect/>
                      </a:stretch>
                    </p:blipFill>
                    <p:spPr>
                      <a:xfrm>
                        <a:off x="8562975" y="6442075"/>
                        <a:ext cx="531813" cy="404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受力和变形"/>
          <p:cNvSpPr txBox="1">
            <a:spLocks noGrp="1"/>
          </p:cNvSpPr>
          <p:nvPr>
            <p:ph type="body" sz="quarter" idx="4294967295"/>
          </p:nvPr>
        </p:nvSpPr>
        <p:spPr>
          <a:xfrm>
            <a:off x="459740" y="4765040"/>
            <a:ext cx="8369935" cy="1316983"/>
          </a:xfrm>
          <a:extLst>
            <a:ext uri="{91240B29-F687-4F45-9708-019B960494DF}">
              <a14:hiddenLine xmlns:a14="http://schemas.microsoft.com/office/drawing/2010/main" w="9525">
                <a:solidFill>
                  <a:srgbClr val="000000"/>
                </a:solidFill>
                <a:miter lim="400000"/>
                <a:headEnd/>
                <a:tailEnd/>
              </a14:hiddenLine>
            </a:ext>
          </a:extLst>
        </p:spPr>
        <p:txBody>
          <a:bodyPr/>
          <a:lstStyle/>
          <a:p>
            <a:pPr marL="0" indent="0" eaLnBrk="1" fontAlgn="base" hangingPunct="1">
              <a:buNone/>
            </a:pPr>
            <a:r>
              <a:rPr lang="en-US" sz="2000" b="1" strike="noStrike" noProof="1" dirty="0" smtClean="0">
                <a:solidFill>
                  <a:schemeClr val="tx1"/>
                </a:solidFill>
                <a:latin typeface="+mn-ea"/>
                <a:cs typeface="+mj-cs"/>
                <a:sym typeface="+mn-ea"/>
              </a:rPr>
              <a:t>               </a:t>
            </a:r>
            <a:r>
              <a:rPr lang="en-US" sz="2400" b="1" strike="noStrike" noProof="1" dirty="0" smtClean="0">
                <a:solidFill>
                  <a:srgbClr val="FF0000"/>
                </a:solidFill>
                <a:latin typeface="+mn-ea"/>
                <a:cs typeface="+mj-cs"/>
                <a:sym typeface="+mn-ea"/>
              </a:rPr>
              <a:t>09   </a:t>
            </a:r>
            <a:r>
              <a:rPr lang="zh-CN" altLang="en-US" sz="2400" b="1" strike="noStrike" noProof="1" dirty="0" smtClean="0">
                <a:solidFill>
                  <a:srgbClr val="FF0000"/>
                </a:solidFill>
                <a:latin typeface="+mn-ea"/>
                <a:cs typeface="+mj-cs"/>
                <a:sym typeface="+mn-ea"/>
              </a:rPr>
              <a:t>动力学求力与加速度关系问题方法选择判据</a:t>
            </a:r>
            <a:endPar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endParaRPr>
          </a:p>
          <a:p>
            <a:pPr marL="0" indent="0" eaLnBrk="1" fontAlgn="base" hangingPunct="1">
              <a:buNone/>
            </a:pPr>
            <a:r>
              <a:rPr lang="en-US" altLang="zh-CN" sz="24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                                           24</a:t>
            </a:r>
            <a:r>
              <a:rPr lang="zh-CN" altLang="en-US" sz="2400" b="1" strike="noStrike" noProof="1" dirty="0">
                <a:solidFill>
                  <a:schemeClr val="tx1"/>
                </a:solidFill>
                <a:effectLst>
                  <a:outerShdw blurRad="38100" dist="19050" dir="2700000" algn="tl" rotWithShape="0">
                    <a:schemeClr val="dk1">
                      <a:alpha val="40000"/>
                    </a:schemeClr>
                  </a:outerShdw>
                </a:effectLst>
                <a:sym typeface="Times New Roman" panose="02020603050405020304" pitchFamily="18" charset="0"/>
              </a:rPr>
              <a:t>堂</a:t>
            </a:r>
            <a:endParaRPr lang="zh-CN" altLang="en-US" sz="2400" b="1" strike="noStrike" noProof="1" dirty="0">
              <a:ln w="22225">
                <a:solidFill>
                  <a:schemeClr val="accent2"/>
                </a:solidFill>
                <a:prstDash val="solid"/>
              </a:ln>
              <a:solidFill>
                <a:schemeClr val="accent2">
                  <a:lumMod val="40000"/>
                  <a:lumOff val="60000"/>
                </a:schemeClr>
              </a:solidFill>
              <a:effectLst/>
              <a:sym typeface="Times New Roman" panose="02020603050405020304" pitchFamily="18" charset="0"/>
            </a:endParaRPr>
          </a:p>
          <a:p>
            <a:pPr marL="0" indent="0" eaLnBrk="1" fontAlgn="base" hangingPunct="1">
              <a:buNone/>
            </a:pPr>
            <a:endParaRPr lang="zh-CN" altLang="en-US" sz="2400" b="1" strike="noStrike" noProof="1" dirty="0" smtClean="0">
              <a:ln w="22225">
                <a:solidFill>
                  <a:schemeClr val="accent2"/>
                </a:solidFill>
                <a:prstDash val="solid"/>
              </a:ln>
              <a:solidFill>
                <a:schemeClr val="accent2">
                  <a:lumMod val="40000"/>
                  <a:lumOff val="60000"/>
                </a:schemeClr>
              </a:solidFill>
              <a:effectLst/>
              <a:latin typeface="+mn-ea"/>
              <a:cs typeface="+mj-cs"/>
              <a:sym typeface="+mn-ea"/>
            </a:endParaRPr>
          </a:p>
        </p:txBody>
      </p:sp>
      <p:sp>
        <p:nvSpPr>
          <p:cNvPr id="116738" name="AutoShape 2" descr="http://img2.imgtn.bdimg.com/it/u=2506495192,4141000598&amp;fm=214&amp;gp=0.jpg"/>
          <p:cNvSpPr>
            <a:spLocks noChangeAspect="1"/>
          </p:cNvSpPr>
          <p:nvPr/>
        </p:nvSpPr>
        <p:spPr>
          <a:xfrm>
            <a:off x="155575" y="-144462"/>
            <a:ext cx="304800" cy="304800"/>
          </a:xfrm>
          <a:prstGeom prst="rect">
            <a:avLst/>
          </a:prstGeom>
          <a:noFill/>
          <a:ln w="9525">
            <a:noFill/>
          </a:ln>
        </p:spPr>
        <p:txBody>
          <a:bodyPr wrap="square" lIns="91440" tIns="45720" rIns="91440" bIns="45720" anchor="t" anchorCtr="0"/>
          <a:p>
            <a:endParaRPr lang="zh-CN" altLang="en-US">
              <a:latin typeface="Arial" panose="020B0604020202020204" pitchFamily="34" charset="0"/>
              <a:ea typeface="宋体" panose="02010600030101010101" pitchFamily="2" charset="-122"/>
            </a:endParaRPr>
          </a:p>
        </p:txBody>
      </p:sp>
      <p:sp>
        <p:nvSpPr>
          <p:cNvPr id="116739" name="AutoShape 4" descr="http://img2.imgtn.bdimg.com/it/u=2506495192,4141000598&amp;fm=214&amp;gp=0.jpg"/>
          <p:cNvSpPr>
            <a:spLocks noChangeAspect="1"/>
          </p:cNvSpPr>
          <p:nvPr/>
        </p:nvSpPr>
        <p:spPr>
          <a:xfrm>
            <a:off x="307975" y="7938"/>
            <a:ext cx="304800" cy="304800"/>
          </a:xfrm>
          <a:prstGeom prst="rect">
            <a:avLst/>
          </a:prstGeom>
          <a:noFill/>
          <a:ln w="9525">
            <a:noFill/>
          </a:ln>
        </p:spPr>
        <p:txBody>
          <a:bodyPr wrap="square" lIns="91440" tIns="45720" rIns="91440" bIns="45720" anchor="t" anchorCtr="0"/>
          <a:p>
            <a:endParaRPr lang="zh-CN" altLang="en-US">
              <a:latin typeface="Arial" panose="020B0604020202020204" pitchFamily="34" charset="0"/>
              <a:ea typeface="宋体" panose="02010600030101010101" pitchFamily="2" charset="-122"/>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7761" name="对象 6"/>
          <p:cNvGraphicFramePr/>
          <p:nvPr/>
        </p:nvGraphicFramePr>
        <p:xfrm>
          <a:off x="2486025" y="2747963"/>
          <a:ext cx="1801813" cy="1363662"/>
        </p:xfrm>
        <a:graphic>
          <a:graphicData uri="http://schemas.openxmlformats.org/presentationml/2006/ole">
            <mc:AlternateContent xmlns:mc="http://schemas.openxmlformats.org/markup-compatibility/2006">
              <mc:Choice xmlns:v="urn:schemas-microsoft-com:vml" Requires="v">
                <p:oleObj spid="_x0000_s3576" name="" r:id="rId1" imgW="1463040" imgH="937260" progId="Paint.Picture">
                  <p:embed/>
                </p:oleObj>
              </mc:Choice>
              <mc:Fallback>
                <p:oleObj name="" r:id="rId1" imgW="1463040" imgH="937260" progId="Paint.Picture">
                  <p:embed/>
                  <p:pic>
                    <p:nvPicPr>
                      <p:cNvPr id="0" name="图片 3575"/>
                      <p:cNvPicPr/>
                      <p:nvPr/>
                    </p:nvPicPr>
                    <p:blipFill>
                      <a:blip r:embed="rId2"/>
                      <a:stretch>
                        <a:fillRect/>
                      </a:stretch>
                    </p:blipFill>
                    <p:spPr>
                      <a:xfrm>
                        <a:off x="2486025" y="2747963"/>
                        <a:ext cx="1801813" cy="1363662"/>
                      </a:xfrm>
                      <a:prstGeom prst="rect">
                        <a:avLst/>
                      </a:prstGeom>
                      <a:noFill/>
                      <a:ln w="38100">
                        <a:noFill/>
                        <a:miter/>
                      </a:ln>
                    </p:spPr>
                  </p:pic>
                </p:oleObj>
              </mc:Fallback>
            </mc:AlternateContent>
          </a:graphicData>
        </a:graphic>
      </p:graphicFrame>
      <p:sp>
        <p:nvSpPr>
          <p:cNvPr id="16" name="圆角矩形 15"/>
          <p:cNvSpPr/>
          <p:nvPr/>
        </p:nvSpPr>
        <p:spPr>
          <a:xfrm>
            <a:off x="2693988" y="3671888"/>
            <a:ext cx="411163" cy="190500"/>
          </a:xfrm>
          <a:prstGeom prst="round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 name="文本框 2"/>
          <p:cNvSpPr txBox="1"/>
          <p:nvPr/>
        </p:nvSpPr>
        <p:spPr>
          <a:xfrm>
            <a:off x="121920" y="126682"/>
            <a:ext cx="7695565" cy="53213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marR="0" indent="-342900" algn="l" defTabSz="584200" rtl="0" eaLnBrk="1" fontAlgn="auto" latinLnBrk="0" hangingPunct="0">
              <a:lnSpc>
                <a:spcPct val="100000"/>
              </a:lnSpc>
              <a:spcBef>
                <a:spcPts val="0"/>
              </a:spcBef>
              <a:spcAft>
                <a:spcPts val="0"/>
              </a:spcAft>
              <a:buFont typeface="Wingdings" panose="05000000000000000000" charset="0"/>
              <a:buChar char="n"/>
              <a:defRPr/>
            </a:pPr>
            <a:r>
              <a:rPr kumimoji="0" lang="zh-CN" altLang="en-US" sz="2800" b="1" i="0" u="none" strike="noStrike" kern="1200" cap="none" spc="0" normalizeH="0" baseline="0" noProof="1" dirty="0" smtClean="0">
                <a:ln w="22225">
                  <a:solidFill>
                    <a:schemeClr val="accent2"/>
                  </a:solidFill>
                  <a:prstDash val="solid"/>
                </a:ln>
                <a:solidFill>
                  <a:schemeClr val="accent2">
                    <a:lumMod val="40000"/>
                    <a:lumOff val="60000"/>
                  </a:schemeClr>
                </a:solidFill>
                <a:effectLst/>
                <a:latin typeface="+mj-lt"/>
                <a:ea typeface="+mj-ea"/>
                <a:cs typeface="+mj-cs"/>
                <a:sym typeface="Helvetica Light"/>
              </a:rPr>
              <a:t>动静法与功率方程的相关性理论</a:t>
            </a:r>
            <a:endParaRPr kumimoji="0" lang="zh-CN" altLang="en-US" sz="2800" b="1" i="0" u="none" strike="noStrike" kern="1200" cap="none" spc="0" normalizeH="0" baseline="0" noProof="1" dirty="0" smtClean="0">
              <a:ln w="22225">
                <a:solidFill>
                  <a:schemeClr val="accent2"/>
                </a:solidFill>
                <a:prstDash val="solid"/>
              </a:ln>
              <a:solidFill>
                <a:schemeClr val="accent2">
                  <a:lumMod val="40000"/>
                  <a:lumOff val="60000"/>
                </a:schemeClr>
              </a:solidFill>
              <a:effectLst/>
              <a:latin typeface="+mj-lt"/>
              <a:ea typeface="+mj-ea"/>
              <a:cs typeface="+mj-cs"/>
              <a:sym typeface="Helvetica Light"/>
            </a:endParaRPr>
          </a:p>
        </p:txBody>
      </p:sp>
      <p:sp>
        <p:nvSpPr>
          <p:cNvPr id="2" name="文本框 1"/>
          <p:cNvSpPr txBox="1"/>
          <p:nvPr/>
        </p:nvSpPr>
        <p:spPr>
          <a:xfrm>
            <a:off x="-36830" y="848043"/>
            <a:ext cx="7355840" cy="102489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kumimoji="0" sz="2000" b="1" i="0" u="none" strike="noStrike" cap="none" spc="0" normalizeH="0" noProof="1" dirty="0">
                <a:solidFill>
                  <a:srgbClr val="FF0000"/>
                </a:solidFill>
                <a:latin typeface="微软雅黑" panose="020B0503020204020204" pitchFamily="34" charset="-122"/>
                <a:ea typeface="微软雅黑" panose="020B0503020204020204" pitchFamily="34" charset="-122"/>
                <a:sym typeface="+mn-ea"/>
              </a:rPr>
              <a:t>对于单个刚体</a:t>
            </a:r>
            <a:r>
              <a:rPr kumimoji="0" lang="zh-CN" sz="2000" i="0" u="none" strike="noStrike" cap="none" spc="0" normalizeH="0" noProof="1" dirty="0">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若由功率方程得到</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kumimoji="0" lang="zh-CN" alt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动力学微分方程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采用动静法一定可以得到</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由动静法所得到的</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个独立方程必然与功率方程相关</a:t>
            </a:r>
            <a:endPar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graphicFrame>
        <p:nvGraphicFramePr>
          <p:cNvPr id="117765" name="对象 8"/>
          <p:cNvGraphicFramePr/>
          <p:nvPr/>
        </p:nvGraphicFramePr>
        <p:xfrm>
          <a:off x="4778375" y="2693988"/>
          <a:ext cx="1030288" cy="1004887"/>
        </p:xfrm>
        <a:graphic>
          <a:graphicData uri="http://schemas.openxmlformats.org/presentationml/2006/ole">
            <mc:AlternateContent xmlns:mc="http://schemas.openxmlformats.org/markup-compatibility/2006">
              <mc:Choice xmlns:v="urn:schemas-microsoft-com:vml" Requires="v">
                <p:oleObj spid="_x0000_s3577" name="" r:id="rId4" imgW="693420" imgH="739140" progId="Paint.Picture">
                  <p:embed/>
                </p:oleObj>
              </mc:Choice>
              <mc:Fallback>
                <p:oleObj name="" r:id="rId4" imgW="693420" imgH="739140" progId="Paint.Picture">
                  <p:embed/>
                  <p:pic>
                    <p:nvPicPr>
                      <p:cNvPr id="0" name="图片 3576"/>
                      <p:cNvPicPr/>
                      <p:nvPr/>
                    </p:nvPicPr>
                    <p:blipFill>
                      <a:blip r:embed="rId5"/>
                      <a:stretch>
                        <a:fillRect/>
                      </a:stretch>
                    </p:blipFill>
                    <p:spPr>
                      <a:xfrm>
                        <a:off x="4778375" y="2693988"/>
                        <a:ext cx="1030288" cy="1004887"/>
                      </a:xfrm>
                      <a:prstGeom prst="rect">
                        <a:avLst/>
                      </a:prstGeom>
                      <a:noFill/>
                      <a:ln w="38100">
                        <a:noFill/>
                        <a:miter/>
                      </a:ln>
                    </p:spPr>
                  </p:pic>
                </p:oleObj>
              </mc:Fallback>
            </mc:AlternateContent>
          </a:graphicData>
        </a:graphic>
      </p:graphicFrame>
      <p:graphicFrame>
        <p:nvGraphicFramePr>
          <p:cNvPr id="117766" name="对象 10"/>
          <p:cNvGraphicFramePr/>
          <p:nvPr/>
        </p:nvGraphicFramePr>
        <p:xfrm>
          <a:off x="6275388" y="2609850"/>
          <a:ext cx="1058862" cy="1350963"/>
        </p:xfrm>
        <a:graphic>
          <a:graphicData uri="http://schemas.openxmlformats.org/presentationml/2006/ole">
            <mc:AlternateContent xmlns:mc="http://schemas.openxmlformats.org/markup-compatibility/2006">
              <mc:Choice xmlns:v="urn:schemas-microsoft-com:vml" Requires="v">
                <p:oleObj spid="_x0000_s3578" name="" r:id="rId6" imgW="754380" imgH="1082040" progId="Paint.Picture">
                  <p:embed/>
                </p:oleObj>
              </mc:Choice>
              <mc:Fallback>
                <p:oleObj name="" r:id="rId6" imgW="754380" imgH="1082040" progId="Paint.Picture">
                  <p:embed/>
                  <p:pic>
                    <p:nvPicPr>
                      <p:cNvPr id="0" name="图片 3577"/>
                      <p:cNvPicPr/>
                      <p:nvPr/>
                    </p:nvPicPr>
                    <p:blipFill>
                      <a:blip r:embed="rId7"/>
                      <a:stretch>
                        <a:fillRect/>
                      </a:stretch>
                    </p:blipFill>
                    <p:spPr>
                      <a:xfrm>
                        <a:off x="6275388" y="2609850"/>
                        <a:ext cx="1058862" cy="1350963"/>
                      </a:xfrm>
                      <a:prstGeom prst="rect">
                        <a:avLst/>
                      </a:prstGeom>
                      <a:noFill/>
                      <a:ln w="38100">
                        <a:noFill/>
                        <a:miter/>
                      </a:ln>
                    </p:spPr>
                  </p:pic>
                </p:oleObj>
              </mc:Fallback>
            </mc:AlternateContent>
          </a:graphicData>
        </a:graphic>
      </p:graphicFrame>
      <p:sp>
        <p:nvSpPr>
          <p:cNvPr id="19" name="文本框 18"/>
          <p:cNvSpPr txBox="1"/>
          <p:nvPr/>
        </p:nvSpPr>
        <p:spPr>
          <a:xfrm>
            <a:off x="5083175" y="3719194"/>
            <a:ext cx="72580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strike="noStrike" noProof="1" dirty="0" smtClean="0">
                <a:solidFill>
                  <a:schemeClr val="tx1"/>
                </a:solidFill>
                <a:latin typeface="+mj-lt"/>
                <a:ea typeface="+mj-ea"/>
                <a:cs typeface="+mj-cs"/>
              </a:rPr>
              <a:t>(</a:t>
            </a:r>
            <a:r>
              <a:rPr lang="zh-CN" altLang="en-US" sz="1900" strike="noStrike" noProof="1" dirty="0" smtClean="0">
                <a:solidFill>
                  <a:schemeClr val="tx1"/>
                </a:solidFill>
                <a:latin typeface="+mj-lt"/>
                <a:ea typeface="+mj-ea"/>
                <a:cs typeface="+mj-cs"/>
              </a:rPr>
              <a:t>图</a:t>
            </a:r>
            <a:r>
              <a:rPr lang="en-US" altLang="zh-CN" sz="1900" strike="noStrike" noProof="1" dirty="0" smtClean="0">
                <a:solidFill>
                  <a:schemeClr val="tx1"/>
                </a:solidFill>
                <a:latin typeface="+mj-lt"/>
                <a:ea typeface="+mj-ea"/>
                <a:cs typeface="+mj-cs"/>
              </a:rPr>
              <a:t>3)</a:t>
            </a:r>
            <a:endParaRPr lang="en-US" altLang="zh-CN" sz="1900" strike="noStrike" noProof="1" dirty="0">
              <a:solidFill>
                <a:schemeClr val="tx1"/>
              </a:solidFill>
              <a:latin typeface="+mj-lt"/>
              <a:ea typeface="+mj-ea"/>
              <a:cs typeface="+mj-cs"/>
            </a:endParaRPr>
          </a:p>
        </p:txBody>
      </p:sp>
      <p:sp>
        <p:nvSpPr>
          <p:cNvPr id="20" name="文本框 19"/>
          <p:cNvSpPr txBox="1"/>
          <p:nvPr/>
        </p:nvSpPr>
        <p:spPr>
          <a:xfrm>
            <a:off x="6369050" y="3752850"/>
            <a:ext cx="72580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strike="noStrike" noProof="1" dirty="0" smtClean="0">
                <a:solidFill>
                  <a:schemeClr val="tx1"/>
                </a:solidFill>
                <a:latin typeface="+mj-lt"/>
                <a:ea typeface="+mj-ea"/>
                <a:cs typeface="+mj-cs"/>
              </a:rPr>
              <a:t>(</a:t>
            </a:r>
            <a:r>
              <a:rPr lang="zh-CN" altLang="en-US" sz="1900" strike="noStrike" noProof="1" dirty="0" smtClean="0">
                <a:solidFill>
                  <a:schemeClr val="tx1"/>
                </a:solidFill>
                <a:latin typeface="+mj-lt"/>
                <a:ea typeface="+mj-ea"/>
                <a:cs typeface="+mj-cs"/>
              </a:rPr>
              <a:t>图</a:t>
            </a:r>
            <a:r>
              <a:rPr lang="en-US" altLang="zh-CN" sz="1900" strike="noStrike" noProof="1" dirty="0" smtClean="0">
                <a:solidFill>
                  <a:schemeClr val="tx1"/>
                </a:solidFill>
                <a:latin typeface="+mj-lt"/>
                <a:ea typeface="+mj-ea"/>
                <a:cs typeface="+mj-cs"/>
              </a:rPr>
              <a:t>4)</a:t>
            </a:r>
            <a:endParaRPr lang="en-US" altLang="zh-CN" sz="1900" strike="noStrike" noProof="1" dirty="0">
              <a:solidFill>
                <a:schemeClr val="tx1"/>
              </a:solidFill>
              <a:latin typeface="+mj-lt"/>
              <a:ea typeface="+mj-ea"/>
              <a:cs typeface="+mj-cs"/>
            </a:endParaRPr>
          </a:p>
        </p:txBody>
      </p:sp>
      <p:sp>
        <p:nvSpPr>
          <p:cNvPr id="21" name="右箭头 20"/>
          <p:cNvSpPr/>
          <p:nvPr/>
        </p:nvSpPr>
        <p:spPr>
          <a:xfrm>
            <a:off x="5641975" y="3044825"/>
            <a:ext cx="561975" cy="112713"/>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17770" name="对象 3"/>
          <p:cNvGraphicFramePr/>
          <p:nvPr/>
        </p:nvGraphicFramePr>
        <p:xfrm>
          <a:off x="412750" y="2568575"/>
          <a:ext cx="1803400" cy="1363663"/>
        </p:xfrm>
        <a:graphic>
          <a:graphicData uri="http://schemas.openxmlformats.org/presentationml/2006/ole">
            <mc:AlternateContent xmlns:mc="http://schemas.openxmlformats.org/markup-compatibility/2006">
              <mc:Choice xmlns:v="urn:schemas-microsoft-com:vml" Requires="v">
                <p:oleObj spid="_x0000_s3579" name="" r:id="rId8" imgW="1463040" imgH="937260" progId="Paint.Picture">
                  <p:embed/>
                </p:oleObj>
              </mc:Choice>
              <mc:Fallback>
                <p:oleObj name="" r:id="rId8" imgW="1463040" imgH="937260" progId="Paint.Picture">
                  <p:embed/>
                  <p:pic>
                    <p:nvPicPr>
                      <p:cNvPr id="0" name="图片 3578"/>
                      <p:cNvPicPr/>
                      <p:nvPr/>
                    </p:nvPicPr>
                    <p:blipFill>
                      <a:blip r:embed="rId2"/>
                      <a:stretch>
                        <a:fillRect/>
                      </a:stretch>
                    </p:blipFill>
                    <p:spPr>
                      <a:xfrm>
                        <a:off x="412750" y="2568575"/>
                        <a:ext cx="1803400" cy="1363663"/>
                      </a:xfrm>
                      <a:prstGeom prst="rect">
                        <a:avLst/>
                      </a:prstGeom>
                      <a:noFill/>
                      <a:ln w="38100">
                        <a:noFill/>
                        <a:miter/>
                      </a:ln>
                    </p:spPr>
                  </p:pic>
                </p:oleObj>
              </mc:Fallback>
            </mc:AlternateContent>
          </a:graphicData>
        </a:graphic>
      </p:graphicFrame>
      <p:sp>
        <p:nvSpPr>
          <p:cNvPr id="6" name="文本框 5"/>
          <p:cNvSpPr txBox="1"/>
          <p:nvPr/>
        </p:nvSpPr>
        <p:spPr>
          <a:xfrm>
            <a:off x="548639" y="3719194"/>
            <a:ext cx="725806"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strike="noStrike" noProof="1" dirty="0" smtClean="0">
                <a:solidFill>
                  <a:schemeClr val="tx1"/>
                </a:solidFill>
                <a:latin typeface="+mj-lt"/>
                <a:ea typeface="+mj-ea"/>
                <a:cs typeface="+mj-cs"/>
              </a:rPr>
              <a:t>(</a:t>
            </a:r>
            <a:r>
              <a:rPr lang="zh-CN" altLang="en-US" sz="1900" strike="noStrike" noProof="1" dirty="0" smtClean="0">
                <a:solidFill>
                  <a:schemeClr val="tx1"/>
                </a:solidFill>
                <a:latin typeface="+mj-lt"/>
                <a:ea typeface="+mj-ea"/>
                <a:cs typeface="+mj-cs"/>
              </a:rPr>
              <a:t>图</a:t>
            </a:r>
            <a:r>
              <a:rPr lang="en-US" altLang="zh-CN" sz="1900" strike="noStrike" noProof="1" dirty="0" smtClean="0">
                <a:solidFill>
                  <a:schemeClr val="tx1"/>
                </a:solidFill>
                <a:latin typeface="+mj-lt"/>
                <a:ea typeface="+mj-ea"/>
                <a:cs typeface="+mj-cs"/>
              </a:rPr>
              <a:t>1)</a:t>
            </a:r>
            <a:endParaRPr lang="en-US" altLang="zh-CN" sz="1900" strike="noStrike" noProof="1" dirty="0">
              <a:solidFill>
                <a:schemeClr val="tx1"/>
              </a:solidFill>
              <a:latin typeface="+mj-lt"/>
              <a:ea typeface="+mj-ea"/>
              <a:cs typeface="+mj-cs"/>
            </a:endParaRPr>
          </a:p>
        </p:txBody>
      </p:sp>
      <p:sp>
        <p:nvSpPr>
          <p:cNvPr id="13" name="文本框 12"/>
          <p:cNvSpPr txBox="1"/>
          <p:nvPr/>
        </p:nvSpPr>
        <p:spPr>
          <a:xfrm>
            <a:off x="3562350" y="3752850"/>
            <a:ext cx="725801" cy="539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defTabSz="584200" eaLnBrk="1" fontAlgn="auto">
              <a:lnSpc>
                <a:spcPct val="150000"/>
              </a:lnSpc>
              <a:spcBef>
                <a:spcPts val="0"/>
              </a:spcBef>
              <a:spcAft>
                <a:spcPts val="0"/>
              </a:spcAft>
              <a:defRPr/>
            </a:pPr>
            <a:r>
              <a:rPr lang="en-US" altLang="zh-CN" sz="1900" strike="noStrike" noProof="1" dirty="0" smtClean="0">
                <a:solidFill>
                  <a:schemeClr val="tx1"/>
                </a:solidFill>
                <a:latin typeface="+mj-lt"/>
                <a:ea typeface="+mj-ea"/>
                <a:cs typeface="+mj-cs"/>
              </a:rPr>
              <a:t>(</a:t>
            </a:r>
            <a:r>
              <a:rPr lang="zh-CN" altLang="en-US" sz="1900" strike="noStrike" noProof="1" dirty="0" smtClean="0">
                <a:solidFill>
                  <a:schemeClr val="tx1"/>
                </a:solidFill>
                <a:latin typeface="+mj-lt"/>
                <a:ea typeface="+mj-ea"/>
                <a:cs typeface="+mj-cs"/>
              </a:rPr>
              <a:t>图</a:t>
            </a:r>
            <a:r>
              <a:rPr lang="en-US" altLang="zh-CN" sz="1900" strike="noStrike" noProof="1" dirty="0" smtClean="0">
                <a:solidFill>
                  <a:schemeClr val="tx1"/>
                </a:solidFill>
                <a:latin typeface="+mj-lt"/>
                <a:ea typeface="+mj-ea"/>
                <a:cs typeface="+mj-cs"/>
              </a:rPr>
              <a:t>2)</a:t>
            </a:r>
            <a:endParaRPr lang="en-US" altLang="zh-CN" sz="1900" strike="noStrike" noProof="1" dirty="0">
              <a:solidFill>
                <a:schemeClr val="tx1"/>
              </a:solidFill>
              <a:latin typeface="+mj-lt"/>
              <a:ea typeface="+mj-ea"/>
              <a:cs typeface="+mj-cs"/>
            </a:endParaRPr>
          </a:p>
        </p:txBody>
      </p:sp>
      <p:sp>
        <p:nvSpPr>
          <p:cNvPr id="17" name="椭圆 16"/>
          <p:cNvSpPr/>
          <p:nvPr/>
        </p:nvSpPr>
        <p:spPr>
          <a:xfrm>
            <a:off x="2855913" y="3730625"/>
            <a:ext cx="103188" cy="76200"/>
          </a:xfrm>
          <a:prstGeom prst="ellipse">
            <a:avLst/>
          </a:prstGeom>
          <a:solidFill>
            <a:srgbClr val="FF0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2" name="文本框 21"/>
          <p:cNvSpPr txBox="1"/>
          <p:nvPr/>
        </p:nvSpPr>
        <p:spPr>
          <a:xfrm>
            <a:off x="-36830" y="1851660"/>
            <a:ext cx="9091930"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kumimoji="0" sz="2000" b="1" i="0" u="none" strike="noStrike" cap="none" spc="0" normalizeH="0" noProof="1" dirty="0">
                <a:solidFill>
                  <a:srgbClr val="FF0000"/>
                </a:solidFill>
                <a:latin typeface="微软雅黑" panose="020B0503020204020204" pitchFamily="34" charset="-122"/>
                <a:ea typeface="微软雅黑" panose="020B0503020204020204" pitchFamily="34" charset="-122"/>
                <a:sym typeface="+mn-ea"/>
              </a:rPr>
              <a:t>在单刚体上连接物体</a:t>
            </a:r>
            <a:r>
              <a:rPr kumimoji="0" lang="zh-CN" sz="2000" b="1" i="0" u="none" strike="noStrike" cap="none" spc="0" normalizeH="0" noProof="1" dirty="0">
                <a:solidFill>
                  <a:srgbClr val="FF0000"/>
                </a:solidFill>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rgbClr val="FF0000"/>
                </a:solidFill>
                <a:latin typeface="微软雅黑" panose="020B0503020204020204" pitchFamily="34" charset="-122"/>
                <a:ea typeface="微软雅黑" panose="020B0503020204020204" pitchFamily="34" charset="-122"/>
                <a:sym typeface="+mn-ea"/>
              </a:rPr>
              <a:t>但不增加外部约束和自由度而形成的多刚体系统</a:t>
            </a:r>
            <a:r>
              <a:rPr kumimoji="0" lang="zh-CN" sz="2000" b="1" i="0" u="none" strike="noStrike" cap="none" spc="0" normalizeH="0" noProof="1" dirty="0">
                <a:solidFill>
                  <a:srgbClr val="FF0000"/>
                </a:solidFill>
                <a:latin typeface="微软雅黑" panose="020B0503020204020204" pitchFamily="34" charset="-122"/>
                <a:ea typeface="微软雅黑" panose="020B0503020204020204" pitchFamily="34" charset="-122"/>
                <a:sym typeface="+mn-ea"/>
              </a:rPr>
              <a:t>，</a:t>
            </a:r>
            <a:r>
              <a:rPr kumimoji="0" sz="2000" i="0" u="none" strike="noStrike" cap="none" spc="0" normalizeH="0" noProof="1" dirty="0">
                <a:latin typeface="微软雅黑" panose="020B0503020204020204" pitchFamily="34" charset="-122"/>
                <a:ea typeface="微软雅黑" panose="020B0503020204020204" pitchFamily="34" charset="-122"/>
                <a:sym typeface="+mn-ea"/>
              </a:rPr>
              <a:t>对整体由动静法所列的方程与功率方程间的相关性与单个刚体的规律相同</a:t>
            </a:r>
            <a:r>
              <a:rPr kumimoji="0" lang="zh-CN" sz="2000" i="0" u="none" strike="noStrike" cap="none" spc="0" normalizeH="0" noProof="1" dirty="0">
                <a:latin typeface="微软雅黑" panose="020B0503020204020204" pitchFamily="34" charset="-122"/>
                <a:ea typeface="微软雅黑" panose="020B0503020204020204" pitchFamily="34" charset="-122"/>
                <a:sym typeface="+mn-ea"/>
              </a:rPr>
              <a:t>。</a:t>
            </a:r>
            <a:endParaRPr kumimoji="0" lang="zh-CN" sz="2000" i="0" u="none" strike="noStrike" cap="none" spc="0" normalizeH="0" noProof="1" dirty="0">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36833" y="4422140"/>
            <a:ext cx="8547735" cy="225552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kumimoji="0" lang="zh-CN" sz="2000" b="1" i="0" u="none" strike="noStrike" cap="none" spc="0" normalizeH="0"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其它</a:t>
            </a:r>
            <a:r>
              <a:rPr kumimoji="0" sz="2000" b="1" i="0" u="none" strike="noStrike" cap="none" spc="0" normalizeH="0"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多刚体任意自由度系统</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lang="en-US" alt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kumimoji="0" lang="zh-CN" alt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对整体由动静法列</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个独立方程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；或</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仅从其中的一个局部列</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个独立方程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则该</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个方程必然与取整体为研究对象所得到的功率方程相互独立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可以根据问题</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从</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a:t>
            </a:r>
            <a:r>
              <a:rPr kumimoji="0" lang="zh-CN" alt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个方程</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中任意挑选</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无须担心方程间的相关性</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lang="en-US" alt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kumimoji="0" lang="zh-CN" alt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若除了功率方程外</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由动静法对整体或局部再只需要列</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个方程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则这</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个方程必然独立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lang="en-US" alt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kumimoji="0" lang="zh-CN" alt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若</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动静法</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既有从整体又有从局部得到的</a:t>
            </a:r>
            <a:r>
              <a:rPr kumimoji="0" lang="en-US"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个或以上的方程</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kumimoji="0"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则这些方程在特殊情形下可能与功率方程相关</a:t>
            </a:r>
            <a:r>
              <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kumimoji="0" lang="zh-CN" sz="2000" b="1" i="0" u="none" strike="noStrike" cap="none" spc="0" normalizeH="0"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8"/>
          <p:cNvSpPr txBox="1"/>
          <p:nvPr/>
        </p:nvSpPr>
        <p:spPr>
          <a:xfrm>
            <a:off x="360363" y="319088"/>
            <a:ext cx="2917825" cy="436563"/>
          </a:xfrm>
          <a:prstGeom prst="rect">
            <a:avLst/>
          </a:prstGeom>
          <a:noFill/>
          <a:ln w="9525">
            <a:noFill/>
          </a:ln>
        </p:spPr>
        <p:txBody>
          <a:bodyPr anchor="t">
            <a:spAutoFit/>
          </a:bodyPr>
          <a:p>
            <a:pPr>
              <a:buClr>
                <a:srgbClr val="FF3300"/>
              </a:buClr>
              <a:buFont typeface="Wingdings" panose="05000000000000000000" pitchFamily="2" charset="2"/>
              <a:buChar char="l"/>
            </a:pPr>
            <a:r>
              <a:rPr lang="zh-CN" altLang="en-US" sz="2250" noProof="1" dirty="0">
                <a:solidFill>
                  <a:srgbClr val="FF3300"/>
                </a:solidFill>
                <a:latin typeface="微软雅黑" panose="020B0503020204020204" pitchFamily="34" charset="-122"/>
                <a:ea typeface="微软雅黑" panose="020B0503020204020204" pitchFamily="34" charset="-122"/>
                <a:cs typeface="+mn-cs"/>
              </a:rPr>
              <a:t>动量定理</a:t>
            </a:r>
            <a:endParaRPr lang="zh-CN" altLang="en-US" sz="2250" noProof="1" dirty="0">
              <a:solidFill>
                <a:srgbClr val="FF3300"/>
              </a:solidFill>
              <a:latin typeface="微软雅黑" panose="020B0503020204020204" pitchFamily="34" charset="-122"/>
              <a:ea typeface="微软雅黑" panose="020B0503020204020204" pitchFamily="34" charset="-122"/>
            </a:endParaRPr>
          </a:p>
        </p:txBody>
      </p:sp>
      <p:sp>
        <p:nvSpPr>
          <p:cNvPr id="11266" name="Rectangle 9"/>
          <p:cNvSpPr/>
          <p:nvPr/>
        </p:nvSpPr>
        <p:spPr>
          <a:xfrm>
            <a:off x="619125" y="1420813"/>
            <a:ext cx="457200" cy="422275"/>
          </a:xfrm>
          <a:prstGeom prst="rect">
            <a:avLst/>
          </a:prstGeom>
          <a:noFill/>
          <a:ln w="9525">
            <a:noFill/>
          </a:ln>
        </p:spPr>
        <p:txBody>
          <a:bodyPr wrap="none" anchor="t">
            <a:spAutoFit/>
          </a:bodyPr>
          <a:p>
            <a:pPr fontAlgn="base"/>
            <a:r>
              <a:rPr lang="zh-CN" altLang="en-US" sz="2160" strike="noStrike" noProof="1" dirty="0">
                <a:solidFill>
                  <a:schemeClr val="accent2"/>
                </a:solidFill>
                <a:latin typeface="Times New Roman" panose="02020603050405020304" pitchFamily="18" charset="0"/>
                <a:ea typeface="宋体" panose="02010600030101010101" pitchFamily="2" charset="-122"/>
                <a:cs typeface="+mn-cs"/>
              </a:rPr>
              <a:t>：</a:t>
            </a:r>
            <a:endParaRPr lang="zh-CN" altLang="en-US" sz="2160" strike="noStrike" noProof="1" dirty="0">
              <a:solidFill>
                <a:schemeClr val="accent2"/>
              </a:solidFill>
              <a:latin typeface="Times New Roman" panose="02020603050405020304" pitchFamily="18" charset="0"/>
              <a:ea typeface="宋体" panose="02010600030101010101" pitchFamily="2" charset="-122"/>
            </a:endParaRPr>
          </a:p>
        </p:txBody>
      </p:sp>
      <p:graphicFrame>
        <p:nvGraphicFramePr>
          <p:cNvPr id="63491" name="Object 12"/>
          <p:cNvGraphicFramePr>
            <a:graphicFrameLocks noChangeAspect="1"/>
          </p:cNvGraphicFramePr>
          <p:nvPr/>
        </p:nvGraphicFramePr>
        <p:xfrm>
          <a:off x="2498725" y="1031875"/>
          <a:ext cx="2395538" cy="635000"/>
        </p:xfrm>
        <a:graphic>
          <a:graphicData uri="http://schemas.openxmlformats.org/presentationml/2006/ole">
            <mc:AlternateContent xmlns:mc="http://schemas.openxmlformats.org/markup-compatibility/2006">
              <mc:Choice xmlns:v="urn:schemas-microsoft-com:vml" Requires="v">
                <p:oleObj spid="_x0000_s3079" name="" r:id="rId1" imgW="1231265" imgH="266700" progId="Equation.3">
                  <p:embed/>
                </p:oleObj>
              </mc:Choice>
              <mc:Fallback>
                <p:oleObj name="" r:id="rId1" imgW="1231265" imgH="266700" progId="Equation.3">
                  <p:embed/>
                  <p:pic>
                    <p:nvPicPr>
                      <p:cNvPr id="0" name="图片 3078"/>
                      <p:cNvPicPr/>
                      <p:nvPr/>
                    </p:nvPicPr>
                    <p:blipFill>
                      <a:blip r:embed="rId2"/>
                      <a:stretch>
                        <a:fillRect/>
                      </a:stretch>
                    </p:blipFill>
                    <p:spPr>
                      <a:xfrm>
                        <a:off x="2498725" y="1031875"/>
                        <a:ext cx="2395538" cy="635000"/>
                      </a:xfrm>
                      <a:prstGeom prst="rect">
                        <a:avLst/>
                      </a:prstGeom>
                      <a:noFill/>
                      <a:ln w="38100">
                        <a:noFill/>
                        <a:miter/>
                      </a:ln>
                    </p:spPr>
                  </p:pic>
                </p:oleObj>
              </mc:Fallback>
            </mc:AlternateContent>
          </a:graphicData>
        </a:graphic>
      </p:graphicFrame>
      <p:sp>
        <p:nvSpPr>
          <p:cNvPr id="109581" name="Rectangle 13"/>
          <p:cNvSpPr/>
          <p:nvPr/>
        </p:nvSpPr>
        <p:spPr>
          <a:xfrm>
            <a:off x="5154613" y="965200"/>
            <a:ext cx="3240088" cy="438150"/>
          </a:xfrm>
          <a:prstGeom prst="rect">
            <a:avLst/>
          </a:prstGeom>
          <a:noFill/>
          <a:ln w="9525">
            <a:noFill/>
          </a:ln>
        </p:spPr>
        <p:txBody>
          <a:bodyPr anchor="t">
            <a:spAutoFit/>
          </a:bodyPr>
          <a:p>
            <a:pPr fontAlgn="base"/>
            <a:r>
              <a:rPr lang="en-US" altLang="zh-CN" sz="2250" strike="noStrike" noProof="1">
                <a:solidFill>
                  <a:srgbClr val="FF0000"/>
                </a:solidFill>
                <a:latin typeface="微软雅黑" panose="020B0503020204020204" pitchFamily="34" charset="-122"/>
                <a:ea typeface="微软雅黑" panose="020B0503020204020204" pitchFamily="34" charset="-122"/>
                <a:cs typeface="+mn-cs"/>
              </a:rPr>
              <a:t>D</a:t>
            </a:r>
            <a:r>
              <a:rPr lang="zh-CN" altLang="en-US" sz="2250" strike="noStrike" noProof="1" dirty="0">
                <a:solidFill>
                  <a:srgbClr val="FF0000"/>
                </a:solidFill>
                <a:latin typeface="微软雅黑" panose="020B0503020204020204" pitchFamily="34" charset="-122"/>
                <a:ea typeface="微软雅黑" panose="020B0503020204020204" pitchFamily="34" charset="-122"/>
                <a:cs typeface="+mn-cs"/>
              </a:rPr>
              <a:t>为特殊动矩心</a:t>
            </a:r>
            <a:endParaRPr lang="zh-CN" altLang="en-US" sz="2250" strike="noStrike" noProof="1" dirty="0">
              <a:solidFill>
                <a:srgbClr val="FF0000"/>
              </a:solidFill>
              <a:latin typeface="微软雅黑" panose="020B0503020204020204" pitchFamily="34" charset="-122"/>
              <a:ea typeface="微软雅黑" panose="020B0503020204020204" pitchFamily="34" charset="-122"/>
            </a:endParaRPr>
          </a:p>
        </p:txBody>
      </p:sp>
      <p:sp>
        <p:nvSpPr>
          <p:cNvPr id="11269" name="Text Box 17"/>
          <p:cNvSpPr txBox="1"/>
          <p:nvPr/>
        </p:nvSpPr>
        <p:spPr>
          <a:xfrm>
            <a:off x="360363" y="1160463"/>
            <a:ext cx="2235200" cy="436563"/>
          </a:xfrm>
          <a:prstGeom prst="rect">
            <a:avLst/>
          </a:prstGeom>
          <a:noFill/>
          <a:ln w="9525">
            <a:noFill/>
          </a:ln>
        </p:spPr>
        <p:txBody>
          <a:bodyPr anchor="t">
            <a:spAutoFit/>
          </a:bodyPr>
          <a:p>
            <a:pPr>
              <a:buClr>
                <a:schemeClr val="tx1"/>
              </a:buClr>
              <a:buFont typeface="Wingdings" panose="05000000000000000000" pitchFamily="2" charset="2"/>
              <a:buChar char="l"/>
            </a:pPr>
            <a:r>
              <a:rPr lang="zh-CN" altLang="en-US" sz="2250" noProof="1" dirty="0">
                <a:solidFill>
                  <a:srgbClr val="FF3300"/>
                </a:solidFill>
                <a:latin typeface="Times New Roman" panose="02020603050405020304" pitchFamily="18" charset="0"/>
                <a:ea typeface="微软雅黑" panose="020B0503020204020204" pitchFamily="34" charset="-122"/>
                <a:cs typeface="+mn-cs"/>
              </a:rPr>
              <a:t>动量矩定理</a:t>
            </a:r>
            <a:endParaRPr lang="zh-CN" altLang="en-US" sz="2250" noProof="1" dirty="0">
              <a:solidFill>
                <a:srgbClr val="FF3300"/>
              </a:solidFill>
              <a:latin typeface="Times New Roman" panose="02020603050405020304" pitchFamily="18" charset="0"/>
              <a:ea typeface="微软雅黑" panose="020B0503020204020204" pitchFamily="34" charset="-122"/>
            </a:endParaRPr>
          </a:p>
        </p:txBody>
      </p:sp>
      <p:graphicFrame>
        <p:nvGraphicFramePr>
          <p:cNvPr id="63494" name="Object 18"/>
          <p:cNvGraphicFramePr>
            <a:graphicFrameLocks noChangeAspect="1"/>
          </p:cNvGraphicFramePr>
          <p:nvPr/>
        </p:nvGraphicFramePr>
        <p:xfrm>
          <a:off x="2400300" y="193675"/>
          <a:ext cx="2041525" cy="741363"/>
        </p:xfrm>
        <a:graphic>
          <a:graphicData uri="http://schemas.openxmlformats.org/presentationml/2006/ole">
            <mc:AlternateContent xmlns:mc="http://schemas.openxmlformats.org/markup-compatibility/2006">
              <mc:Choice xmlns:v="urn:schemas-microsoft-com:vml" Requires="v">
                <p:oleObj spid="_x0000_s3078" name="" r:id="rId3" imgW="901065" imgH="266700" progId="Equation.3">
                  <p:embed/>
                </p:oleObj>
              </mc:Choice>
              <mc:Fallback>
                <p:oleObj name="" r:id="rId3" imgW="901065" imgH="266700" progId="Equation.3">
                  <p:embed/>
                  <p:pic>
                    <p:nvPicPr>
                      <p:cNvPr id="0" name="图片 3077"/>
                      <p:cNvPicPr/>
                      <p:nvPr/>
                    </p:nvPicPr>
                    <p:blipFill>
                      <a:blip r:embed="rId4"/>
                      <a:stretch>
                        <a:fillRect/>
                      </a:stretch>
                    </p:blipFill>
                    <p:spPr>
                      <a:xfrm>
                        <a:off x="2400300" y="193675"/>
                        <a:ext cx="2041525" cy="741363"/>
                      </a:xfrm>
                      <a:prstGeom prst="rect">
                        <a:avLst/>
                      </a:prstGeom>
                      <a:noFill/>
                      <a:ln w="38100">
                        <a:noFill/>
                        <a:miter/>
                      </a:ln>
                    </p:spPr>
                  </p:pic>
                </p:oleObj>
              </mc:Fallback>
            </mc:AlternateContent>
          </a:graphicData>
        </a:graphic>
      </p:graphicFrame>
      <p:graphicFrame>
        <p:nvGraphicFramePr>
          <p:cNvPr id="63495" name="Object 19"/>
          <p:cNvGraphicFramePr>
            <a:graphicFrameLocks noChangeAspect="1"/>
          </p:cNvGraphicFramePr>
          <p:nvPr/>
        </p:nvGraphicFramePr>
        <p:xfrm>
          <a:off x="488950" y="1785938"/>
          <a:ext cx="2300288" cy="673100"/>
        </p:xfrm>
        <a:graphic>
          <a:graphicData uri="http://schemas.openxmlformats.org/presentationml/2006/ole">
            <mc:AlternateContent xmlns:mc="http://schemas.openxmlformats.org/markup-compatibility/2006">
              <mc:Choice xmlns:v="urn:schemas-microsoft-com:vml" Requires="v">
                <p:oleObj spid="_x0000_s3084" name="" r:id="rId5" imgW="1116965" imgH="266700" progId="Equation.3">
                  <p:embed/>
                </p:oleObj>
              </mc:Choice>
              <mc:Fallback>
                <p:oleObj name="" r:id="rId5" imgW="1116965" imgH="266700" progId="Equation.3">
                  <p:embed/>
                  <p:pic>
                    <p:nvPicPr>
                      <p:cNvPr id="0" name="图片 3083"/>
                      <p:cNvPicPr/>
                      <p:nvPr/>
                    </p:nvPicPr>
                    <p:blipFill>
                      <a:blip r:embed="rId6"/>
                      <a:stretch>
                        <a:fillRect/>
                      </a:stretch>
                    </p:blipFill>
                    <p:spPr>
                      <a:xfrm>
                        <a:off x="488950" y="1785938"/>
                        <a:ext cx="2300288" cy="673100"/>
                      </a:xfrm>
                      <a:prstGeom prst="rect">
                        <a:avLst/>
                      </a:prstGeom>
                      <a:noFill/>
                      <a:ln w="38100">
                        <a:noFill/>
                        <a:miter/>
                      </a:ln>
                    </p:spPr>
                  </p:pic>
                </p:oleObj>
              </mc:Fallback>
            </mc:AlternateContent>
          </a:graphicData>
        </a:graphic>
      </p:graphicFrame>
      <p:graphicFrame>
        <p:nvGraphicFramePr>
          <p:cNvPr id="63496" name="Object 20"/>
          <p:cNvGraphicFramePr>
            <a:graphicFrameLocks noChangeAspect="1"/>
          </p:cNvGraphicFramePr>
          <p:nvPr/>
        </p:nvGraphicFramePr>
        <p:xfrm>
          <a:off x="3989388" y="1808163"/>
          <a:ext cx="2657475" cy="606425"/>
        </p:xfrm>
        <a:graphic>
          <a:graphicData uri="http://schemas.openxmlformats.org/presentationml/2006/ole">
            <mc:AlternateContent xmlns:mc="http://schemas.openxmlformats.org/markup-compatibility/2006">
              <mc:Choice xmlns:v="urn:schemas-microsoft-com:vml" Requires="v">
                <p:oleObj spid="_x0000_s3085" name="" r:id="rId7" imgW="1434465" imgH="266700" progId="Equation.3">
                  <p:embed/>
                </p:oleObj>
              </mc:Choice>
              <mc:Fallback>
                <p:oleObj name="" r:id="rId7" imgW="1434465" imgH="266700" progId="Equation.3">
                  <p:embed/>
                  <p:pic>
                    <p:nvPicPr>
                      <p:cNvPr id="0" name="图片 3084"/>
                      <p:cNvPicPr/>
                      <p:nvPr/>
                    </p:nvPicPr>
                    <p:blipFill>
                      <a:blip r:embed="rId8"/>
                      <a:stretch>
                        <a:fillRect/>
                      </a:stretch>
                    </p:blipFill>
                    <p:spPr>
                      <a:xfrm>
                        <a:off x="3989388" y="1808163"/>
                        <a:ext cx="2657475" cy="606425"/>
                      </a:xfrm>
                      <a:prstGeom prst="rect">
                        <a:avLst/>
                      </a:prstGeom>
                      <a:noFill/>
                      <a:ln w="38100">
                        <a:noFill/>
                        <a:miter/>
                      </a:ln>
                    </p:spPr>
                  </p:pic>
                </p:oleObj>
              </mc:Fallback>
            </mc:AlternateContent>
          </a:graphicData>
        </a:graphic>
      </p:graphicFrame>
      <p:sp>
        <p:nvSpPr>
          <p:cNvPr id="11273" name="Rectangle 21"/>
          <p:cNvSpPr/>
          <p:nvPr/>
        </p:nvSpPr>
        <p:spPr>
          <a:xfrm>
            <a:off x="6840538" y="3092450"/>
            <a:ext cx="1604963" cy="436563"/>
          </a:xfrm>
          <a:prstGeom prst="rect">
            <a:avLst/>
          </a:prstGeom>
          <a:noFill/>
          <a:ln w="9525">
            <a:noFill/>
          </a:ln>
        </p:spPr>
        <p:txBody>
          <a:bodyPr anchor="t">
            <a:spAutoFit/>
          </a:bodyPr>
          <a:p>
            <a:pPr fontAlgn="base"/>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2</a:t>
            </a:r>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endParaRPr lang="zh-CN" altLang="en-US" sz="2250" strike="noStrike" noProof="1" dirty="0">
              <a:solidFill>
                <a:schemeClr val="hlink"/>
              </a:solidFill>
              <a:latin typeface="微软雅黑" panose="020B0503020204020204" pitchFamily="34" charset="-122"/>
              <a:ea typeface="微软雅黑" panose="020B0503020204020204" pitchFamily="34" charset="-122"/>
            </a:endParaRPr>
          </a:p>
        </p:txBody>
      </p:sp>
      <p:sp>
        <p:nvSpPr>
          <p:cNvPr id="11274" name="Rectangle 22"/>
          <p:cNvSpPr/>
          <p:nvPr/>
        </p:nvSpPr>
        <p:spPr>
          <a:xfrm>
            <a:off x="2563813" y="3221038"/>
            <a:ext cx="1603375" cy="436563"/>
          </a:xfrm>
          <a:prstGeom prst="rect">
            <a:avLst/>
          </a:prstGeom>
          <a:noFill/>
          <a:ln w="9525">
            <a:noFill/>
          </a:ln>
        </p:spPr>
        <p:txBody>
          <a:bodyPr anchor="t">
            <a:spAutoFit/>
          </a:bodyPr>
          <a:p>
            <a:pPr fontAlgn="base"/>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1</a:t>
            </a:r>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endParaRPr lang="zh-CN" altLang="en-US" sz="2250" strike="noStrike" noProof="1" dirty="0">
              <a:solidFill>
                <a:schemeClr val="hlink"/>
              </a:solidFill>
              <a:latin typeface="微软雅黑" panose="020B0503020204020204" pitchFamily="34" charset="-122"/>
              <a:ea typeface="微软雅黑" panose="020B0503020204020204" pitchFamily="34" charset="-122"/>
            </a:endParaRPr>
          </a:p>
        </p:txBody>
      </p:sp>
      <p:sp>
        <p:nvSpPr>
          <p:cNvPr id="109591" name="Rectangle 23"/>
          <p:cNvSpPr/>
          <p:nvPr/>
        </p:nvSpPr>
        <p:spPr>
          <a:xfrm>
            <a:off x="457200" y="2498725"/>
            <a:ext cx="809625" cy="423863"/>
          </a:xfrm>
          <a:prstGeom prst="rect">
            <a:avLst/>
          </a:prstGeom>
          <a:noFill/>
          <a:ln w="9525">
            <a:noFill/>
          </a:ln>
        </p:spPr>
        <p:txBody>
          <a:bodyPr anchor="t">
            <a:spAutoFit/>
          </a:bodyPr>
          <a:p>
            <a:pPr fontAlgn="base"/>
            <a:r>
              <a:rPr lang="zh-CN" altLang="en-US" sz="2160" strike="noStrike" noProof="1" dirty="0">
                <a:solidFill>
                  <a:srgbClr val="FF3300"/>
                </a:solidFill>
                <a:latin typeface="Times New Roman" panose="02020603050405020304" pitchFamily="18" charset="0"/>
                <a:ea typeface="微软雅黑" panose="020B0503020204020204" pitchFamily="34" charset="-122"/>
                <a:cs typeface="+mn-cs"/>
              </a:rPr>
              <a:t>令</a:t>
            </a:r>
            <a:endParaRPr lang="zh-CN" altLang="en-US" sz="2160" strike="noStrike" noProof="1" dirty="0">
              <a:solidFill>
                <a:srgbClr val="FF3300"/>
              </a:solidFill>
              <a:latin typeface="Times New Roman" panose="02020603050405020304" pitchFamily="18" charset="0"/>
              <a:ea typeface="微软雅黑" panose="020B0503020204020204" pitchFamily="34" charset="-122"/>
            </a:endParaRPr>
          </a:p>
        </p:txBody>
      </p:sp>
      <p:graphicFrame>
        <p:nvGraphicFramePr>
          <p:cNvPr id="63500" name="Object 24"/>
          <p:cNvGraphicFramePr>
            <a:graphicFrameLocks noChangeAspect="1"/>
          </p:cNvGraphicFramePr>
          <p:nvPr/>
        </p:nvGraphicFramePr>
        <p:xfrm>
          <a:off x="1136650" y="2263775"/>
          <a:ext cx="1490663" cy="800100"/>
        </p:xfrm>
        <a:graphic>
          <a:graphicData uri="http://schemas.openxmlformats.org/presentationml/2006/ole">
            <mc:AlternateContent xmlns:mc="http://schemas.openxmlformats.org/markup-compatibility/2006">
              <mc:Choice xmlns:v="urn:schemas-microsoft-com:vml" Requires="v">
                <p:oleObj spid="_x0000_s3086" name="" r:id="rId9" imgW="723900" imgH="317500" progId="Equation.3">
                  <p:embed/>
                </p:oleObj>
              </mc:Choice>
              <mc:Fallback>
                <p:oleObj name="" r:id="rId9" imgW="723900" imgH="317500" progId="Equation.3">
                  <p:embed/>
                  <p:pic>
                    <p:nvPicPr>
                      <p:cNvPr id="0" name="图片 3085"/>
                      <p:cNvPicPr/>
                      <p:nvPr/>
                    </p:nvPicPr>
                    <p:blipFill>
                      <a:blip r:embed="rId10"/>
                      <a:stretch>
                        <a:fillRect/>
                      </a:stretch>
                    </p:blipFill>
                    <p:spPr>
                      <a:xfrm>
                        <a:off x="1136650" y="2263775"/>
                        <a:ext cx="1490663" cy="800100"/>
                      </a:xfrm>
                      <a:prstGeom prst="rect">
                        <a:avLst/>
                      </a:prstGeom>
                      <a:noFill/>
                      <a:ln w="38100">
                        <a:noFill/>
                        <a:miter/>
                      </a:ln>
                    </p:spPr>
                  </p:pic>
                </p:oleObj>
              </mc:Fallback>
            </mc:AlternateContent>
          </a:graphicData>
        </a:graphic>
      </p:graphicFrame>
      <p:graphicFrame>
        <p:nvGraphicFramePr>
          <p:cNvPr id="63501" name="Object 25"/>
          <p:cNvGraphicFramePr>
            <a:graphicFrameLocks noChangeAspect="1"/>
          </p:cNvGraphicFramePr>
          <p:nvPr/>
        </p:nvGraphicFramePr>
        <p:xfrm>
          <a:off x="3016250" y="2392363"/>
          <a:ext cx="1362075" cy="644525"/>
        </p:xfrm>
        <a:graphic>
          <a:graphicData uri="http://schemas.openxmlformats.org/presentationml/2006/ole">
            <mc:AlternateContent xmlns:mc="http://schemas.openxmlformats.org/markup-compatibility/2006">
              <mc:Choice xmlns:v="urn:schemas-microsoft-com:vml" Requires="v">
                <p:oleObj spid="_x0000_s3080" name="" r:id="rId11" imgW="786765" imgH="304800" progId="Equation.3">
                  <p:embed/>
                </p:oleObj>
              </mc:Choice>
              <mc:Fallback>
                <p:oleObj name="" r:id="rId11" imgW="786765" imgH="304800" progId="Equation.3">
                  <p:embed/>
                  <p:pic>
                    <p:nvPicPr>
                      <p:cNvPr id="0" name="图片 3079"/>
                      <p:cNvPicPr/>
                      <p:nvPr/>
                    </p:nvPicPr>
                    <p:blipFill>
                      <a:blip r:embed="rId12"/>
                      <a:stretch>
                        <a:fillRect/>
                      </a:stretch>
                    </p:blipFill>
                    <p:spPr>
                      <a:xfrm>
                        <a:off x="3016250" y="2392363"/>
                        <a:ext cx="1362075" cy="644525"/>
                      </a:xfrm>
                      <a:prstGeom prst="rect">
                        <a:avLst/>
                      </a:prstGeom>
                      <a:noFill/>
                      <a:ln w="38100">
                        <a:noFill/>
                        <a:miter/>
                      </a:ln>
                    </p:spPr>
                  </p:pic>
                </p:oleObj>
              </mc:Fallback>
            </mc:AlternateContent>
          </a:graphicData>
        </a:graphic>
      </p:graphicFrame>
      <p:graphicFrame>
        <p:nvGraphicFramePr>
          <p:cNvPr id="63502" name="Object 26"/>
          <p:cNvGraphicFramePr>
            <a:graphicFrameLocks noChangeAspect="1"/>
          </p:cNvGraphicFramePr>
          <p:nvPr/>
        </p:nvGraphicFramePr>
        <p:xfrm>
          <a:off x="423863" y="3170238"/>
          <a:ext cx="2203450" cy="682625"/>
        </p:xfrm>
        <a:graphic>
          <a:graphicData uri="http://schemas.openxmlformats.org/presentationml/2006/ole">
            <mc:AlternateContent xmlns:mc="http://schemas.openxmlformats.org/markup-compatibility/2006">
              <mc:Choice xmlns:v="urn:schemas-microsoft-com:vml" Requires="v">
                <p:oleObj spid="_x0000_s3081" name="" r:id="rId13" imgW="1053465" imgH="266700" progId="Equation.3">
                  <p:embed/>
                </p:oleObj>
              </mc:Choice>
              <mc:Fallback>
                <p:oleObj name="" r:id="rId13" imgW="1053465" imgH="266700" progId="Equation.3">
                  <p:embed/>
                  <p:pic>
                    <p:nvPicPr>
                      <p:cNvPr id="0" name="图片 3080"/>
                      <p:cNvPicPr/>
                      <p:nvPr/>
                    </p:nvPicPr>
                    <p:blipFill>
                      <a:blip r:embed="rId14"/>
                      <a:stretch>
                        <a:fillRect/>
                      </a:stretch>
                    </p:blipFill>
                    <p:spPr>
                      <a:xfrm>
                        <a:off x="423863" y="3170238"/>
                        <a:ext cx="2203450" cy="682625"/>
                      </a:xfrm>
                      <a:prstGeom prst="rect">
                        <a:avLst/>
                      </a:prstGeom>
                      <a:noFill/>
                      <a:ln w="38100">
                        <a:noFill/>
                        <a:miter/>
                      </a:ln>
                    </p:spPr>
                  </p:pic>
                </p:oleObj>
              </mc:Fallback>
            </mc:AlternateContent>
          </a:graphicData>
        </a:graphic>
      </p:graphicFrame>
      <p:graphicFrame>
        <p:nvGraphicFramePr>
          <p:cNvPr id="63503" name="Object 27"/>
          <p:cNvGraphicFramePr>
            <a:graphicFrameLocks noChangeAspect="1"/>
          </p:cNvGraphicFramePr>
          <p:nvPr/>
        </p:nvGraphicFramePr>
        <p:xfrm>
          <a:off x="4311650" y="3070225"/>
          <a:ext cx="2657475" cy="606425"/>
        </p:xfrm>
        <a:graphic>
          <a:graphicData uri="http://schemas.openxmlformats.org/presentationml/2006/ole">
            <mc:AlternateContent xmlns:mc="http://schemas.openxmlformats.org/markup-compatibility/2006">
              <mc:Choice xmlns:v="urn:schemas-microsoft-com:vml" Requires="v">
                <p:oleObj spid="_x0000_s3082" name="" r:id="rId15" imgW="1434465" imgH="266700" progId="Equation.3">
                  <p:embed/>
                </p:oleObj>
              </mc:Choice>
              <mc:Fallback>
                <p:oleObj name="" r:id="rId15" imgW="1434465" imgH="266700" progId="Equation.3">
                  <p:embed/>
                  <p:pic>
                    <p:nvPicPr>
                      <p:cNvPr id="0" name="图片 3081"/>
                      <p:cNvPicPr/>
                      <p:nvPr/>
                    </p:nvPicPr>
                    <p:blipFill>
                      <a:blip r:embed="rId16"/>
                      <a:stretch>
                        <a:fillRect/>
                      </a:stretch>
                    </p:blipFill>
                    <p:spPr>
                      <a:xfrm>
                        <a:off x="4311650" y="3070225"/>
                        <a:ext cx="2657475" cy="606425"/>
                      </a:xfrm>
                      <a:prstGeom prst="rect">
                        <a:avLst/>
                      </a:prstGeom>
                      <a:noFill/>
                      <a:ln w="38100">
                        <a:noFill/>
                        <a:miter/>
                      </a:ln>
                    </p:spPr>
                  </p:pic>
                </p:oleObj>
              </mc:Fallback>
            </mc:AlternateContent>
          </a:graphicData>
        </a:graphic>
      </p:graphicFrame>
      <p:grpSp>
        <p:nvGrpSpPr>
          <p:cNvPr id="63504" name="Group 45"/>
          <p:cNvGrpSpPr/>
          <p:nvPr/>
        </p:nvGrpSpPr>
        <p:grpSpPr>
          <a:xfrm>
            <a:off x="682625" y="3622675"/>
            <a:ext cx="2398713" cy="2916238"/>
            <a:chOff x="2789" y="1901"/>
            <a:chExt cx="2031" cy="2223"/>
          </a:xfrm>
        </p:grpSpPr>
        <p:sp>
          <p:nvSpPr>
            <p:cNvPr id="11281" name="Oval 28"/>
            <p:cNvSpPr/>
            <p:nvPr/>
          </p:nvSpPr>
          <p:spPr>
            <a:xfrm>
              <a:off x="3152" y="2219"/>
              <a:ext cx="1134" cy="190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1282" name="Oval 29"/>
            <p:cNvSpPr/>
            <p:nvPr/>
          </p:nvSpPr>
          <p:spPr>
            <a:xfrm>
              <a:off x="3651" y="3171"/>
              <a:ext cx="90" cy="91"/>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3507" name="Line 30"/>
            <p:cNvSpPr/>
            <p:nvPr/>
          </p:nvSpPr>
          <p:spPr>
            <a:xfrm>
              <a:off x="3696" y="3216"/>
              <a:ext cx="499" cy="273"/>
            </a:xfrm>
            <a:prstGeom prst="line">
              <a:avLst/>
            </a:prstGeom>
            <a:ln w="28575" cap="flat" cmpd="sng">
              <a:solidFill>
                <a:srgbClr val="00FFFF"/>
              </a:solidFill>
              <a:prstDash val="solid"/>
              <a:round/>
              <a:headEnd type="none" w="med" len="med"/>
              <a:tailEnd type="arrow" w="med" len="med"/>
            </a:ln>
          </p:spPr>
        </p:sp>
        <p:sp>
          <p:nvSpPr>
            <p:cNvPr id="63508" name="Line 31"/>
            <p:cNvSpPr/>
            <p:nvPr/>
          </p:nvSpPr>
          <p:spPr>
            <a:xfrm>
              <a:off x="2925" y="2672"/>
              <a:ext cx="545" cy="46"/>
            </a:xfrm>
            <a:prstGeom prst="line">
              <a:avLst/>
            </a:prstGeom>
            <a:ln w="28575" cap="flat" cmpd="sng">
              <a:solidFill>
                <a:srgbClr val="FF3300"/>
              </a:solidFill>
              <a:prstDash val="solid"/>
              <a:round/>
              <a:headEnd type="none" w="med" len="med"/>
              <a:tailEnd type="arrow" w="med" len="med"/>
            </a:ln>
          </p:spPr>
        </p:sp>
        <p:sp>
          <p:nvSpPr>
            <p:cNvPr id="63509" name="Line 32"/>
            <p:cNvSpPr/>
            <p:nvPr/>
          </p:nvSpPr>
          <p:spPr>
            <a:xfrm>
              <a:off x="3696" y="2082"/>
              <a:ext cx="137" cy="636"/>
            </a:xfrm>
            <a:prstGeom prst="line">
              <a:avLst/>
            </a:prstGeom>
            <a:ln w="38100" cap="flat" cmpd="sng">
              <a:solidFill>
                <a:srgbClr val="FF3300"/>
              </a:solidFill>
              <a:prstDash val="solid"/>
              <a:round/>
              <a:headEnd type="none" w="med" len="med"/>
              <a:tailEnd type="arrow" w="med" len="med"/>
            </a:ln>
          </p:spPr>
        </p:sp>
        <p:sp>
          <p:nvSpPr>
            <p:cNvPr id="11286" name="Oval 33"/>
            <p:cNvSpPr/>
            <p:nvPr/>
          </p:nvSpPr>
          <p:spPr>
            <a:xfrm>
              <a:off x="3425" y="3761"/>
              <a:ext cx="90" cy="91"/>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3511" name="Object 34"/>
            <p:cNvGraphicFramePr>
              <a:graphicFrameLocks noChangeAspect="1"/>
            </p:cNvGraphicFramePr>
            <p:nvPr/>
          </p:nvGraphicFramePr>
          <p:xfrm>
            <a:off x="3243" y="3579"/>
            <a:ext cx="173" cy="211"/>
          </p:xfrm>
          <a:graphic>
            <a:graphicData uri="http://schemas.openxmlformats.org/presentationml/2006/ole">
              <mc:AlternateContent xmlns:mc="http://schemas.openxmlformats.org/markup-compatibility/2006">
                <mc:Choice xmlns:v="urn:schemas-microsoft-com:vml" Requires="v">
                  <p:oleObj spid="_x0000_s3083" name="" r:id="rId17" imgW="215900" imgH="215900" progId="Equation.3">
                    <p:embed/>
                  </p:oleObj>
                </mc:Choice>
                <mc:Fallback>
                  <p:oleObj name="" r:id="rId17" imgW="215900" imgH="215900" progId="Equation.3">
                    <p:embed/>
                    <p:pic>
                      <p:nvPicPr>
                        <p:cNvPr id="0" name="图片 3082"/>
                        <p:cNvPicPr/>
                        <p:nvPr/>
                      </p:nvPicPr>
                      <p:blipFill>
                        <a:blip r:embed="rId18">
                          <a:clrChange>
                            <a:clrFrom>
                              <a:srgbClr val="000000"/>
                            </a:clrFrom>
                            <a:clrTo>
                              <a:srgbClr val="000000">
                                <a:alpha val="0"/>
                              </a:srgbClr>
                            </a:clrTo>
                          </a:clrChange>
                        </a:blip>
                        <a:stretch>
                          <a:fillRect/>
                        </a:stretch>
                      </p:blipFill>
                      <p:spPr>
                        <a:xfrm>
                          <a:off x="3243" y="3579"/>
                          <a:ext cx="173" cy="211"/>
                        </a:xfrm>
                        <a:prstGeom prst="rect">
                          <a:avLst/>
                        </a:prstGeom>
                        <a:noFill/>
                        <a:ln w="38100">
                          <a:noFill/>
                          <a:miter/>
                        </a:ln>
                      </p:spPr>
                    </p:pic>
                  </p:oleObj>
                </mc:Fallback>
              </mc:AlternateContent>
            </a:graphicData>
          </a:graphic>
        </p:graphicFrame>
        <p:graphicFrame>
          <p:nvGraphicFramePr>
            <p:cNvPr id="63512" name="Object 35"/>
            <p:cNvGraphicFramePr>
              <a:graphicFrameLocks noChangeAspect="1"/>
            </p:cNvGraphicFramePr>
            <p:nvPr/>
          </p:nvGraphicFramePr>
          <p:xfrm>
            <a:off x="3470" y="3035"/>
            <a:ext cx="160" cy="227"/>
          </p:xfrm>
          <a:graphic>
            <a:graphicData uri="http://schemas.openxmlformats.org/presentationml/2006/ole">
              <mc:AlternateContent xmlns:mc="http://schemas.openxmlformats.org/markup-compatibility/2006">
                <mc:Choice xmlns:v="urn:schemas-microsoft-com:vml" Requires="v">
                  <p:oleObj spid="_x0000_s3109" name="" r:id="rId19" imgW="203200" imgH="241300" progId="Equation.3">
                    <p:embed/>
                  </p:oleObj>
                </mc:Choice>
                <mc:Fallback>
                  <p:oleObj name="" r:id="rId19" imgW="203200" imgH="241300" progId="Equation.3">
                    <p:embed/>
                    <p:pic>
                      <p:nvPicPr>
                        <p:cNvPr id="0" name="图片 3108"/>
                        <p:cNvPicPr/>
                        <p:nvPr/>
                      </p:nvPicPr>
                      <p:blipFill>
                        <a:blip r:embed="rId20">
                          <a:clrChange>
                            <a:clrFrom>
                              <a:srgbClr val="000000"/>
                            </a:clrFrom>
                            <a:clrTo>
                              <a:srgbClr val="000000">
                                <a:alpha val="0"/>
                              </a:srgbClr>
                            </a:clrTo>
                          </a:clrChange>
                        </a:blip>
                        <a:stretch>
                          <a:fillRect/>
                        </a:stretch>
                      </p:blipFill>
                      <p:spPr>
                        <a:xfrm>
                          <a:off x="3470" y="3035"/>
                          <a:ext cx="160" cy="227"/>
                        </a:xfrm>
                        <a:prstGeom prst="rect">
                          <a:avLst/>
                        </a:prstGeom>
                        <a:noFill/>
                        <a:ln w="38100">
                          <a:noFill/>
                          <a:miter/>
                        </a:ln>
                      </p:spPr>
                    </p:pic>
                  </p:oleObj>
                </mc:Fallback>
              </mc:AlternateContent>
            </a:graphicData>
          </a:graphic>
        </p:graphicFrame>
        <p:graphicFrame>
          <p:nvGraphicFramePr>
            <p:cNvPr id="63513" name="Object 36"/>
            <p:cNvGraphicFramePr>
              <a:graphicFrameLocks noChangeAspect="1"/>
            </p:cNvGraphicFramePr>
            <p:nvPr/>
          </p:nvGraphicFramePr>
          <p:xfrm>
            <a:off x="3878" y="3670"/>
            <a:ext cx="242" cy="370"/>
          </p:xfrm>
          <a:graphic>
            <a:graphicData uri="http://schemas.openxmlformats.org/presentationml/2006/ole">
              <mc:AlternateContent xmlns:mc="http://schemas.openxmlformats.org/markup-compatibility/2006">
                <mc:Choice xmlns:v="urn:schemas-microsoft-com:vml" Requires="v">
                  <p:oleObj spid="_x0000_s3110" name="" r:id="rId21" imgW="266700" imgH="342900" progId="Equation.3">
                    <p:embed/>
                  </p:oleObj>
                </mc:Choice>
                <mc:Fallback>
                  <p:oleObj name="" r:id="rId21" imgW="266700" imgH="342900" progId="Equation.3">
                    <p:embed/>
                    <p:pic>
                      <p:nvPicPr>
                        <p:cNvPr id="0" name="图片 3109"/>
                        <p:cNvPicPr/>
                        <p:nvPr/>
                      </p:nvPicPr>
                      <p:blipFill>
                        <a:blip r:embed="rId22">
                          <a:clrChange>
                            <a:clrFrom>
                              <a:srgbClr val="000000"/>
                            </a:clrFrom>
                            <a:clrTo>
                              <a:srgbClr val="000000">
                                <a:alpha val="0"/>
                              </a:srgbClr>
                            </a:clrTo>
                          </a:clrChange>
                        </a:blip>
                        <a:stretch>
                          <a:fillRect/>
                        </a:stretch>
                      </p:blipFill>
                      <p:spPr>
                        <a:xfrm>
                          <a:off x="3878" y="3670"/>
                          <a:ext cx="242" cy="370"/>
                        </a:xfrm>
                        <a:prstGeom prst="rect">
                          <a:avLst/>
                        </a:prstGeom>
                        <a:noFill/>
                        <a:ln w="38100">
                          <a:noFill/>
                          <a:miter/>
                        </a:ln>
                      </p:spPr>
                    </p:pic>
                  </p:oleObj>
                </mc:Fallback>
              </mc:AlternateContent>
            </a:graphicData>
          </a:graphic>
        </p:graphicFrame>
        <p:graphicFrame>
          <p:nvGraphicFramePr>
            <p:cNvPr id="63514" name="Object 37"/>
            <p:cNvGraphicFramePr>
              <a:graphicFrameLocks noChangeAspect="1"/>
            </p:cNvGraphicFramePr>
            <p:nvPr/>
          </p:nvGraphicFramePr>
          <p:xfrm>
            <a:off x="3787" y="1901"/>
            <a:ext cx="300" cy="408"/>
          </p:xfrm>
          <a:graphic>
            <a:graphicData uri="http://schemas.openxmlformats.org/presentationml/2006/ole">
              <mc:AlternateContent xmlns:mc="http://schemas.openxmlformats.org/markup-compatibility/2006">
                <mc:Choice xmlns:v="urn:schemas-microsoft-com:vml" Requires="v">
                  <p:oleObj spid="_x0000_s3111" name="" r:id="rId23" imgW="177800" imgH="241300" progId="Equation.3">
                    <p:embed/>
                  </p:oleObj>
                </mc:Choice>
                <mc:Fallback>
                  <p:oleObj name="" r:id="rId23" imgW="177800" imgH="241300" progId="Equation.3">
                    <p:embed/>
                    <p:pic>
                      <p:nvPicPr>
                        <p:cNvPr id="0" name="图片 3110"/>
                        <p:cNvPicPr/>
                        <p:nvPr/>
                      </p:nvPicPr>
                      <p:blipFill>
                        <a:blip r:embed="rId24"/>
                        <a:stretch>
                          <a:fillRect/>
                        </a:stretch>
                      </p:blipFill>
                      <p:spPr>
                        <a:xfrm>
                          <a:off x="3787" y="1901"/>
                          <a:ext cx="300" cy="408"/>
                        </a:xfrm>
                        <a:prstGeom prst="rect">
                          <a:avLst/>
                        </a:prstGeom>
                        <a:noFill/>
                        <a:ln w="38100">
                          <a:noFill/>
                          <a:miter/>
                        </a:ln>
                      </p:spPr>
                    </p:pic>
                  </p:oleObj>
                </mc:Fallback>
              </mc:AlternateContent>
            </a:graphicData>
          </a:graphic>
        </p:graphicFrame>
        <p:graphicFrame>
          <p:nvGraphicFramePr>
            <p:cNvPr id="63515" name="Object 38"/>
            <p:cNvGraphicFramePr>
              <a:graphicFrameLocks noChangeAspect="1"/>
            </p:cNvGraphicFramePr>
            <p:nvPr/>
          </p:nvGraphicFramePr>
          <p:xfrm>
            <a:off x="2789" y="2627"/>
            <a:ext cx="300" cy="408"/>
          </p:xfrm>
          <a:graphic>
            <a:graphicData uri="http://schemas.openxmlformats.org/presentationml/2006/ole">
              <mc:AlternateContent xmlns:mc="http://schemas.openxmlformats.org/markup-compatibility/2006">
                <mc:Choice xmlns:v="urn:schemas-microsoft-com:vml" Requires="v">
                  <p:oleObj spid="_x0000_s3112" name="" r:id="rId25" imgW="177800" imgH="241300" progId="Equation.3">
                    <p:embed/>
                  </p:oleObj>
                </mc:Choice>
                <mc:Fallback>
                  <p:oleObj name="" r:id="rId25" imgW="177800" imgH="241300" progId="Equation.3">
                    <p:embed/>
                    <p:pic>
                      <p:nvPicPr>
                        <p:cNvPr id="0" name="图片 3111"/>
                        <p:cNvPicPr/>
                        <p:nvPr/>
                      </p:nvPicPr>
                      <p:blipFill>
                        <a:blip r:embed="rId26"/>
                        <a:stretch>
                          <a:fillRect/>
                        </a:stretch>
                      </p:blipFill>
                      <p:spPr>
                        <a:xfrm>
                          <a:off x="2789" y="2627"/>
                          <a:ext cx="300" cy="408"/>
                        </a:xfrm>
                        <a:prstGeom prst="rect">
                          <a:avLst/>
                        </a:prstGeom>
                        <a:noFill/>
                        <a:ln w="38100">
                          <a:noFill/>
                          <a:miter/>
                        </a:ln>
                      </p:spPr>
                    </p:pic>
                  </p:oleObj>
                </mc:Fallback>
              </mc:AlternateContent>
            </a:graphicData>
          </a:graphic>
        </p:graphicFrame>
        <p:graphicFrame>
          <p:nvGraphicFramePr>
            <p:cNvPr id="63516" name="Object 39"/>
            <p:cNvGraphicFramePr>
              <a:graphicFrameLocks noChangeAspect="1"/>
            </p:cNvGraphicFramePr>
            <p:nvPr/>
          </p:nvGraphicFramePr>
          <p:xfrm>
            <a:off x="3969" y="2990"/>
            <a:ext cx="377" cy="453"/>
          </p:xfrm>
          <a:graphic>
            <a:graphicData uri="http://schemas.openxmlformats.org/presentationml/2006/ole">
              <mc:AlternateContent xmlns:mc="http://schemas.openxmlformats.org/markup-compatibility/2006">
                <mc:Choice xmlns:v="urn:schemas-microsoft-com:vml" Requires="v">
                  <p:oleObj spid="_x0000_s3113" name="" r:id="rId27" imgW="254000" imgH="304800" progId="Equation.3">
                    <p:embed/>
                  </p:oleObj>
                </mc:Choice>
                <mc:Fallback>
                  <p:oleObj name="" r:id="rId27" imgW="254000" imgH="304800" progId="Equation.3">
                    <p:embed/>
                    <p:pic>
                      <p:nvPicPr>
                        <p:cNvPr id="0" name="图片 3112"/>
                        <p:cNvPicPr/>
                        <p:nvPr/>
                      </p:nvPicPr>
                      <p:blipFill>
                        <a:blip r:embed="rId28">
                          <a:clrChange>
                            <a:clrFrom>
                              <a:srgbClr val="000000"/>
                            </a:clrFrom>
                            <a:clrTo>
                              <a:srgbClr val="000000">
                                <a:alpha val="0"/>
                              </a:srgbClr>
                            </a:clrTo>
                          </a:clrChange>
                        </a:blip>
                        <a:stretch>
                          <a:fillRect/>
                        </a:stretch>
                      </p:blipFill>
                      <p:spPr>
                        <a:xfrm>
                          <a:off x="3969" y="2990"/>
                          <a:ext cx="377" cy="453"/>
                        </a:xfrm>
                        <a:prstGeom prst="rect">
                          <a:avLst/>
                        </a:prstGeom>
                        <a:noFill/>
                        <a:ln w="38100">
                          <a:noFill/>
                          <a:miter/>
                        </a:ln>
                      </p:spPr>
                    </p:pic>
                  </p:oleObj>
                </mc:Fallback>
              </mc:AlternateContent>
            </a:graphicData>
          </a:graphic>
        </p:graphicFrame>
        <p:graphicFrame>
          <p:nvGraphicFramePr>
            <p:cNvPr id="63517" name="Object 40"/>
            <p:cNvGraphicFramePr>
              <a:graphicFrameLocks noChangeAspect="1"/>
            </p:cNvGraphicFramePr>
            <p:nvPr/>
          </p:nvGraphicFramePr>
          <p:xfrm>
            <a:off x="4377" y="2672"/>
            <a:ext cx="321" cy="408"/>
          </p:xfrm>
          <a:graphic>
            <a:graphicData uri="http://schemas.openxmlformats.org/presentationml/2006/ole">
              <mc:AlternateContent xmlns:mc="http://schemas.openxmlformats.org/markup-compatibility/2006">
                <mc:Choice xmlns:v="urn:schemas-microsoft-com:vml" Requires="v">
                  <p:oleObj spid="_x0000_s3114" name="" r:id="rId29" imgW="190500" imgH="241300" progId="Equation.3">
                    <p:embed/>
                  </p:oleObj>
                </mc:Choice>
                <mc:Fallback>
                  <p:oleObj name="" r:id="rId29" imgW="190500" imgH="241300" progId="Equation.3">
                    <p:embed/>
                    <p:pic>
                      <p:nvPicPr>
                        <p:cNvPr id="0" name="图片 3113"/>
                        <p:cNvPicPr/>
                        <p:nvPr/>
                      </p:nvPicPr>
                      <p:blipFill>
                        <a:blip r:embed="rId30">
                          <a:clrChange>
                            <a:clrFrom>
                              <a:srgbClr val="000000"/>
                            </a:clrFrom>
                            <a:clrTo>
                              <a:srgbClr val="000000">
                                <a:alpha val="0"/>
                              </a:srgbClr>
                            </a:clrTo>
                          </a:clrChange>
                        </a:blip>
                        <a:stretch>
                          <a:fillRect/>
                        </a:stretch>
                      </p:blipFill>
                      <p:spPr>
                        <a:xfrm>
                          <a:off x="4377" y="2672"/>
                          <a:ext cx="321" cy="408"/>
                        </a:xfrm>
                        <a:prstGeom prst="rect">
                          <a:avLst/>
                        </a:prstGeom>
                        <a:noFill/>
                        <a:ln w="38100">
                          <a:noFill/>
                          <a:miter/>
                        </a:ln>
                      </p:spPr>
                    </p:pic>
                  </p:oleObj>
                </mc:Fallback>
              </mc:AlternateContent>
            </a:graphicData>
          </a:graphic>
        </p:graphicFrame>
        <p:sp>
          <p:nvSpPr>
            <p:cNvPr id="11294" name="Freeform 41"/>
            <p:cNvSpPr/>
            <p:nvPr/>
          </p:nvSpPr>
          <p:spPr>
            <a:xfrm>
              <a:off x="4286" y="2491"/>
              <a:ext cx="106" cy="635"/>
            </a:xfrm>
            <a:custGeom>
              <a:avLst/>
              <a:gdLst/>
              <a:ahLst/>
              <a:cxnLst>
                <a:cxn ang="0">
                  <a:pos x="0" y="0"/>
                </a:cxn>
                <a:cxn ang="0">
                  <a:pos x="91" y="272"/>
                </a:cxn>
                <a:cxn ang="0">
                  <a:pos x="91" y="544"/>
                </a:cxn>
                <a:cxn ang="0">
                  <a:pos x="91" y="635"/>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3519" name="Line 42"/>
            <p:cNvSpPr/>
            <p:nvPr/>
          </p:nvSpPr>
          <p:spPr>
            <a:xfrm>
              <a:off x="3470" y="3806"/>
              <a:ext cx="589" cy="318"/>
            </a:xfrm>
            <a:prstGeom prst="line">
              <a:avLst/>
            </a:prstGeom>
            <a:ln w="38100" cap="flat" cmpd="sng">
              <a:solidFill>
                <a:srgbClr val="00FFFF"/>
              </a:solidFill>
              <a:prstDash val="solid"/>
              <a:round/>
              <a:headEnd type="none" w="med" len="med"/>
              <a:tailEnd type="arrow" w="med" len="med"/>
            </a:ln>
          </p:spPr>
        </p:sp>
        <p:sp>
          <p:nvSpPr>
            <p:cNvPr id="11296" name="Freeform 43"/>
            <p:cNvSpPr/>
            <p:nvPr/>
          </p:nvSpPr>
          <p:spPr>
            <a:xfrm>
              <a:off x="4286" y="3307"/>
              <a:ext cx="136" cy="590"/>
            </a:xfrm>
            <a:custGeom>
              <a:avLst/>
              <a:gdLst/>
              <a:ahLst/>
              <a:cxnLst>
                <a:cxn ang="0">
                  <a:pos x="136" y="0"/>
                </a:cxn>
                <a:cxn ang="0">
                  <a:pos x="91" y="363"/>
                </a:cxn>
                <a:cxn ang="0">
                  <a:pos x="0" y="590"/>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3521" name="Object 44"/>
            <p:cNvGraphicFramePr>
              <a:graphicFrameLocks noChangeAspect="1"/>
            </p:cNvGraphicFramePr>
            <p:nvPr/>
          </p:nvGraphicFramePr>
          <p:xfrm>
            <a:off x="4422" y="3489"/>
            <a:ext cx="398" cy="402"/>
          </p:xfrm>
          <a:graphic>
            <a:graphicData uri="http://schemas.openxmlformats.org/presentationml/2006/ole">
              <mc:AlternateContent xmlns:mc="http://schemas.openxmlformats.org/markup-compatibility/2006">
                <mc:Choice xmlns:v="urn:schemas-microsoft-com:vml" Requires="v">
                  <p:oleObj spid="_x0000_s3103" name="" r:id="rId31" imgW="393700" imgH="317500" progId="Equation.3">
                    <p:embed/>
                  </p:oleObj>
                </mc:Choice>
                <mc:Fallback>
                  <p:oleObj name="" r:id="rId31" imgW="393700" imgH="317500" progId="Equation.3">
                    <p:embed/>
                    <p:pic>
                      <p:nvPicPr>
                        <p:cNvPr id="0" name="图片 3102"/>
                        <p:cNvPicPr/>
                        <p:nvPr/>
                      </p:nvPicPr>
                      <p:blipFill>
                        <a:blip r:embed="rId32">
                          <a:clrChange>
                            <a:clrFrom>
                              <a:srgbClr val="000000"/>
                            </a:clrFrom>
                            <a:clrTo>
                              <a:srgbClr val="000000">
                                <a:alpha val="0"/>
                              </a:srgbClr>
                            </a:clrTo>
                          </a:clrChange>
                        </a:blip>
                        <a:stretch>
                          <a:fillRect/>
                        </a:stretch>
                      </p:blipFill>
                      <p:spPr>
                        <a:xfrm>
                          <a:off x="4422" y="3489"/>
                          <a:ext cx="398" cy="402"/>
                        </a:xfrm>
                        <a:prstGeom prst="rect">
                          <a:avLst/>
                        </a:prstGeom>
                        <a:noFill/>
                        <a:ln w="38100">
                          <a:noFill/>
                          <a:miter/>
                        </a:ln>
                      </p:spPr>
                    </p:pic>
                  </p:oleObj>
                </mc:Fallback>
              </mc:AlternateContent>
            </a:graphicData>
          </a:graphic>
        </p:graphicFrame>
      </p:grpSp>
      <p:grpSp>
        <p:nvGrpSpPr>
          <p:cNvPr id="63522" name="Group 64"/>
          <p:cNvGrpSpPr/>
          <p:nvPr/>
        </p:nvGrpSpPr>
        <p:grpSpPr>
          <a:xfrm>
            <a:off x="3276600" y="3687763"/>
            <a:ext cx="2382838" cy="3046412"/>
            <a:chOff x="4059" y="2219"/>
            <a:chExt cx="1668" cy="2132"/>
          </a:xfrm>
        </p:grpSpPr>
        <p:sp>
          <p:nvSpPr>
            <p:cNvPr id="11299" name="Oval 47"/>
            <p:cNvSpPr/>
            <p:nvPr/>
          </p:nvSpPr>
          <p:spPr>
            <a:xfrm>
              <a:off x="4357" y="2524"/>
              <a:ext cx="931" cy="182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1300" name="Oval 48"/>
            <p:cNvSpPr/>
            <p:nvPr/>
          </p:nvSpPr>
          <p:spPr>
            <a:xfrm>
              <a:off x="4767" y="3437"/>
              <a:ext cx="74" cy="87"/>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3525" name="Line 49"/>
            <p:cNvSpPr/>
            <p:nvPr/>
          </p:nvSpPr>
          <p:spPr>
            <a:xfrm>
              <a:off x="4804" y="3480"/>
              <a:ext cx="410" cy="262"/>
            </a:xfrm>
            <a:prstGeom prst="line">
              <a:avLst/>
            </a:prstGeom>
            <a:ln w="28575" cap="flat" cmpd="sng">
              <a:solidFill>
                <a:srgbClr val="00FFFF"/>
              </a:solidFill>
              <a:prstDash val="solid"/>
              <a:round/>
              <a:headEnd type="none" w="med" len="med"/>
              <a:tailEnd type="arrow" w="med" len="med"/>
            </a:ln>
          </p:spPr>
        </p:sp>
        <p:sp>
          <p:nvSpPr>
            <p:cNvPr id="63526" name="Line 50"/>
            <p:cNvSpPr/>
            <p:nvPr/>
          </p:nvSpPr>
          <p:spPr>
            <a:xfrm>
              <a:off x="4171" y="2958"/>
              <a:ext cx="447" cy="45"/>
            </a:xfrm>
            <a:prstGeom prst="line">
              <a:avLst/>
            </a:prstGeom>
            <a:ln w="28575" cap="flat" cmpd="sng">
              <a:solidFill>
                <a:srgbClr val="FF3300"/>
              </a:solidFill>
              <a:prstDash val="solid"/>
              <a:round/>
              <a:headEnd type="none" w="med" len="med"/>
              <a:tailEnd type="arrow" w="med" len="med"/>
            </a:ln>
          </p:spPr>
        </p:sp>
        <p:sp>
          <p:nvSpPr>
            <p:cNvPr id="63527" name="Line 51"/>
            <p:cNvSpPr/>
            <p:nvPr/>
          </p:nvSpPr>
          <p:spPr>
            <a:xfrm>
              <a:off x="4804" y="2393"/>
              <a:ext cx="112" cy="610"/>
            </a:xfrm>
            <a:prstGeom prst="line">
              <a:avLst/>
            </a:prstGeom>
            <a:ln w="38100" cap="flat" cmpd="sng">
              <a:solidFill>
                <a:srgbClr val="FF3300"/>
              </a:solidFill>
              <a:prstDash val="solid"/>
              <a:round/>
              <a:headEnd type="none" w="med" len="med"/>
              <a:tailEnd type="arrow" w="med" len="med"/>
            </a:ln>
          </p:spPr>
        </p:sp>
        <p:sp>
          <p:nvSpPr>
            <p:cNvPr id="11304" name="Oval 52"/>
            <p:cNvSpPr/>
            <p:nvPr/>
          </p:nvSpPr>
          <p:spPr>
            <a:xfrm>
              <a:off x="4581" y="4003"/>
              <a:ext cx="74" cy="87"/>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3529" name="Object 53"/>
            <p:cNvGraphicFramePr>
              <a:graphicFrameLocks noChangeAspect="1"/>
            </p:cNvGraphicFramePr>
            <p:nvPr/>
          </p:nvGraphicFramePr>
          <p:xfrm>
            <a:off x="4432" y="3828"/>
            <a:ext cx="142" cy="203"/>
          </p:xfrm>
          <a:graphic>
            <a:graphicData uri="http://schemas.openxmlformats.org/presentationml/2006/ole">
              <mc:AlternateContent xmlns:mc="http://schemas.openxmlformats.org/markup-compatibility/2006">
                <mc:Choice xmlns:v="urn:schemas-microsoft-com:vml" Requires="v">
                  <p:oleObj spid="_x0000_s3088" name="" r:id="rId33" imgW="215900" imgH="215900" progId="Equation.3">
                    <p:embed/>
                  </p:oleObj>
                </mc:Choice>
                <mc:Fallback>
                  <p:oleObj name="" r:id="rId33" imgW="215900" imgH="215900" progId="Equation.3">
                    <p:embed/>
                    <p:pic>
                      <p:nvPicPr>
                        <p:cNvPr id="0" name="图片 3087"/>
                        <p:cNvPicPr/>
                        <p:nvPr/>
                      </p:nvPicPr>
                      <p:blipFill>
                        <a:blip r:embed="rId34">
                          <a:clrChange>
                            <a:clrFrom>
                              <a:srgbClr val="000000"/>
                            </a:clrFrom>
                            <a:clrTo>
                              <a:srgbClr val="000000">
                                <a:alpha val="0"/>
                              </a:srgbClr>
                            </a:clrTo>
                          </a:clrChange>
                        </a:blip>
                        <a:stretch>
                          <a:fillRect/>
                        </a:stretch>
                      </p:blipFill>
                      <p:spPr>
                        <a:xfrm>
                          <a:off x="4432" y="3828"/>
                          <a:ext cx="142" cy="203"/>
                        </a:xfrm>
                        <a:prstGeom prst="rect">
                          <a:avLst/>
                        </a:prstGeom>
                        <a:noFill/>
                        <a:ln w="38100">
                          <a:noFill/>
                          <a:miter/>
                        </a:ln>
                      </p:spPr>
                    </p:pic>
                  </p:oleObj>
                </mc:Fallback>
              </mc:AlternateContent>
            </a:graphicData>
          </a:graphic>
        </p:graphicFrame>
        <p:graphicFrame>
          <p:nvGraphicFramePr>
            <p:cNvPr id="63530" name="Object 54"/>
            <p:cNvGraphicFramePr>
              <a:graphicFrameLocks noChangeAspect="1"/>
            </p:cNvGraphicFramePr>
            <p:nvPr/>
          </p:nvGraphicFramePr>
          <p:xfrm>
            <a:off x="4618" y="3307"/>
            <a:ext cx="132" cy="217"/>
          </p:xfrm>
          <a:graphic>
            <a:graphicData uri="http://schemas.openxmlformats.org/presentationml/2006/ole">
              <mc:AlternateContent xmlns:mc="http://schemas.openxmlformats.org/markup-compatibility/2006">
                <mc:Choice xmlns:v="urn:schemas-microsoft-com:vml" Requires="v">
                  <p:oleObj spid="_x0000_s3089" name="" r:id="rId35" imgW="203200" imgH="241300" progId="Equation.3">
                    <p:embed/>
                  </p:oleObj>
                </mc:Choice>
                <mc:Fallback>
                  <p:oleObj name="" r:id="rId35" imgW="203200" imgH="241300" progId="Equation.3">
                    <p:embed/>
                    <p:pic>
                      <p:nvPicPr>
                        <p:cNvPr id="0" name="图片 3088"/>
                        <p:cNvPicPr/>
                        <p:nvPr/>
                      </p:nvPicPr>
                      <p:blipFill>
                        <a:blip r:embed="rId36">
                          <a:clrChange>
                            <a:clrFrom>
                              <a:srgbClr val="000000"/>
                            </a:clrFrom>
                            <a:clrTo>
                              <a:srgbClr val="000000">
                                <a:alpha val="0"/>
                              </a:srgbClr>
                            </a:clrTo>
                          </a:clrChange>
                        </a:blip>
                        <a:stretch>
                          <a:fillRect/>
                        </a:stretch>
                      </p:blipFill>
                      <p:spPr>
                        <a:xfrm>
                          <a:off x="4618" y="3307"/>
                          <a:ext cx="132" cy="217"/>
                        </a:xfrm>
                        <a:prstGeom prst="rect">
                          <a:avLst/>
                        </a:prstGeom>
                        <a:noFill/>
                        <a:ln w="38100">
                          <a:noFill/>
                          <a:miter/>
                        </a:ln>
                      </p:spPr>
                    </p:pic>
                  </p:oleObj>
                </mc:Fallback>
              </mc:AlternateContent>
            </a:graphicData>
          </a:graphic>
        </p:graphicFrame>
        <p:graphicFrame>
          <p:nvGraphicFramePr>
            <p:cNvPr id="63531" name="Object 55"/>
            <p:cNvGraphicFramePr>
              <a:graphicFrameLocks noChangeAspect="1"/>
            </p:cNvGraphicFramePr>
            <p:nvPr/>
          </p:nvGraphicFramePr>
          <p:xfrm>
            <a:off x="4967" y="3715"/>
            <a:ext cx="199" cy="354"/>
          </p:xfrm>
          <a:graphic>
            <a:graphicData uri="http://schemas.openxmlformats.org/presentationml/2006/ole">
              <mc:AlternateContent xmlns:mc="http://schemas.openxmlformats.org/markup-compatibility/2006">
                <mc:Choice xmlns:v="urn:schemas-microsoft-com:vml" Requires="v">
                  <p:oleObj spid="_x0000_s3104" name="" r:id="rId37" imgW="266700" imgH="342900" progId="Equation.3">
                    <p:embed/>
                  </p:oleObj>
                </mc:Choice>
                <mc:Fallback>
                  <p:oleObj name="" r:id="rId37" imgW="266700" imgH="342900" progId="Equation.3">
                    <p:embed/>
                    <p:pic>
                      <p:nvPicPr>
                        <p:cNvPr id="0" name="图片 3103"/>
                        <p:cNvPicPr/>
                        <p:nvPr/>
                      </p:nvPicPr>
                      <p:blipFill>
                        <a:blip r:embed="rId38">
                          <a:clrChange>
                            <a:clrFrom>
                              <a:srgbClr val="000000"/>
                            </a:clrFrom>
                            <a:clrTo>
                              <a:srgbClr val="000000">
                                <a:alpha val="0"/>
                              </a:srgbClr>
                            </a:clrTo>
                          </a:clrChange>
                        </a:blip>
                        <a:stretch>
                          <a:fillRect/>
                        </a:stretch>
                      </p:blipFill>
                      <p:spPr>
                        <a:xfrm>
                          <a:off x="4967" y="3715"/>
                          <a:ext cx="199" cy="354"/>
                        </a:xfrm>
                        <a:prstGeom prst="rect">
                          <a:avLst/>
                        </a:prstGeom>
                        <a:noFill/>
                        <a:ln w="38100">
                          <a:noFill/>
                          <a:miter/>
                        </a:ln>
                      </p:spPr>
                    </p:pic>
                  </p:oleObj>
                </mc:Fallback>
              </mc:AlternateContent>
            </a:graphicData>
          </a:graphic>
        </p:graphicFrame>
        <p:graphicFrame>
          <p:nvGraphicFramePr>
            <p:cNvPr id="63532" name="Object 56"/>
            <p:cNvGraphicFramePr>
              <a:graphicFrameLocks noChangeAspect="1"/>
            </p:cNvGraphicFramePr>
            <p:nvPr/>
          </p:nvGraphicFramePr>
          <p:xfrm>
            <a:off x="4879" y="2219"/>
            <a:ext cx="246" cy="391"/>
          </p:xfrm>
          <a:graphic>
            <a:graphicData uri="http://schemas.openxmlformats.org/presentationml/2006/ole">
              <mc:AlternateContent xmlns:mc="http://schemas.openxmlformats.org/markup-compatibility/2006">
                <mc:Choice xmlns:v="urn:schemas-microsoft-com:vml" Requires="v">
                  <p:oleObj spid="_x0000_s3105" name="" r:id="rId39" imgW="177800" imgH="241300" progId="Equation.3">
                    <p:embed/>
                  </p:oleObj>
                </mc:Choice>
                <mc:Fallback>
                  <p:oleObj name="" r:id="rId39" imgW="177800" imgH="241300" progId="Equation.3">
                    <p:embed/>
                    <p:pic>
                      <p:nvPicPr>
                        <p:cNvPr id="0" name="图片 3104"/>
                        <p:cNvPicPr/>
                        <p:nvPr/>
                      </p:nvPicPr>
                      <p:blipFill>
                        <a:blip r:embed="rId24"/>
                        <a:stretch>
                          <a:fillRect/>
                        </a:stretch>
                      </p:blipFill>
                      <p:spPr>
                        <a:xfrm>
                          <a:off x="4879" y="2219"/>
                          <a:ext cx="246" cy="391"/>
                        </a:xfrm>
                        <a:prstGeom prst="rect">
                          <a:avLst/>
                        </a:prstGeom>
                        <a:noFill/>
                        <a:ln w="38100">
                          <a:noFill/>
                          <a:miter/>
                        </a:ln>
                      </p:spPr>
                    </p:pic>
                  </p:oleObj>
                </mc:Fallback>
              </mc:AlternateContent>
            </a:graphicData>
          </a:graphic>
        </p:graphicFrame>
        <p:graphicFrame>
          <p:nvGraphicFramePr>
            <p:cNvPr id="63533" name="Object 57"/>
            <p:cNvGraphicFramePr>
              <a:graphicFrameLocks noChangeAspect="1"/>
            </p:cNvGraphicFramePr>
            <p:nvPr/>
          </p:nvGraphicFramePr>
          <p:xfrm>
            <a:off x="4059" y="2915"/>
            <a:ext cx="246" cy="392"/>
          </p:xfrm>
          <a:graphic>
            <a:graphicData uri="http://schemas.openxmlformats.org/presentationml/2006/ole">
              <mc:AlternateContent xmlns:mc="http://schemas.openxmlformats.org/markup-compatibility/2006">
                <mc:Choice xmlns:v="urn:schemas-microsoft-com:vml" Requires="v">
                  <p:oleObj spid="_x0000_s3106" name="" r:id="rId40" imgW="177800" imgH="241300" progId="Equation.3">
                    <p:embed/>
                  </p:oleObj>
                </mc:Choice>
                <mc:Fallback>
                  <p:oleObj name="" r:id="rId40" imgW="177800" imgH="241300" progId="Equation.3">
                    <p:embed/>
                    <p:pic>
                      <p:nvPicPr>
                        <p:cNvPr id="0" name="图片 3105"/>
                        <p:cNvPicPr/>
                        <p:nvPr/>
                      </p:nvPicPr>
                      <p:blipFill>
                        <a:blip r:embed="rId26"/>
                        <a:stretch>
                          <a:fillRect/>
                        </a:stretch>
                      </p:blipFill>
                      <p:spPr>
                        <a:xfrm>
                          <a:off x="4059" y="2915"/>
                          <a:ext cx="246" cy="392"/>
                        </a:xfrm>
                        <a:prstGeom prst="rect">
                          <a:avLst/>
                        </a:prstGeom>
                        <a:noFill/>
                        <a:ln w="38100">
                          <a:noFill/>
                          <a:miter/>
                        </a:ln>
                      </p:spPr>
                    </p:pic>
                  </p:oleObj>
                </mc:Fallback>
              </mc:AlternateContent>
            </a:graphicData>
          </a:graphic>
        </p:graphicFrame>
        <p:graphicFrame>
          <p:nvGraphicFramePr>
            <p:cNvPr id="63534" name="Object 58"/>
            <p:cNvGraphicFramePr>
              <a:graphicFrameLocks noChangeAspect="1"/>
            </p:cNvGraphicFramePr>
            <p:nvPr/>
          </p:nvGraphicFramePr>
          <p:xfrm>
            <a:off x="5028" y="3263"/>
            <a:ext cx="310" cy="435"/>
          </p:xfrm>
          <a:graphic>
            <a:graphicData uri="http://schemas.openxmlformats.org/presentationml/2006/ole">
              <mc:AlternateContent xmlns:mc="http://schemas.openxmlformats.org/markup-compatibility/2006">
                <mc:Choice xmlns:v="urn:schemas-microsoft-com:vml" Requires="v">
                  <p:oleObj spid="_x0000_s3107" name="" r:id="rId41" imgW="254000" imgH="304800" progId="Equation.3">
                    <p:embed/>
                  </p:oleObj>
                </mc:Choice>
                <mc:Fallback>
                  <p:oleObj name="" r:id="rId41" imgW="254000" imgH="304800" progId="Equation.3">
                    <p:embed/>
                    <p:pic>
                      <p:nvPicPr>
                        <p:cNvPr id="0" name="图片 3106"/>
                        <p:cNvPicPr/>
                        <p:nvPr/>
                      </p:nvPicPr>
                      <p:blipFill>
                        <a:blip r:embed="rId42">
                          <a:clrChange>
                            <a:clrFrom>
                              <a:srgbClr val="000000"/>
                            </a:clrFrom>
                            <a:clrTo>
                              <a:srgbClr val="000000">
                                <a:alpha val="0"/>
                              </a:srgbClr>
                            </a:clrTo>
                          </a:clrChange>
                        </a:blip>
                        <a:stretch>
                          <a:fillRect/>
                        </a:stretch>
                      </p:blipFill>
                      <p:spPr>
                        <a:xfrm>
                          <a:off x="5028" y="3263"/>
                          <a:ext cx="310" cy="435"/>
                        </a:xfrm>
                        <a:prstGeom prst="rect">
                          <a:avLst/>
                        </a:prstGeom>
                        <a:noFill/>
                        <a:ln w="38100">
                          <a:noFill/>
                          <a:miter/>
                        </a:ln>
                      </p:spPr>
                    </p:pic>
                  </p:oleObj>
                </mc:Fallback>
              </mc:AlternateContent>
            </a:graphicData>
          </a:graphic>
        </p:graphicFrame>
        <p:graphicFrame>
          <p:nvGraphicFramePr>
            <p:cNvPr id="63535" name="Object 59"/>
            <p:cNvGraphicFramePr>
              <a:graphicFrameLocks noChangeAspect="1"/>
            </p:cNvGraphicFramePr>
            <p:nvPr/>
          </p:nvGraphicFramePr>
          <p:xfrm>
            <a:off x="5363" y="2958"/>
            <a:ext cx="264" cy="392"/>
          </p:xfrm>
          <a:graphic>
            <a:graphicData uri="http://schemas.openxmlformats.org/presentationml/2006/ole">
              <mc:AlternateContent xmlns:mc="http://schemas.openxmlformats.org/markup-compatibility/2006">
                <mc:Choice xmlns:v="urn:schemas-microsoft-com:vml" Requires="v">
                  <p:oleObj spid="_x0000_s3108" name="" r:id="rId43" imgW="190500" imgH="241300" progId="Equation.3">
                    <p:embed/>
                  </p:oleObj>
                </mc:Choice>
                <mc:Fallback>
                  <p:oleObj name="" r:id="rId43" imgW="190500" imgH="241300" progId="Equation.3">
                    <p:embed/>
                    <p:pic>
                      <p:nvPicPr>
                        <p:cNvPr id="0" name="图片 3107"/>
                        <p:cNvPicPr/>
                        <p:nvPr/>
                      </p:nvPicPr>
                      <p:blipFill>
                        <a:blip r:embed="rId44">
                          <a:clrChange>
                            <a:clrFrom>
                              <a:srgbClr val="000000"/>
                            </a:clrFrom>
                            <a:clrTo>
                              <a:srgbClr val="000000">
                                <a:alpha val="0"/>
                              </a:srgbClr>
                            </a:clrTo>
                          </a:clrChange>
                        </a:blip>
                        <a:stretch>
                          <a:fillRect/>
                        </a:stretch>
                      </p:blipFill>
                      <p:spPr>
                        <a:xfrm>
                          <a:off x="5363" y="2958"/>
                          <a:ext cx="264" cy="392"/>
                        </a:xfrm>
                        <a:prstGeom prst="rect">
                          <a:avLst/>
                        </a:prstGeom>
                        <a:noFill/>
                        <a:ln w="38100">
                          <a:noFill/>
                          <a:miter/>
                        </a:ln>
                      </p:spPr>
                    </p:pic>
                  </p:oleObj>
                </mc:Fallback>
              </mc:AlternateContent>
            </a:graphicData>
          </a:graphic>
        </p:graphicFrame>
        <p:sp>
          <p:nvSpPr>
            <p:cNvPr id="11312" name="Freeform 60"/>
            <p:cNvSpPr/>
            <p:nvPr/>
          </p:nvSpPr>
          <p:spPr>
            <a:xfrm>
              <a:off x="5288" y="2785"/>
              <a:ext cx="87" cy="609"/>
            </a:xfrm>
            <a:custGeom>
              <a:avLst/>
              <a:gdLst/>
              <a:ahLst/>
              <a:cxnLst>
                <a:cxn ang="0">
                  <a:pos x="0" y="0"/>
                </a:cxn>
                <a:cxn ang="0">
                  <a:pos x="75" y="261"/>
                </a:cxn>
                <a:cxn ang="0">
                  <a:pos x="75" y="522"/>
                </a:cxn>
                <a:cxn ang="0">
                  <a:pos x="75" y="609"/>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3537" name="Line 61"/>
            <p:cNvSpPr/>
            <p:nvPr/>
          </p:nvSpPr>
          <p:spPr>
            <a:xfrm>
              <a:off x="4830" y="3579"/>
              <a:ext cx="484" cy="305"/>
            </a:xfrm>
            <a:prstGeom prst="line">
              <a:avLst/>
            </a:prstGeom>
            <a:ln w="38100" cap="flat" cmpd="sng">
              <a:solidFill>
                <a:srgbClr val="00FFFF"/>
              </a:solidFill>
              <a:prstDash val="solid"/>
              <a:round/>
              <a:headEnd type="none" w="med" len="med"/>
              <a:tailEnd type="arrow" w="med" len="med"/>
            </a:ln>
          </p:spPr>
        </p:sp>
        <p:sp>
          <p:nvSpPr>
            <p:cNvPr id="11314" name="Freeform 62"/>
            <p:cNvSpPr/>
            <p:nvPr/>
          </p:nvSpPr>
          <p:spPr>
            <a:xfrm>
              <a:off x="5288" y="3567"/>
              <a:ext cx="112" cy="566"/>
            </a:xfrm>
            <a:custGeom>
              <a:avLst/>
              <a:gdLst/>
              <a:ahLst/>
              <a:cxnLst>
                <a:cxn ang="0">
                  <a:pos x="112" y="0"/>
                </a:cxn>
                <a:cxn ang="0">
                  <a:pos x="75" y="348"/>
                </a:cxn>
                <a:cxn ang="0">
                  <a:pos x="0" y="566"/>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3539" name="Object 63"/>
            <p:cNvGraphicFramePr>
              <a:graphicFrameLocks noChangeAspect="1"/>
            </p:cNvGraphicFramePr>
            <p:nvPr/>
          </p:nvGraphicFramePr>
          <p:xfrm>
            <a:off x="5400" y="3742"/>
            <a:ext cx="327" cy="386"/>
          </p:xfrm>
          <a:graphic>
            <a:graphicData uri="http://schemas.openxmlformats.org/presentationml/2006/ole">
              <mc:AlternateContent xmlns:mc="http://schemas.openxmlformats.org/markup-compatibility/2006">
                <mc:Choice xmlns:v="urn:schemas-microsoft-com:vml" Requires="v">
                  <p:oleObj spid="_x0000_s3102" name="" r:id="rId45" imgW="393700" imgH="317500" progId="Equation.3">
                    <p:embed/>
                  </p:oleObj>
                </mc:Choice>
                <mc:Fallback>
                  <p:oleObj name="" r:id="rId45" imgW="393700" imgH="317500" progId="Equation.3">
                    <p:embed/>
                    <p:pic>
                      <p:nvPicPr>
                        <p:cNvPr id="0" name="图片 3101"/>
                        <p:cNvPicPr/>
                        <p:nvPr/>
                      </p:nvPicPr>
                      <p:blipFill>
                        <a:blip r:embed="rId46">
                          <a:clrChange>
                            <a:clrFrom>
                              <a:srgbClr val="000000"/>
                            </a:clrFrom>
                            <a:clrTo>
                              <a:srgbClr val="000000">
                                <a:alpha val="0"/>
                              </a:srgbClr>
                            </a:clrTo>
                          </a:clrChange>
                        </a:blip>
                        <a:stretch>
                          <a:fillRect/>
                        </a:stretch>
                      </p:blipFill>
                      <p:spPr>
                        <a:xfrm>
                          <a:off x="5400" y="3742"/>
                          <a:ext cx="327" cy="386"/>
                        </a:xfrm>
                        <a:prstGeom prst="rect">
                          <a:avLst/>
                        </a:prstGeom>
                        <a:noFill/>
                        <a:ln w="38100">
                          <a:noFill/>
                          <a:miter/>
                        </a:ln>
                      </p:spPr>
                    </p:pic>
                  </p:oleObj>
                </mc:Fallback>
              </mc:AlternateContent>
            </a:graphicData>
          </a:graphic>
        </p:graphicFrame>
      </p:grpSp>
      <p:sp>
        <p:nvSpPr>
          <p:cNvPr id="11316" name="Rectangle 65"/>
          <p:cNvSpPr/>
          <p:nvPr/>
        </p:nvSpPr>
        <p:spPr>
          <a:xfrm>
            <a:off x="682625" y="6137275"/>
            <a:ext cx="598488" cy="438150"/>
          </a:xfrm>
          <a:prstGeom prst="rect">
            <a:avLst/>
          </a:prstGeom>
          <a:noFill/>
          <a:ln w="9525">
            <a:noFill/>
          </a:ln>
        </p:spPr>
        <p:txBody>
          <a:bodyPr wrap="none" anchor="t">
            <a:spAutoFit/>
          </a:bodyPr>
          <a:p>
            <a:pPr fontAlgn="base"/>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OK</a:t>
            </a:r>
            <a:endParaRPr lang="en-US" altLang="zh-CN" sz="2250" strike="noStrike" noProof="1">
              <a:solidFill>
                <a:schemeClr val="hlink"/>
              </a:solidFill>
              <a:latin typeface="微软雅黑" panose="020B0503020204020204" pitchFamily="34" charset="-122"/>
              <a:ea typeface="微软雅黑" panose="020B0503020204020204" pitchFamily="34" charset="-122"/>
            </a:endParaRPr>
          </a:p>
        </p:txBody>
      </p:sp>
      <p:sp>
        <p:nvSpPr>
          <p:cNvPr id="11317" name="Rectangle 66"/>
          <p:cNvSpPr/>
          <p:nvPr/>
        </p:nvSpPr>
        <p:spPr>
          <a:xfrm>
            <a:off x="3276600" y="6151563"/>
            <a:ext cx="647700" cy="436563"/>
          </a:xfrm>
          <a:prstGeom prst="rect">
            <a:avLst/>
          </a:prstGeom>
          <a:noFill/>
          <a:ln w="9525">
            <a:noFill/>
          </a:ln>
        </p:spPr>
        <p:txBody>
          <a:bodyPr wrap="none" anchor="t">
            <a:spAutoFit/>
          </a:bodyPr>
          <a:p>
            <a:pPr fontAlgn="base"/>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NO</a:t>
            </a:r>
            <a:endParaRPr lang="en-US" altLang="zh-CN" sz="2250" strike="noStrike" noProof="1">
              <a:solidFill>
                <a:schemeClr val="hlink"/>
              </a:solidFill>
              <a:latin typeface="微软雅黑" panose="020B0503020204020204" pitchFamily="34" charset="-122"/>
              <a:ea typeface="微软雅黑" panose="020B0503020204020204" pitchFamily="34" charset="-122"/>
            </a:endParaRPr>
          </a:p>
        </p:txBody>
      </p:sp>
      <p:sp>
        <p:nvSpPr>
          <p:cNvPr id="11318" name="Oval 68"/>
          <p:cNvSpPr/>
          <p:nvPr/>
        </p:nvSpPr>
        <p:spPr>
          <a:xfrm>
            <a:off x="6470650" y="4059238"/>
            <a:ext cx="1330325" cy="260985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1319" name="Oval 69"/>
          <p:cNvSpPr/>
          <p:nvPr/>
        </p:nvSpPr>
        <p:spPr>
          <a:xfrm>
            <a:off x="7056438" y="5364163"/>
            <a:ext cx="106363" cy="123825"/>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3544" name="Line 70"/>
          <p:cNvSpPr/>
          <p:nvPr/>
        </p:nvSpPr>
        <p:spPr>
          <a:xfrm>
            <a:off x="7108825" y="5424488"/>
            <a:ext cx="585788" cy="374650"/>
          </a:xfrm>
          <a:prstGeom prst="line">
            <a:avLst/>
          </a:prstGeom>
          <a:ln w="28575" cap="flat" cmpd="sng">
            <a:solidFill>
              <a:srgbClr val="00FFFF"/>
            </a:solidFill>
            <a:prstDash val="solid"/>
            <a:round/>
            <a:headEnd type="none" w="med" len="med"/>
            <a:tailEnd type="arrow" w="med" len="med"/>
          </a:ln>
        </p:spPr>
      </p:sp>
      <p:sp>
        <p:nvSpPr>
          <p:cNvPr id="63545" name="Line 71"/>
          <p:cNvSpPr/>
          <p:nvPr/>
        </p:nvSpPr>
        <p:spPr>
          <a:xfrm>
            <a:off x="6205538" y="4679950"/>
            <a:ext cx="638175" cy="63500"/>
          </a:xfrm>
          <a:prstGeom prst="line">
            <a:avLst/>
          </a:prstGeom>
          <a:ln w="28575" cap="flat" cmpd="sng">
            <a:solidFill>
              <a:srgbClr val="FF3300"/>
            </a:solidFill>
            <a:prstDash val="solid"/>
            <a:round/>
            <a:headEnd type="none" w="med" len="med"/>
            <a:tailEnd type="arrow" w="med" len="med"/>
          </a:ln>
        </p:spPr>
      </p:sp>
      <p:sp>
        <p:nvSpPr>
          <p:cNvPr id="63546" name="Line 72"/>
          <p:cNvSpPr/>
          <p:nvPr/>
        </p:nvSpPr>
        <p:spPr>
          <a:xfrm>
            <a:off x="7108825" y="3871913"/>
            <a:ext cx="160338" cy="871537"/>
          </a:xfrm>
          <a:prstGeom prst="line">
            <a:avLst/>
          </a:prstGeom>
          <a:ln w="38100" cap="flat" cmpd="sng">
            <a:solidFill>
              <a:srgbClr val="FF3300"/>
            </a:solidFill>
            <a:prstDash val="solid"/>
            <a:round/>
            <a:headEnd type="none" w="med" len="med"/>
            <a:tailEnd type="arrow" w="med" len="med"/>
          </a:ln>
        </p:spPr>
      </p:sp>
      <p:sp>
        <p:nvSpPr>
          <p:cNvPr id="11323" name="Oval 73"/>
          <p:cNvSpPr/>
          <p:nvPr/>
        </p:nvSpPr>
        <p:spPr>
          <a:xfrm>
            <a:off x="6791325" y="6172200"/>
            <a:ext cx="104775" cy="123825"/>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3548" name="Object 74"/>
          <p:cNvGraphicFramePr>
            <a:graphicFrameLocks noChangeAspect="1"/>
          </p:cNvGraphicFramePr>
          <p:nvPr/>
        </p:nvGraphicFramePr>
        <p:xfrm>
          <a:off x="6578600" y="5922963"/>
          <a:ext cx="201613" cy="288925"/>
        </p:xfrm>
        <a:graphic>
          <a:graphicData uri="http://schemas.openxmlformats.org/presentationml/2006/ole">
            <mc:AlternateContent xmlns:mc="http://schemas.openxmlformats.org/markup-compatibility/2006">
              <mc:Choice xmlns:v="urn:schemas-microsoft-com:vml" Requires="v">
                <p:oleObj spid="_x0000_s3116" name="" r:id="rId47" imgW="215900" imgH="215900" progId="Equation.3">
                  <p:embed/>
                </p:oleObj>
              </mc:Choice>
              <mc:Fallback>
                <p:oleObj name="" r:id="rId47" imgW="215900" imgH="215900" progId="Equation.3">
                  <p:embed/>
                  <p:pic>
                    <p:nvPicPr>
                      <p:cNvPr id="0" name="图片 3115"/>
                      <p:cNvPicPr/>
                      <p:nvPr/>
                    </p:nvPicPr>
                    <p:blipFill>
                      <a:blip r:embed="rId48">
                        <a:clrChange>
                          <a:clrFrom>
                            <a:srgbClr val="000000"/>
                          </a:clrFrom>
                          <a:clrTo>
                            <a:srgbClr val="000000">
                              <a:alpha val="0"/>
                            </a:srgbClr>
                          </a:clrTo>
                        </a:clrChange>
                      </a:blip>
                      <a:stretch>
                        <a:fillRect/>
                      </a:stretch>
                    </p:blipFill>
                    <p:spPr>
                      <a:xfrm>
                        <a:off x="6578600" y="5922963"/>
                        <a:ext cx="201613" cy="288925"/>
                      </a:xfrm>
                      <a:prstGeom prst="rect">
                        <a:avLst/>
                      </a:prstGeom>
                      <a:noFill/>
                      <a:ln w="38100">
                        <a:noFill/>
                        <a:miter/>
                      </a:ln>
                    </p:spPr>
                  </p:pic>
                </p:oleObj>
              </mc:Fallback>
            </mc:AlternateContent>
          </a:graphicData>
        </a:graphic>
      </p:graphicFrame>
      <p:graphicFrame>
        <p:nvGraphicFramePr>
          <p:cNvPr id="63549" name="Object 75"/>
          <p:cNvGraphicFramePr>
            <a:graphicFrameLocks noChangeAspect="1"/>
          </p:cNvGraphicFramePr>
          <p:nvPr/>
        </p:nvGraphicFramePr>
        <p:xfrm>
          <a:off x="6843713" y="5178425"/>
          <a:ext cx="188912" cy="309563"/>
        </p:xfrm>
        <a:graphic>
          <a:graphicData uri="http://schemas.openxmlformats.org/presentationml/2006/ole">
            <mc:AlternateContent xmlns:mc="http://schemas.openxmlformats.org/markup-compatibility/2006">
              <mc:Choice xmlns:v="urn:schemas-microsoft-com:vml" Requires="v">
                <p:oleObj spid="_x0000_s3117" name="" r:id="rId49" imgW="203200" imgH="241300" progId="Equation.3">
                  <p:embed/>
                </p:oleObj>
              </mc:Choice>
              <mc:Fallback>
                <p:oleObj name="" r:id="rId49" imgW="203200" imgH="241300" progId="Equation.3">
                  <p:embed/>
                  <p:pic>
                    <p:nvPicPr>
                      <p:cNvPr id="0" name="图片 3116"/>
                      <p:cNvPicPr/>
                      <p:nvPr/>
                    </p:nvPicPr>
                    <p:blipFill>
                      <a:blip r:embed="rId50">
                        <a:clrChange>
                          <a:clrFrom>
                            <a:srgbClr val="000000"/>
                          </a:clrFrom>
                          <a:clrTo>
                            <a:srgbClr val="000000">
                              <a:alpha val="0"/>
                            </a:srgbClr>
                          </a:clrTo>
                        </a:clrChange>
                      </a:blip>
                      <a:stretch>
                        <a:fillRect/>
                      </a:stretch>
                    </p:blipFill>
                    <p:spPr>
                      <a:xfrm>
                        <a:off x="6843713" y="5178425"/>
                        <a:ext cx="188912" cy="309563"/>
                      </a:xfrm>
                      <a:prstGeom prst="rect">
                        <a:avLst/>
                      </a:prstGeom>
                      <a:noFill/>
                      <a:ln w="38100">
                        <a:noFill/>
                        <a:miter/>
                      </a:ln>
                    </p:spPr>
                  </p:pic>
                </p:oleObj>
              </mc:Fallback>
            </mc:AlternateContent>
          </a:graphicData>
        </a:graphic>
      </p:graphicFrame>
      <p:graphicFrame>
        <p:nvGraphicFramePr>
          <p:cNvPr id="63550" name="Object 76"/>
          <p:cNvGraphicFramePr>
            <a:graphicFrameLocks noChangeAspect="1"/>
          </p:cNvGraphicFramePr>
          <p:nvPr/>
        </p:nvGraphicFramePr>
        <p:xfrm>
          <a:off x="7342188" y="5761038"/>
          <a:ext cx="284162" cy="504825"/>
        </p:xfrm>
        <a:graphic>
          <a:graphicData uri="http://schemas.openxmlformats.org/presentationml/2006/ole">
            <mc:AlternateContent xmlns:mc="http://schemas.openxmlformats.org/markup-compatibility/2006">
              <mc:Choice xmlns:v="urn:schemas-microsoft-com:vml" Requires="v">
                <p:oleObj spid="_x0000_s3115" name="" r:id="rId51" imgW="266700" imgH="342900" progId="Equation.3">
                  <p:embed/>
                </p:oleObj>
              </mc:Choice>
              <mc:Fallback>
                <p:oleObj name="" r:id="rId51" imgW="266700" imgH="342900" progId="Equation.3">
                  <p:embed/>
                  <p:pic>
                    <p:nvPicPr>
                      <p:cNvPr id="0" name="图片 3114"/>
                      <p:cNvPicPr/>
                      <p:nvPr/>
                    </p:nvPicPr>
                    <p:blipFill>
                      <a:blip r:embed="rId52">
                        <a:clrChange>
                          <a:clrFrom>
                            <a:srgbClr val="000000"/>
                          </a:clrFrom>
                          <a:clrTo>
                            <a:srgbClr val="000000">
                              <a:alpha val="0"/>
                            </a:srgbClr>
                          </a:clrTo>
                        </a:clrChange>
                      </a:blip>
                      <a:stretch>
                        <a:fillRect/>
                      </a:stretch>
                    </p:blipFill>
                    <p:spPr>
                      <a:xfrm>
                        <a:off x="7342188" y="5761038"/>
                        <a:ext cx="284162" cy="504825"/>
                      </a:xfrm>
                      <a:prstGeom prst="rect">
                        <a:avLst/>
                      </a:prstGeom>
                      <a:noFill/>
                      <a:ln w="38100">
                        <a:noFill/>
                        <a:miter/>
                      </a:ln>
                    </p:spPr>
                  </p:pic>
                </p:oleObj>
              </mc:Fallback>
            </mc:AlternateContent>
          </a:graphicData>
        </a:graphic>
      </p:graphicFrame>
      <p:graphicFrame>
        <p:nvGraphicFramePr>
          <p:cNvPr id="63551" name="Object 77"/>
          <p:cNvGraphicFramePr>
            <a:graphicFrameLocks noChangeAspect="1"/>
          </p:cNvGraphicFramePr>
          <p:nvPr/>
        </p:nvGraphicFramePr>
        <p:xfrm>
          <a:off x="7216775" y="3622675"/>
          <a:ext cx="350838" cy="558800"/>
        </p:xfrm>
        <a:graphic>
          <a:graphicData uri="http://schemas.openxmlformats.org/presentationml/2006/ole">
            <mc:AlternateContent xmlns:mc="http://schemas.openxmlformats.org/markup-compatibility/2006">
              <mc:Choice xmlns:v="urn:schemas-microsoft-com:vml" Requires="v">
                <p:oleObj spid="_x0000_s3090" name="" r:id="rId53" imgW="177800" imgH="241300" progId="Equation.3">
                  <p:embed/>
                </p:oleObj>
              </mc:Choice>
              <mc:Fallback>
                <p:oleObj name="" r:id="rId53" imgW="177800" imgH="241300" progId="Equation.3">
                  <p:embed/>
                  <p:pic>
                    <p:nvPicPr>
                      <p:cNvPr id="0" name="图片 3089"/>
                      <p:cNvPicPr/>
                      <p:nvPr/>
                    </p:nvPicPr>
                    <p:blipFill>
                      <a:blip r:embed="rId24"/>
                      <a:stretch>
                        <a:fillRect/>
                      </a:stretch>
                    </p:blipFill>
                    <p:spPr>
                      <a:xfrm>
                        <a:off x="7216775" y="3622675"/>
                        <a:ext cx="350838" cy="558800"/>
                      </a:xfrm>
                      <a:prstGeom prst="rect">
                        <a:avLst/>
                      </a:prstGeom>
                      <a:noFill/>
                      <a:ln w="38100">
                        <a:noFill/>
                        <a:miter/>
                      </a:ln>
                    </p:spPr>
                  </p:pic>
                </p:oleObj>
              </mc:Fallback>
            </mc:AlternateContent>
          </a:graphicData>
        </a:graphic>
      </p:graphicFrame>
      <p:graphicFrame>
        <p:nvGraphicFramePr>
          <p:cNvPr id="63552" name="Object 78"/>
          <p:cNvGraphicFramePr>
            <a:graphicFrameLocks noChangeAspect="1"/>
          </p:cNvGraphicFramePr>
          <p:nvPr/>
        </p:nvGraphicFramePr>
        <p:xfrm>
          <a:off x="6045200" y="4618038"/>
          <a:ext cx="350838" cy="560387"/>
        </p:xfrm>
        <a:graphic>
          <a:graphicData uri="http://schemas.openxmlformats.org/presentationml/2006/ole">
            <mc:AlternateContent xmlns:mc="http://schemas.openxmlformats.org/markup-compatibility/2006">
              <mc:Choice xmlns:v="urn:schemas-microsoft-com:vml" Requires="v">
                <p:oleObj spid="_x0000_s3087" name="" r:id="rId54" imgW="177800" imgH="241300" progId="Equation.3">
                  <p:embed/>
                </p:oleObj>
              </mc:Choice>
              <mc:Fallback>
                <p:oleObj name="" r:id="rId54" imgW="177800" imgH="241300" progId="Equation.3">
                  <p:embed/>
                  <p:pic>
                    <p:nvPicPr>
                      <p:cNvPr id="0" name="图片 3086"/>
                      <p:cNvPicPr/>
                      <p:nvPr/>
                    </p:nvPicPr>
                    <p:blipFill>
                      <a:blip r:embed="rId26"/>
                      <a:stretch>
                        <a:fillRect/>
                      </a:stretch>
                    </p:blipFill>
                    <p:spPr>
                      <a:xfrm>
                        <a:off x="6045200" y="4618038"/>
                        <a:ext cx="350838" cy="560387"/>
                      </a:xfrm>
                      <a:prstGeom prst="rect">
                        <a:avLst/>
                      </a:prstGeom>
                      <a:noFill/>
                      <a:ln w="38100">
                        <a:noFill/>
                        <a:miter/>
                      </a:ln>
                    </p:spPr>
                  </p:pic>
                </p:oleObj>
              </mc:Fallback>
            </mc:AlternateContent>
          </a:graphicData>
        </a:graphic>
      </p:graphicFrame>
      <p:graphicFrame>
        <p:nvGraphicFramePr>
          <p:cNvPr id="63553" name="Object 79"/>
          <p:cNvGraphicFramePr>
            <a:graphicFrameLocks noChangeAspect="1"/>
          </p:cNvGraphicFramePr>
          <p:nvPr/>
        </p:nvGraphicFramePr>
        <p:xfrm>
          <a:off x="7429500" y="5114925"/>
          <a:ext cx="442913" cy="622300"/>
        </p:xfrm>
        <a:graphic>
          <a:graphicData uri="http://schemas.openxmlformats.org/presentationml/2006/ole">
            <mc:AlternateContent xmlns:mc="http://schemas.openxmlformats.org/markup-compatibility/2006">
              <mc:Choice xmlns:v="urn:schemas-microsoft-com:vml" Requires="v">
                <p:oleObj spid="_x0000_s3118" name="" r:id="rId55" imgW="254000" imgH="304800" progId="Equation.3">
                  <p:embed/>
                </p:oleObj>
              </mc:Choice>
              <mc:Fallback>
                <p:oleObj name="" r:id="rId55" imgW="254000" imgH="304800" progId="Equation.3">
                  <p:embed/>
                  <p:pic>
                    <p:nvPicPr>
                      <p:cNvPr id="0" name="图片 3117"/>
                      <p:cNvPicPr/>
                      <p:nvPr/>
                    </p:nvPicPr>
                    <p:blipFill>
                      <a:blip r:embed="rId56">
                        <a:clrChange>
                          <a:clrFrom>
                            <a:srgbClr val="000000"/>
                          </a:clrFrom>
                          <a:clrTo>
                            <a:srgbClr val="000000">
                              <a:alpha val="0"/>
                            </a:srgbClr>
                          </a:clrTo>
                        </a:clrChange>
                      </a:blip>
                      <a:stretch>
                        <a:fillRect/>
                      </a:stretch>
                    </p:blipFill>
                    <p:spPr>
                      <a:xfrm>
                        <a:off x="7429500" y="5114925"/>
                        <a:ext cx="442913" cy="622300"/>
                      </a:xfrm>
                      <a:prstGeom prst="rect">
                        <a:avLst/>
                      </a:prstGeom>
                      <a:noFill/>
                      <a:ln w="38100">
                        <a:noFill/>
                        <a:miter/>
                      </a:ln>
                    </p:spPr>
                  </p:pic>
                </p:oleObj>
              </mc:Fallback>
            </mc:AlternateContent>
          </a:graphicData>
        </a:graphic>
      </p:graphicFrame>
      <p:graphicFrame>
        <p:nvGraphicFramePr>
          <p:cNvPr id="63554" name="Object 80"/>
          <p:cNvGraphicFramePr>
            <a:graphicFrameLocks noChangeAspect="1"/>
          </p:cNvGraphicFramePr>
          <p:nvPr/>
        </p:nvGraphicFramePr>
        <p:xfrm>
          <a:off x="7908925" y="4679950"/>
          <a:ext cx="376238" cy="558800"/>
        </p:xfrm>
        <a:graphic>
          <a:graphicData uri="http://schemas.openxmlformats.org/presentationml/2006/ole">
            <mc:AlternateContent xmlns:mc="http://schemas.openxmlformats.org/markup-compatibility/2006">
              <mc:Choice xmlns:v="urn:schemas-microsoft-com:vml" Requires="v">
                <p:oleObj spid="_x0000_s3119" name="" r:id="rId57" imgW="190500" imgH="241300" progId="Equation.3">
                  <p:embed/>
                </p:oleObj>
              </mc:Choice>
              <mc:Fallback>
                <p:oleObj name="" r:id="rId57" imgW="190500" imgH="241300" progId="Equation.3">
                  <p:embed/>
                  <p:pic>
                    <p:nvPicPr>
                      <p:cNvPr id="0" name="图片 3118"/>
                      <p:cNvPicPr/>
                      <p:nvPr/>
                    </p:nvPicPr>
                    <p:blipFill>
                      <a:blip r:embed="rId58">
                        <a:clrChange>
                          <a:clrFrom>
                            <a:srgbClr val="000000"/>
                          </a:clrFrom>
                          <a:clrTo>
                            <a:srgbClr val="000000">
                              <a:alpha val="0"/>
                            </a:srgbClr>
                          </a:clrTo>
                        </a:clrChange>
                      </a:blip>
                      <a:stretch>
                        <a:fillRect/>
                      </a:stretch>
                    </p:blipFill>
                    <p:spPr>
                      <a:xfrm>
                        <a:off x="7908925" y="4679950"/>
                        <a:ext cx="376238" cy="558800"/>
                      </a:xfrm>
                      <a:prstGeom prst="rect">
                        <a:avLst/>
                      </a:prstGeom>
                      <a:noFill/>
                      <a:ln w="38100">
                        <a:noFill/>
                        <a:miter/>
                      </a:ln>
                    </p:spPr>
                  </p:pic>
                </p:oleObj>
              </mc:Fallback>
            </mc:AlternateContent>
          </a:graphicData>
        </a:graphic>
      </p:graphicFrame>
      <p:sp>
        <p:nvSpPr>
          <p:cNvPr id="11331" name="Freeform 81"/>
          <p:cNvSpPr/>
          <p:nvPr/>
        </p:nvSpPr>
        <p:spPr>
          <a:xfrm>
            <a:off x="7800975" y="4432300"/>
            <a:ext cx="123825" cy="869950"/>
          </a:xfrm>
          <a:custGeom>
            <a:avLst/>
            <a:gdLst/>
            <a:ahLst/>
            <a:cxnLst>
              <a:cxn ang="0">
                <a:pos x="0" y="0"/>
              </a:cxn>
              <a:cxn ang="0">
                <a:pos x="118569" y="414120"/>
              </a:cxn>
              <a:cxn ang="0">
                <a:pos x="118569" y="828240"/>
              </a:cxn>
              <a:cxn ang="0">
                <a:pos x="118569" y="966788"/>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3556" name="Line 82"/>
          <p:cNvSpPr/>
          <p:nvPr/>
        </p:nvSpPr>
        <p:spPr>
          <a:xfrm>
            <a:off x="7146925" y="5565775"/>
            <a:ext cx="690563" cy="436563"/>
          </a:xfrm>
          <a:prstGeom prst="line">
            <a:avLst/>
          </a:prstGeom>
          <a:ln w="38100" cap="flat" cmpd="sng">
            <a:solidFill>
              <a:srgbClr val="00FFFF"/>
            </a:solidFill>
            <a:prstDash val="solid"/>
            <a:round/>
            <a:headEnd type="none" w="med" len="med"/>
            <a:tailEnd type="arrow" w="med" len="med"/>
          </a:ln>
        </p:spPr>
      </p:sp>
      <p:sp>
        <p:nvSpPr>
          <p:cNvPr id="11333" name="Freeform 83"/>
          <p:cNvSpPr/>
          <p:nvPr/>
        </p:nvSpPr>
        <p:spPr>
          <a:xfrm>
            <a:off x="7800975" y="5549900"/>
            <a:ext cx="160338" cy="808038"/>
          </a:xfrm>
          <a:custGeom>
            <a:avLst/>
            <a:gdLst/>
            <a:ahLst/>
            <a:cxnLst>
              <a:cxn ang="0">
                <a:pos x="177800" y="0"/>
              </a:cxn>
              <a:cxn ang="0">
                <a:pos x="118969" y="552821"/>
              </a:cxn>
              <a:cxn ang="0">
                <a:pos x="0" y="898525"/>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3558" name="Object 84"/>
          <p:cNvGraphicFramePr>
            <a:graphicFrameLocks noChangeAspect="1"/>
          </p:cNvGraphicFramePr>
          <p:nvPr/>
        </p:nvGraphicFramePr>
        <p:xfrm>
          <a:off x="7908925" y="5762625"/>
          <a:ext cx="777875" cy="581025"/>
        </p:xfrm>
        <a:graphic>
          <a:graphicData uri="http://schemas.openxmlformats.org/presentationml/2006/ole">
            <mc:AlternateContent xmlns:mc="http://schemas.openxmlformats.org/markup-compatibility/2006">
              <mc:Choice xmlns:v="urn:schemas-microsoft-com:vml" Requires="v">
                <p:oleObj spid="_x0000_s3091" name="" r:id="rId59" imgW="368300" imgH="342900" progId="Equation.3">
                  <p:embed/>
                </p:oleObj>
              </mc:Choice>
              <mc:Fallback>
                <p:oleObj name="" r:id="rId59" imgW="368300" imgH="342900" progId="Equation.3">
                  <p:embed/>
                  <p:pic>
                    <p:nvPicPr>
                      <p:cNvPr id="0" name="图片 3090"/>
                      <p:cNvPicPr/>
                      <p:nvPr/>
                    </p:nvPicPr>
                    <p:blipFill>
                      <a:blip r:embed="rId60">
                        <a:clrChange>
                          <a:clrFrom>
                            <a:srgbClr val="000000"/>
                          </a:clrFrom>
                          <a:clrTo>
                            <a:srgbClr val="000000">
                              <a:alpha val="0"/>
                            </a:srgbClr>
                          </a:clrTo>
                        </a:clrChange>
                      </a:blip>
                      <a:stretch>
                        <a:fillRect/>
                      </a:stretch>
                    </p:blipFill>
                    <p:spPr>
                      <a:xfrm>
                        <a:off x="7908925" y="5762625"/>
                        <a:ext cx="777875" cy="581025"/>
                      </a:xfrm>
                      <a:prstGeom prst="rect">
                        <a:avLst/>
                      </a:prstGeom>
                      <a:noFill/>
                      <a:ln w="38100">
                        <a:noFill/>
                        <a:miter/>
                      </a:ln>
                    </p:spPr>
                  </p:pic>
                </p:oleObj>
              </mc:Fallback>
            </mc:AlternateContent>
          </a:graphicData>
        </a:graphic>
      </p:graphicFrame>
      <p:sp>
        <p:nvSpPr>
          <p:cNvPr id="11335" name="Rectangle 85"/>
          <p:cNvSpPr/>
          <p:nvPr/>
        </p:nvSpPr>
        <p:spPr>
          <a:xfrm>
            <a:off x="5934075" y="6021388"/>
            <a:ext cx="596900" cy="436563"/>
          </a:xfrm>
          <a:prstGeom prst="rect">
            <a:avLst/>
          </a:prstGeom>
          <a:noFill/>
          <a:ln w="9525">
            <a:noFill/>
          </a:ln>
        </p:spPr>
        <p:txBody>
          <a:bodyPr wrap="none" anchor="t">
            <a:spAutoFit/>
          </a:bodyPr>
          <a:p>
            <a:pPr fontAlgn="base"/>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OK</a:t>
            </a:r>
            <a:endParaRPr lang="en-US" altLang="zh-CN" sz="2250" strike="noStrike" noProof="1">
              <a:solidFill>
                <a:schemeClr val="hlink"/>
              </a:solidFill>
              <a:latin typeface="微软雅黑" panose="020B0503020204020204" pitchFamily="34" charset="-122"/>
              <a:ea typeface="微软雅黑" panose="020B0503020204020204" pitchFamily="34" charset="-122"/>
            </a:endParaRPr>
          </a:p>
        </p:txBody>
      </p:sp>
      <p:pic>
        <p:nvPicPr>
          <p:cNvPr id="63560" name="Picture 20"/>
          <p:cNvPicPr>
            <a:picLocks noChangeAspect="1"/>
          </p:cNvPicPr>
          <p:nvPr/>
        </p:nvPicPr>
        <p:blipFill>
          <a:blip r:embed="rId61"/>
          <a:stretch>
            <a:fillRect/>
          </a:stretch>
        </p:blipFill>
        <p:spPr>
          <a:xfrm>
            <a:off x="7805738" y="0"/>
            <a:ext cx="881062" cy="11017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1"/>
                                        </p:tgtEl>
                                        <p:attrNameLst>
                                          <p:attrName>style.visibility</p:attrName>
                                        </p:attrNameLst>
                                      </p:cBhvr>
                                      <p:to>
                                        <p:strVal val="visible"/>
                                      </p:to>
                                    </p:set>
                                    <p:animEffect transition="in" filter="blinds(horizontal)">
                                      <p:cBhvr>
                                        <p:cTn id="7" dur="500"/>
                                        <p:tgtEl>
                                          <p:spTgt spid="10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91"/>
                                        </p:tgtEl>
                                        <p:attrNameLst>
                                          <p:attrName>style.visibility</p:attrName>
                                        </p:attrNameLst>
                                      </p:cBhvr>
                                      <p:to>
                                        <p:strVal val="visible"/>
                                      </p:to>
                                    </p:set>
                                    <p:animEffect transition="in" filter="blinds(horizontal)">
                                      <p:cBhvr>
                                        <p:cTn id="12" dur="500"/>
                                        <p:tgtEl>
                                          <p:spTgt spid="10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1" grpId="0"/>
      <p:bldP spid="10959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1920" y="157478"/>
            <a:ext cx="7695565" cy="47053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marR="0" indent="-342900" algn="l" defTabSz="584200" rtl="0" eaLnBrk="1" fontAlgn="auto" latinLnBrk="0" hangingPunct="0">
              <a:lnSpc>
                <a:spcPct val="100000"/>
              </a:lnSpc>
              <a:spcBef>
                <a:spcPts val="0"/>
              </a:spcBef>
              <a:spcAft>
                <a:spcPts val="0"/>
              </a:spcAft>
              <a:buFont typeface="Wingdings" panose="05000000000000000000" charset="0"/>
              <a:buChar char="n"/>
              <a:defRPr/>
            </a:pPr>
            <a:r>
              <a:rPr lang="zh-CN" sz="2400" b="1" strike="noStrike" noProof="1" dirty="0">
                <a:solidFill>
                  <a:srgbClr val="FF0000"/>
                </a:solidFill>
                <a:latin typeface="微软雅黑" panose="020B0503020204020204" pitchFamily="34" charset="-122"/>
                <a:ea typeface="微软雅黑" panose="020B0503020204020204" pitchFamily="34" charset="-122"/>
                <a:sym typeface="+mn-ea"/>
              </a:rPr>
              <a:t>牛顿动力学</a:t>
            </a:r>
            <a:r>
              <a:rPr sz="2400" b="1" strike="noStrike" noProof="1" dirty="0">
                <a:solidFill>
                  <a:srgbClr val="FF0000"/>
                </a:solidFill>
                <a:latin typeface="微软雅黑" panose="020B0503020204020204" pitchFamily="34" charset="-122"/>
                <a:ea typeface="微软雅黑" panose="020B0503020204020204" pitchFamily="34" charset="-122"/>
                <a:sym typeface="+mn-ea"/>
              </a:rPr>
              <a:t>所学的</a:t>
            </a:r>
            <a:r>
              <a:rPr lang="zh-CN" sz="2400" b="1" strike="noStrike" noProof="1" dirty="0">
                <a:solidFill>
                  <a:srgbClr val="FF0000"/>
                </a:solidFill>
                <a:latin typeface="微软雅黑" panose="020B0503020204020204" pitchFamily="34" charset="-122"/>
                <a:ea typeface="微软雅黑" panose="020B0503020204020204" pitchFamily="34" charset="-122"/>
                <a:sym typeface="+mn-ea"/>
              </a:rPr>
              <a:t>求某瞬时力与加速度关系的</a:t>
            </a:r>
            <a:r>
              <a:rPr sz="2400" b="1" strike="noStrike" noProof="1" dirty="0">
                <a:solidFill>
                  <a:srgbClr val="FF0000"/>
                </a:solidFill>
                <a:latin typeface="微软雅黑" panose="020B0503020204020204" pitchFamily="34" charset="-122"/>
                <a:ea typeface="微软雅黑" panose="020B0503020204020204" pitchFamily="34" charset="-122"/>
                <a:sym typeface="+mn-ea"/>
              </a:rPr>
              <a:t>方法</a:t>
            </a:r>
            <a:endParaRPr kumimoji="0" lang="zh-CN" sz="2400" b="1" i="0" u="none" strike="noStrike" kern="1200" cap="none" spc="0" normalizeH="0" baseline="0" noProof="1" dirty="0" smtClean="0">
              <a:ln w="22225">
                <a:solidFill>
                  <a:schemeClr val="accent2"/>
                </a:solidFill>
                <a:prstDash val="solid"/>
              </a:ln>
              <a:solidFill>
                <a:srgbClr val="FF0000"/>
              </a:solidFill>
              <a:effectLst/>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298449" y="1535745"/>
            <a:ext cx="6839585"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R="0" algn="l" defTabSz="584200" rtl="0" eaLnBrk="1" fontAlgn="auto" latinLnBrk="0" hangingPunct="0">
              <a:lnSpc>
                <a:spcPct val="100000"/>
              </a:lnSpc>
              <a:spcBef>
                <a:spcPts val="0"/>
              </a:spcBef>
              <a:spcAft>
                <a:spcPts val="0"/>
              </a:spcAft>
              <a:buFont typeface="Wingdings" panose="05000000000000000000" charset="0"/>
              <a:defRPr/>
            </a:pPr>
            <a:endParaRPr kumimoji="0" sz="2000" b="0" i="0" u="none" strike="noStrike" kern="1200" cap="none" spc="0" normalizeH="0" noProof="1" dirty="0">
              <a:solidFill>
                <a:schemeClr val="tx1"/>
              </a:solidFill>
              <a:latin typeface="微软雅黑" panose="020B0503020204020204" pitchFamily="34" charset="-122"/>
              <a:ea typeface="微软雅黑" panose="020B0503020204020204" pitchFamily="34" charset="-122"/>
              <a:cs typeface="+mn-cs"/>
              <a:sym typeface="+mn-ea"/>
            </a:endParaRPr>
          </a:p>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kumimoji="0" sz="2000" b="1" i="0" u="none" strike="noStrike" kern="1200" cap="none" spc="0" normalizeH="0" noProof="1" dirty="0">
                <a:solidFill>
                  <a:srgbClr val="FF0000"/>
                </a:solidFill>
                <a:latin typeface="微软雅黑" panose="020B0503020204020204" pitchFamily="34" charset="-122"/>
                <a:ea typeface="微软雅黑" panose="020B0503020204020204" pitchFamily="34" charset="-122"/>
                <a:cs typeface="+mn-cs"/>
                <a:sym typeface="+mn-ea"/>
              </a:rPr>
              <a:t>动量</a:t>
            </a:r>
            <a:r>
              <a:rPr kumimoji="0" lang="en-US" sz="2000" b="1" i="0" u="none" strike="noStrike" kern="1200" cap="none" spc="0" normalizeH="0" noProof="1" dirty="0">
                <a:solidFill>
                  <a:srgbClr val="FF0000"/>
                </a:solidFill>
                <a:latin typeface="微软雅黑" panose="020B0503020204020204" pitchFamily="34" charset="-122"/>
                <a:ea typeface="微软雅黑" panose="020B0503020204020204" pitchFamily="34" charset="-122"/>
                <a:cs typeface="+mn-cs"/>
                <a:sym typeface="+mn-ea"/>
              </a:rPr>
              <a:t>+</a:t>
            </a:r>
            <a:r>
              <a:rPr kumimoji="0" sz="2000" b="1" i="0" u="none" strike="noStrike" kern="1200" cap="none" spc="0" normalizeH="0" noProof="1" dirty="0">
                <a:solidFill>
                  <a:srgbClr val="FF0000"/>
                </a:solidFill>
                <a:latin typeface="微软雅黑" panose="020B0503020204020204" pitchFamily="34" charset="-122"/>
                <a:ea typeface="微软雅黑" panose="020B0503020204020204" pitchFamily="34" charset="-122"/>
                <a:cs typeface="+mn-cs"/>
                <a:sym typeface="+mn-ea"/>
              </a:rPr>
              <a:t>动量矩定</a:t>
            </a:r>
            <a:r>
              <a:rPr sz="2000" b="1" strike="noStrike" noProof="1" dirty="0">
                <a:solidFill>
                  <a:srgbClr val="FF0000"/>
                </a:solidFill>
                <a:latin typeface="微软雅黑" panose="020B0503020204020204" pitchFamily="34" charset="-122"/>
                <a:ea typeface="微软雅黑" panose="020B0503020204020204" pitchFamily="34" charset="-122"/>
                <a:sym typeface="+mn-ea"/>
              </a:rPr>
              <a:t>理</a:t>
            </a:r>
            <a:r>
              <a:rPr lang="zh-CN" sz="2000" strike="noStrike" noProof="1" dirty="0">
                <a:solidFill>
                  <a:schemeClr val="tx1"/>
                </a:solidFill>
                <a:latin typeface="微软雅黑" panose="020B0503020204020204" pitchFamily="34" charset="-122"/>
                <a:ea typeface="微软雅黑" panose="020B0503020204020204" pitchFamily="34" charset="-122"/>
                <a:sym typeface="+mn-ea"/>
              </a:rPr>
              <a:t>：</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建立动力学理论</a:t>
            </a:r>
            <a:endParaRPr kumimoji="0" lang="zh-CN"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endParaRPr>
          </a:p>
        </p:txBody>
      </p:sp>
      <p:sp>
        <p:nvSpPr>
          <p:cNvPr id="4" name="文本框 3"/>
          <p:cNvSpPr txBox="1"/>
          <p:nvPr/>
        </p:nvSpPr>
        <p:spPr>
          <a:xfrm>
            <a:off x="298449" y="2818763"/>
            <a:ext cx="6839585" cy="40894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sz="2000" b="1" strike="noStrike" noProof="1" dirty="0">
                <a:solidFill>
                  <a:srgbClr val="FF0000"/>
                </a:solidFill>
                <a:latin typeface="微软雅黑" panose="020B0503020204020204" pitchFamily="34" charset="-122"/>
                <a:ea typeface="微软雅黑" panose="020B0503020204020204" pitchFamily="34" charset="-122"/>
                <a:sym typeface="+mn-ea"/>
              </a:rPr>
              <a:t>动静法</a:t>
            </a:r>
            <a:r>
              <a:rPr lang="zh-CN" sz="2000" strike="noStrike" noProof="1" dirty="0">
                <a:solidFill>
                  <a:schemeClr val="tx1"/>
                </a:solidFill>
                <a:latin typeface="微软雅黑" panose="020B0503020204020204" pitchFamily="34" charset="-122"/>
                <a:ea typeface="微软雅黑" panose="020B0503020204020204" pitchFamily="34" charset="-122"/>
                <a:sym typeface="+mn-ea"/>
              </a:rPr>
              <a:t>：</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除特殊情形优选功率方程外，均优选</a:t>
            </a:r>
            <a:r>
              <a:rPr lang="zh-CN" sz="2000" strike="noStrike" noProof="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动静法！</a:t>
            </a:r>
            <a:endParaRPr kumimoji="0" lang="zh-CN" sz="2000" b="0" i="0" u="none" strike="noStrike" kern="1200" cap="none" spc="0" normalizeH="0" baseline="0" noProof="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mn-ea"/>
            </a:endParaRPr>
          </a:p>
        </p:txBody>
      </p:sp>
      <p:sp>
        <p:nvSpPr>
          <p:cNvPr id="5" name="文本框 4"/>
          <p:cNvSpPr txBox="1"/>
          <p:nvPr/>
        </p:nvSpPr>
        <p:spPr>
          <a:xfrm>
            <a:off x="210185" y="3893184"/>
            <a:ext cx="8723630"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功率方程</a:t>
            </a:r>
            <a:r>
              <a:rPr lang="zh-CN" sz="2000" strike="noStrike" noProof="1" dirty="0">
                <a:solidFill>
                  <a:schemeClr val="tx1"/>
                </a:solidFill>
                <a:latin typeface="微软雅黑" panose="020B0503020204020204" pitchFamily="34" charset="-122"/>
                <a:ea typeface="微软雅黑" panose="020B0503020204020204" pitchFamily="34" charset="-122"/>
                <a:sym typeface="+mn-ea"/>
              </a:rPr>
              <a:t>：</a:t>
            </a:r>
            <a:r>
              <a:rPr kumimoji="0" lang="zh-CN" altLang="en-US"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机械能守恒定律中势能对时间的导数即是有势力的功率，不都是直角或比例关系，仍采用功率方程法</a:t>
            </a:r>
            <a:r>
              <a:rPr kumimoji="0" lang="en-US" altLang="zh-CN"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1.</a:t>
            </a:r>
            <a:endParaRPr kumimoji="0" lang="en-US" altLang="zh-CN"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1920" y="126682"/>
            <a:ext cx="7695565" cy="53213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marR="0" indent="-342900" algn="l" defTabSz="584200" rtl="0" eaLnBrk="1" fontAlgn="auto" latinLnBrk="0" hangingPunct="0">
              <a:lnSpc>
                <a:spcPct val="100000"/>
              </a:lnSpc>
              <a:spcBef>
                <a:spcPts val="0"/>
              </a:spcBef>
              <a:spcAft>
                <a:spcPts val="0"/>
              </a:spcAft>
              <a:buFont typeface="Wingdings" panose="05000000000000000000" charset="0"/>
              <a:buChar char="n"/>
              <a:defRPr/>
            </a:pPr>
            <a:r>
              <a:rPr lang="zh-CN" sz="2800" b="1" strike="noStrike" noProof="1" dirty="0">
                <a:solidFill>
                  <a:srgbClr val="FF0000"/>
                </a:solidFill>
                <a:latin typeface="微软雅黑" panose="020B0503020204020204" pitchFamily="34" charset="-122"/>
                <a:ea typeface="微软雅黑" panose="020B0503020204020204" pitchFamily="34" charset="-122"/>
                <a:sym typeface="+mn-ea"/>
              </a:rPr>
              <a:t>求某瞬时力与加速度关系的</a:t>
            </a:r>
            <a:r>
              <a:rPr sz="2800" b="1" strike="noStrike" noProof="1" dirty="0">
                <a:solidFill>
                  <a:srgbClr val="FF0000"/>
                </a:solidFill>
                <a:latin typeface="微软雅黑" panose="020B0503020204020204" pitchFamily="34" charset="-122"/>
                <a:ea typeface="微软雅黑" panose="020B0503020204020204" pitchFamily="34" charset="-122"/>
                <a:sym typeface="+mn-ea"/>
              </a:rPr>
              <a:t>方法</a:t>
            </a:r>
            <a:r>
              <a:rPr lang="zh-CN" sz="2800" b="1" strike="noStrike" noProof="1" dirty="0">
                <a:solidFill>
                  <a:srgbClr val="FF0000"/>
                </a:solidFill>
                <a:latin typeface="微软雅黑" panose="020B0503020204020204" pitchFamily="34" charset="-122"/>
                <a:ea typeface="微软雅黑" panose="020B0503020204020204" pitchFamily="34" charset="-122"/>
                <a:sym typeface="+mn-ea"/>
              </a:rPr>
              <a:t>选择判据</a:t>
            </a:r>
            <a:endParaRPr kumimoji="0" lang="zh-CN" sz="2800" b="1" i="0" u="none" strike="noStrike" kern="1200" cap="none" spc="0" normalizeH="0" baseline="0" noProof="1" dirty="0" smtClean="0">
              <a:ln w="22225">
                <a:solidFill>
                  <a:schemeClr val="accent2"/>
                </a:solidFill>
                <a:prstDash val="solid"/>
              </a:ln>
              <a:solidFill>
                <a:srgbClr val="FF0000"/>
              </a:solidFill>
              <a:effectLst/>
              <a:latin typeface="微软雅黑" panose="020B0503020204020204" pitchFamily="34" charset="-122"/>
              <a:ea typeface="微软雅黑" panose="020B0503020204020204" pitchFamily="34" charset="-122"/>
              <a:cs typeface="+mj-cs"/>
              <a:sym typeface="+mn-ea"/>
            </a:endParaRPr>
          </a:p>
        </p:txBody>
      </p:sp>
      <p:sp>
        <p:nvSpPr>
          <p:cNvPr id="4" name="文本框 3"/>
          <p:cNvSpPr txBox="1"/>
          <p:nvPr/>
        </p:nvSpPr>
        <p:spPr>
          <a:xfrm>
            <a:off x="121920" y="935354"/>
            <a:ext cx="7104380" cy="102489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单刚体单自由度系统</a:t>
            </a:r>
            <a:r>
              <a:rPr lang="zh-CN" sz="2000" b="1" strike="noStrike" noProof="1" dirty="0">
                <a:latin typeface="微软雅黑" panose="020B0503020204020204" pitchFamily="34" charset="-122"/>
                <a:ea typeface="微软雅黑" panose="020B0503020204020204" pitchFamily="34" charset="-122"/>
                <a:sym typeface="+mn-ea"/>
              </a:rPr>
              <a:t>：能用功率方程求解的，用动静法更简单。因为动静法不需要如功率方程那样进行消去速度自变量的步骤。</a:t>
            </a:r>
            <a:endParaRPr lang="zh-CN" sz="2000" b="1" strike="noStrike" noProof="1"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75895" y="1976120"/>
            <a:ext cx="8606155"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在单刚体上连接物体但不增加外部约束和自由度</a:t>
            </a:r>
            <a:r>
              <a:rPr lang="zh-CN" sz="2000" b="1" strike="noStrike" noProof="1" dirty="0">
                <a:latin typeface="微软雅黑" panose="020B0503020204020204" pitchFamily="34" charset="-122"/>
                <a:ea typeface="微软雅黑" panose="020B0503020204020204" pitchFamily="34" charset="-122"/>
                <a:sym typeface="+mn-ea"/>
              </a:rPr>
              <a:t>而形成的多刚体单自由度系统，选择方法与单刚体单自由度系统相同。</a:t>
            </a:r>
            <a:endParaRPr lang="zh-CN" sz="2000" b="1" strike="noStrike" noProof="1"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1920" y="2692718"/>
            <a:ext cx="8606155" cy="40894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latin typeface="微软雅黑" panose="020B0503020204020204" pitchFamily="34" charset="-122"/>
                <a:ea typeface="微软雅黑" panose="020B0503020204020204" pitchFamily="34" charset="-122"/>
                <a:sym typeface="+mn-ea"/>
              </a:rPr>
              <a:t>可用</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动量</a:t>
            </a:r>
            <a:r>
              <a:rPr lang="en-US" altLang="zh-CN" sz="2000" b="1" strike="noStrike" noProof="1" dirty="0">
                <a:solidFill>
                  <a:srgbClr val="FF0000"/>
                </a:solidFill>
                <a:latin typeface="微软雅黑" panose="020B0503020204020204" pitchFamily="34" charset="-122"/>
                <a:ea typeface="微软雅黑" panose="020B0503020204020204" pitchFamily="34" charset="-122"/>
                <a:sym typeface="+mn-ea"/>
              </a:rPr>
              <a:t>+</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动量矩定理</a:t>
            </a:r>
            <a:r>
              <a:rPr lang="zh-CN" sz="2000" b="1" strike="noStrike" noProof="1" dirty="0">
                <a:latin typeface="微软雅黑" panose="020B0503020204020204" pitchFamily="34" charset="-122"/>
                <a:ea typeface="微软雅黑" panose="020B0503020204020204" pitchFamily="34" charset="-122"/>
                <a:sym typeface="+mn-ea"/>
              </a:rPr>
              <a:t>分析的问题，用动静法一般更简便</a:t>
            </a:r>
            <a:r>
              <a:rPr lang="zh-CN" sz="2000" strike="noStrike" noProof="1" dirty="0">
                <a:latin typeface="微软雅黑" panose="020B0503020204020204" pitchFamily="34" charset="-122"/>
                <a:ea typeface="微软雅黑" panose="020B0503020204020204" pitchFamily="34" charset="-122"/>
                <a:sym typeface="+mn-ea"/>
              </a:rPr>
              <a:t>。</a:t>
            </a:r>
            <a:endParaRPr lang="zh-CN" sz="2000" strike="noStrike" noProof="1"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75895" y="2990215"/>
            <a:ext cx="8797290" cy="194818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sz="2000" b="1" strike="noStrike" noProof="1" dirty="0">
                <a:solidFill>
                  <a:srgbClr val="FF0000"/>
                </a:solidFill>
                <a:latin typeface="微软雅黑" panose="020B0503020204020204" pitchFamily="34" charset="-122"/>
                <a:ea typeface="微软雅黑" panose="020B0503020204020204" pitchFamily="34" charset="-122"/>
                <a:sym typeface="+mn-ea"/>
              </a:rPr>
              <a:t>优选功率方程的情形</a:t>
            </a:r>
            <a:r>
              <a:rPr sz="2000" strike="noStrike" noProof="1" dirty="0">
                <a:latin typeface="微软雅黑" panose="020B0503020204020204" pitchFamily="34" charset="-122"/>
                <a:ea typeface="微软雅黑" panose="020B0503020204020204" pitchFamily="34" charset="-122"/>
                <a:sym typeface="+mn-ea"/>
              </a:rPr>
              <a:t>(对于</a:t>
            </a:r>
            <a:r>
              <a:rPr sz="2000" b="1" strike="noStrike" noProof="1" dirty="0">
                <a:solidFill>
                  <a:srgbClr val="FF0000"/>
                </a:solidFill>
                <a:latin typeface="微软雅黑" panose="020B0503020204020204" pitchFamily="34" charset="-122"/>
                <a:ea typeface="微软雅黑" panose="020B0503020204020204" pitchFamily="34" charset="-122"/>
                <a:sym typeface="+mn-ea"/>
              </a:rPr>
              <a:t>具有</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无滑动摩擦</a:t>
            </a:r>
            <a:r>
              <a:rPr sz="2000" b="1" strike="noStrike" noProof="1" dirty="0">
                <a:solidFill>
                  <a:srgbClr val="FF0000"/>
                </a:solidFill>
                <a:latin typeface="微软雅黑" panose="020B0503020204020204" pitchFamily="34" charset="-122"/>
                <a:ea typeface="微软雅黑" panose="020B0503020204020204" pitchFamily="34" charset="-122"/>
                <a:sym typeface="+mn-ea"/>
              </a:rPr>
              <a:t>的多刚体单自由度系统</a:t>
            </a:r>
            <a:r>
              <a:rPr lang="zh-CN" sz="2000" strike="noStrike" noProof="1" dirty="0">
                <a:latin typeface="微软雅黑" panose="020B0503020204020204" pitchFamily="34" charset="-122"/>
                <a:ea typeface="微软雅黑" panose="020B0503020204020204" pitchFamily="34" charset="-122"/>
                <a:sym typeface="+mn-ea"/>
              </a:rPr>
              <a:t>）</a:t>
            </a:r>
            <a:endParaRPr lang="zh-CN" sz="2000" strike="noStrike" noProof="1" dirty="0">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en-US" alt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单自由</a:t>
            </a:r>
            <a:r>
              <a:rPr lang="en-US" alt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多刚体</a:t>
            </a:r>
            <a:r>
              <a:rPr lang="en-US" alt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无滑动摩擦</a:t>
            </a:r>
            <a:r>
              <a:rPr lang="en-US" alt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仅求做功的力或与切向加速度（角加速度）有关的加速度量。优选，一般用求导后的动能通式（</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功率方程法</a:t>
            </a:r>
            <a:r>
              <a:rPr lang="en-US" alt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en-US" altLang="zh-CN"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2</a:t>
            </a:r>
            <a:r>
              <a:rPr lang="zh-CN" altLang="en-US"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a:t>
            </a:r>
            <a:r>
              <a:rPr lang="en-US" altLang="zh-CN"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2</a:t>
            </a:r>
            <a:r>
              <a:rPr lang="zh-CN" altLang="en-US"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自由度</a:t>
            </a:r>
            <a:r>
              <a:rPr lang="en-US" altLang="zh-CN"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a:t>
            </a:r>
            <a:r>
              <a:rPr lang="zh-CN" altLang="en-US"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单刚体</a:t>
            </a:r>
            <a:r>
              <a:rPr lang="en-US" altLang="zh-CN"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a:t>
            </a:r>
            <a:r>
              <a:rPr lang="zh-CN" altLang="en-US"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水平</a:t>
            </a:r>
            <a:r>
              <a:rPr lang="en-US" altLang="zh-CN"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a:t>
            </a:r>
            <a:r>
              <a:rPr lang="zh-CN" altLang="en-US"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光滑</a:t>
            </a:r>
            <a:r>
              <a:rPr lang="en-US" altLang="zh-CN"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a:t>
            </a:r>
            <a:r>
              <a:rPr lang="zh-CN" altLang="en-US" sz="2000" b="1" strike="noStrike" noProof="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mj-cs"/>
                <a:sym typeface="+mn-ea"/>
              </a:rPr>
              <a:t>初始扰动</a:t>
            </a:r>
            <a:r>
              <a:rPr lang="zh-CN" altLang="en-US"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，动静法与动能定理均可。</a:t>
            </a:r>
            <a:endParaRPr kumimoji="0" lang="zh-CN" altLang="en-US"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en-US" altLang="zh-CN"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3</a:t>
            </a:r>
            <a:r>
              <a:rPr lang="zh-CN" altLang="en-US"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）机械能守恒定律中势能对时间的导数即是有势力的功率，不都是直角或比例关系，仍采用功率方程法</a:t>
            </a:r>
            <a:r>
              <a:rPr lang="en-US" altLang="zh-CN" sz="2000" b="1" strike="noStrike"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rPr>
              <a:t>1.</a:t>
            </a:r>
            <a:endParaRPr sz="2000" strike="noStrike" noProof="1"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28575" y="4938395"/>
            <a:ext cx="8606155"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latin typeface="微软雅黑" panose="020B0503020204020204" pitchFamily="34" charset="-122"/>
                <a:ea typeface="微软雅黑" panose="020B0503020204020204" pitchFamily="34" charset="-122"/>
                <a:sym typeface="+mn-ea"/>
              </a:rPr>
              <a:t>多刚体</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单自由</a:t>
            </a:r>
            <a:r>
              <a:rPr lang="zh-CN" sz="2000" b="1" strike="noStrike" noProof="1" dirty="0">
                <a:latin typeface="微软雅黑" panose="020B0503020204020204" pitchFamily="34" charset="-122"/>
                <a:ea typeface="微软雅黑" panose="020B0503020204020204" pitchFamily="34" charset="-122"/>
                <a:sym typeface="+mn-ea"/>
              </a:rPr>
              <a:t>度系统：在应用动静法</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会引入过多不待求未知力</a:t>
            </a:r>
            <a:r>
              <a:rPr lang="zh-CN" sz="2000" b="1" strike="noStrike" noProof="1" dirty="0">
                <a:latin typeface="微软雅黑" panose="020B0503020204020204" pitchFamily="34" charset="-122"/>
                <a:ea typeface="微软雅黑" panose="020B0503020204020204" pitchFamily="34" charset="-122"/>
                <a:sym typeface="+mn-ea"/>
              </a:rPr>
              <a:t>的情形下，尝试功率方程方法与动静法相结合的混合法</a:t>
            </a:r>
            <a:r>
              <a:rPr lang="zh-CN" sz="2000" strike="noStrike" noProof="1" dirty="0">
                <a:latin typeface="微软雅黑" panose="020B0503020204020204" pitchFamily="34" charset="-122"/>
                <a:ea typeface="微软雅黑" panose="020B0503020204020204" pitchFamily="34" charset="-122"/>
                <a:sym typeface="+mn-ea"/>
              </a:rPr>
              <a:t>。</a:t>
            </a:r>
            <a:endParaRPr lang="zh-CN" sz="2000" strike="noStrike" noProof="1"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11760" y="5759768"/>
            <a:ext cx="8606155" cy="40894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lang="zh-CN" sz="2000" b="1" strike="noStrike" noProof="1" dirty="0">
                <a:latin typeface="微软雅黑" panose="020B0503020204020204" pitchFamily="34" charset="-122"/>
                <a:ea typeface="微软雅黑" panose="020B0503020204020204" pitchFamily="34" charset="-122"/>
                <a:sym typeface="+mn-ea"/>
              </a:rPr>
              <a:t>上述情形以外的其他情形，一般选用</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动静法</a:t>
            </a:r>
            <a:endParaRPr lang="zh-CN" sz="2000" b="1" strike="noStrike" noProof="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1920" y="126682"/>
            <a:ext cx="7695565" cy="53213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lstStyle/>
          <a:p>
            <a:pPr marL="342900" marR="0" indent="-342900" algn="l" defTabSz="584200" rtl="0" eaLnBrk="1" fontAlgn="auto" latinLnBrk="0" hangingPunct="0">
              <a:lnSpc>
                <a:spcPct val="100000"/>
              </a:lnSpc>
              <a:spcBef>
                <a:spcPts val="0"/>
              </a:spcBef>
              <a:spcAft>
                <a:spcPts val="0"/>
              </a:spcAft>
              <a:buFont typeface="Wingdings" panose="05000000000000000000" charset="0"/>
              <a:buChar char="n"/>
              <a:defRPr/>
            </a:pPr>
            <a:r>
              <a:rPr lang="zh-CN" sz="2800" b="1" strike="noStrike" noProof="1" dirty="0">
                <a:solidFill>
                  <a:srgbClr val="FF0000"/>
                </a:solidFill>
                <a:latin typeface="微软雅黑" panose="020B0503020204020204" pitchFamily="34" charset="-122"/>
                <a:ea typeface="微软雅黑" panose="020B0503020204020204" pitchFamily="34" charset="-122"/>
                <a:sym typeface="+mn-ea"/>
              </a:rPr>
              <a:t>求某瞬时力与加速度关系的</a:t>
            </a:r>
            <a:r>
              <a:rPr sz="2800" b="1" strike="noStrike" noProof="1" dirty="0">
                <a:solidFill>
                  <a:srgbClr val="FF0000"/>
                </a:solidFill>
                <a:latin typeface="微软雅黑" panose="020B0503020204020204" pitchFamily="34" charset="-122"/>
                <a:ea typeface="微软雅黑" panose="020B0503020204020204" pitchFamily="34" charset="-122"/>
                <a:sym typeface="+mn-ea"/>
              </a:rPr>
              <a:t>方法</a:t>
            </a:r>
            <a:r>
              <a:rPr lang="zh-CN" sz="2800" b="1" strike="noStrike" noProof="1" dirty="0">
                <a:solidFill>
                  <a:srgbClr val="FF0000"/>
                </a:solidFill>
                <a:latin typeface="微软雅黑" panose="020B0503020204020204" pitchFamily="34" charset="-122"/>
                <a:ea typeface="微软雅黑" panose="020B0503020204020204" pitchFamily="34" charset="-122"/>
                <a:sym typeface="+mn-ea"/>
              </a:rPr>
              <a:t>选择判据</a:t>
            </a:r>
            <a:endParaRPr kumimoji="0" lang="zh-CN" sz="2800" b="1" i="0" u="none" strike="noStrike" kern="1200" cap="none" spc="0" normalizeH="0" baseline="0" noProof="1" dirty="0" smtClean="0">
              <a:ln w="22225">
                <a:solidFill>
                  <a:schemeClr val="accent2"/>
                </a:solidFill>
                <a:prstDash val="solid"/>
              </a:ln>
              <a:solidFill>
                <a:srgbClr val="FF0000"/>
              </a:solidFill>
              <a:effectLst/>
              <a:latin typeface="微软雅黑" panose="020B0503020204020204" pitchFamily="34" charset="-122"/>
              <a:ea typeface="微软雅黑" panose="020B0503020204020204" pitchFamily="34" charset="-122"/>
              <a:cs typeface="+mj-cs"/>
              <a:sym typeface="+mn-ea"/>
            </a:endParaRPr>
          </a:p>
        </p:txBody>
      </p:sp>
      <p:sp>
        <p:nvSpPr>
          <p:cNvPr id="2" name="文本框 1"/>
          <p:cNvSpPr txBox="1"/>
          <p:nvPr/>
        </p:nvSpPr>
        <p:spPr>
          <a:xfrm>
            <a:off x="121919" y="1130300"/>
            <a:ext cx="6839585" cy="40894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endParaRPr kumimoji="0" lang="zh-CN" sz="2000" b="1" i="0" u="none" strike="noStrike" kern="1200" cap="none" spc="0" normalizeH="0" baseline="0" noProof="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sym typeface="+mn-ea"/>
            </a:endParaRPr>
          </a:p>
        </p:txBody>
      </p:sp>
      <p:sp>
        <p:nvSpPr>
          <p:cNvPr id="6" name="文本框 5"/>
          <p:cNvSpPr txBox="1"/>
          <p:nvPr/>
        </p:nvSpPr>
        <p:spPr>
          <a:xfrm>
            <a:off x="121919" y="953770"/>
            <a:ext cx="8754110" cy="194818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L="342900" marR="0" indent="-342900" algn="l" defTabSz="584200" rtl="0" eaLnBrk="1" fontAlgn="auto" latinLnBrk="0" hangingPunct="0">
              <a:lnSpc>
                <a:spcPct val="100000"/>
              </a:lnSpc>
              <a:spcBef>
                <a:spcPts val="0"/>
              </a:spcBef>
              <a:spcAft>
                <a:spcPts val="0"/>
              </a:spcAft>
              <a:buFont typeface="Wingdings" panose="05000000000000000000" charset="0"/>
              <a:buChar char="Ø"/>
              <a:defRPr/>
            </a:pPr>
            <a:r>
              <a:rPr sz="2000" strike="noStrike" noProof="1" dirty="0">
                <a:latin typeface="微软雅黑" panose="020B0503020204020204" pitchFamily="34" charset="-122"/>
                <a:ea typeface="微软雅黑" panose="020B0503020204020204" pitchFamily="34" charset="-122"/>
                <a:sym typeface="+mn-ea"/>
              </a:rPr>
              <a:t>任何动力学方法要</a:t>
            </a:r>
            <a:r>
              <a:rPr sz="2000" b="1" strike="noStrike" noProof="1" dirty="0">
                <a:solidFill>
                  <a:srgbClr val="FF0000"/>
                </a:solidFill>
                <a:latin typeface="微软雅黑" panose="020B0503020204020204" pitchFamily="34" charset="-122"/>
                <a:ea typeface="微软雅黑" panose="020B0503020204020204" pitchFamily="34" charset="-122"/>
                <a:sym typeface="+mn-ea"/>
              </a:rPr>
              <a:t>补充的运动学</a:t>
            </a: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加速度</a:t>
            </a:r>
            <a:r>
              <a:rPr sz="2000" b="1" strike="noStrike" noProof="1" dirty="0">
                <a:solidFill>
                  <a:srgbClr val="FF0000"/>
                </a:solidFill>
                <a:latin typeface="微软雅黑" panose="020B0503020204020204" pitchFamily="34" charset="-122"/>
                <a:ea typeface="微软雅黑" panose="020B0503020204020204" pitchFamily="34" charset="-122"/>
                <a:sym typeface="+mn-ea"/>
              </a:rPr>
              <a:t>方程</a:t>
            </a:r>
            <a:r>
              <a:rPr lang="zh-CN" sz="2000" strike="noStrike" noProof="1" dirty="0">
                <a:latin typeface="微软雅黑" panose="020B0503020204020204" pitchFamily="34" charset="-122"/>
                <a:ea typeface="微软雅黑" panose="020B0503020204020204" pitchFamily="34" charset="-122"/>
                <a:sym typeface="+mn-ea"/>
              </a:rPr>
              <a:t>的</a:t>
            </a:r>
            <a:r>
              <a:rPr sz="2000" strike="noStrike" noProof="1" dirty="0">
                <a:latin typeface="微软雅黑" panose="020B0503020204020204" pitchFamily="34" charset="-122"/>
                <a:ea typeface="微软雅黑" panose="020B0503020204020204" pitchFamily="34" charset="-122"/>
                <a:sym typeface="+mn-ea"/>
              </a:rPr>
              <a:t>方法选择判据：</a:t>
            </a:r>
            <a:endParaRPr sz="2000" strike="noStrike" noProof="1" dirty="0">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在任意位置  不  都是比例或直角关系，优选加速度合成定理（包括基点法）（用画线法得到）。</a:t>
            </a:r>
            <a:endPar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altLang="en-US"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在任意位置  都是  比例或直角关系，若用画线法得到的加速度合成定理（包括基点法）的矢量关系式多于2个，优选坐标求导法。不多于2个，2者计算量差不多，可任意选取。</a:t>
            </a:r>
            <a:endPar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8265" y="2813685"/>
            <a:ext cx="2142490" cy="716915"/>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【运动学合成法】</a:t>
            </a:r>
            <a:endParaRPr lang="zh-CN" sz="2000" b="1" strike="noStrike" noProof="1" dirty="0">
              <a:solidFill>
                <a:srgbClr val="FF0000"/>
              </a:solidFill>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endPar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1919" y="3130550"/>
            <a:ext cx="8754110" cy="287147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【运动学合成法刚体以外的点相对刚体运动，选取动点动系法】</a:t>
            </a:r>
            <a:endParaRPr lang="zh-CN" sz="2000" b="1" strike="noStrike" noProof="1" dirty="0">
              <a:solidFill>
                <a:srgbClr val="FF0000"/>
              </a:solidFill>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A)稳定接触点问题</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：一般取总是不变的接触点为动点，另一物体为动系，但不变的接触点在平动物体上，则取平动物体为动系，另一物体的接触点处弧长拟合的曲率圆心为动点。</a:t>
            </a:r>
            <a:endPar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B)无稳定接触点问题</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：一般取其中一个物体的接触点处弧长拟合的曲率圆心为动点，另一物体为动系。但其中一个是平动物体或直线，则优选为动系。</a:t>
            </a:r>
            <a:endPar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C)套筒/滑杆（滑块)问题</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，何者作平动或定轴转动，就取为动系，另一待求点或已知信息点为动点。</a:t>
            </a:r>
            <a:endParaRPr lang="zh-CN" sz="2000" b="1" strike="noStrike" noProof="1" dirty="0">
              <a:solidFill>
                <a:srgbClr val="FF0000"/>
              </a:solidFill>
              <a:latin typeface="微软雅黑" panose="020B0503020204020204" pitchFamily="34" charset="-122"/>
              <a:ea typeface="微软雅黑" panose="020B0503020204020204" pitchFamily="34" charset="-122"/>
              <a:sym typeface="+mn-ea"/>
            </a:endParaRPr>
          </a:p>
          <a:p>
            <a:pPr marR="0" algn="l" defTabSz="584200" rtl="0" eaLnBrk="1" fontAlgn="auto" latinLnBrk="0" hangingPunct="0">
              <a:lnSpc>
                <a:spcPct val="100000"/>
              </a:lnSpc>
              <a:spcBef>
                <a:spcPts val="0"/>
              </a:spcBef>
              <a:spcAft>
                <a:spcPts val="0"/>
              </a:spcAft>
              <a:buFont typeface="Wingdings" panose="05000000000000000000" charset="0"/>
              <a:defRPr/>
            </a:pPr>
            <a:endParaRPr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0320" y="5709285"/>
            <a:ext cx="8855710" cy="102489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spcFirstLastPara="1" wrap="square" lIns="50800" tIns="50800" rIns="50800" bIns="50800" spcCol="38100" anchor="ctr">
            <a:spAutoFit/>
          </a:bodyPr>
          <a:p>
            <a:pPr marR="0" algn="l" defTabSz="584200" rtl="0" eaLnBrk="1" fontAlgn="auto" latinLnBrk="0" hangingPunct="0">
              <a:lnSpc>
                <a:spcPct val="100000"/>
              </a:lnSpc>
              <a:spcBef>
                <a:spcPts val="0"/>
              </a:spcBef>
              <a:spcAft>
                <a:spcPts val="0"/>
              </a:spcAft>
              <a:buFont typeface="Wingdings" panose="05000000000000000000" charset="0"/>
              <a:defRPr/>
            </a:pPr>
            <a:r>
              <a:rPr lang="zh-CN" sz="2000" b="1" strike="noStrike" noProof="1" dirty="0">
                <a:solidFill>
                  <a:srgbClr val="FF0000"/>
                </a:solidFill>
                <a:latin typeface="微软雅黑" panose="020B0503020204020204" pitchFamily="34" charset="-122"/>
                <a:ea typeface="微软雅黑" panose="020B0503020204020204" pitchFamily="34" charset="-122"/>
                <a:sym typeface="+mn-ea"/>
              </a:rPr>
              <a:t>【同一刚体问题】</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若是同一刚体上2点，</a:t>
            </a:r>
            <a:r>
              <a:rPr lang="zh-CN" sz="20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基点法</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或</a:t>
            </a:r>
            <a:r>
              <a:rPr lang="zh-CN" sz="2000" b="1" strike="noStrike" noProof="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二次结论</a:t>
            </a:r>
            <a:r>
              <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（在地面做纯滚动的物体的速度瞬心P的加速度在公法线上，公法线上任意点B的切向加速度=BP*角加速度）</a:t>
            </a:r>
            <a:endParaRPr lang="zh-CN" sz="2000" b="1" strike="noStrike" noProof="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13" name="矩形 12"/>
          <p:cNvSpPr/>
          <p:nvPr/>
        </p:nvSpPr>
        <p:spPr>
          <a:xfrm flipH="1">
            <a:off x="2310765" y="6492875"/>
            <a:ext cx="6096000" cy="354329"/>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chemeClr val="accent1"/>
                </a:solidFill>
                <a:effectLst>
                  <a:outerShdw blurRad="38100" dist="25400" dir="5400000" algn="ctr" rotWithShape="0">
                    <a:srgbClr val="6E747A">
                      <a:alpha val="43000"/>
                    </a:srgbClr>
                  </a:outerShdw>
                </a:effectLst>
                <a:latin typeface="+mn-ea"/>
                <a:ea typeface="+mn-ea"/>
                <a:cs typeface="+mn-cs"/>
                <a:sym typeface="Helvetica Light"/>
              </a:rPr>
              <a:t>[A-</a:t>
            </a:r>
            <a:r>
              <a:rPr kumimoji="0" lang="zh-CN" altLang="en-US" sz="1710" b="1" i="0" strike="noStrike" kern="1200" cap="none" spc="0" normalizeH="0" baseline="0" noProof="1" dirty="0">
                <a:solidFill>
                  <a:schemeClr val="accent1"/>
                </a:solidFill>
                <a:effectLst>
                  <a:outerShdw blurRad="38100" dist="25400" dir="5400000" algn="ctr" rotWithShape="0">
                    <a:srgbClr val="6E747A">
                      <a:alpha val="43000"/>
                    </a:srgbClr>
                  </a:outerShdw>
                </a:effectLst>
                <a:latin typeface="+mn-ea"/>
                <a:ea typeface="+mn-ea"/>
                <a:cs typeface="+mn-cs"/>
                <a:sym typeface="Helvetica Light"/>
              </a:rPr>
              <a:t>问题</a:t>
            </a:r>
            <a:r>
              <a:rPr kumimoji="0" lang="en-US" altLang="zh-CN" sz="1710" b="1" i="0" strike="noStrike" kern="1200" cap="none" spc="0" normalizeH="0" baseline="0" noProof="1" dirty="0">
                <a:solidFill>
                  <a:schemeClr val="accent1"/>
                </a:solidFill>
                <a:effectLst>
                  <a:outerShdw blurRad="38100" dist="25400" dir="5400000" algn="ctr" rotWithShape="0">
                    <a:srgbClr val="6E747A">
                      <a:alpha val="43000"/>
                    </a:srgbClr>
                  </a:outerShdw>
                </a:effectLst>
                <a:latin typeface="+mn-ea"/>
                <a:ea typeface="+mn-ea"/>
                <a:cs typeface="+mn-cs"/>
                <a:sym typeface="Helvetica Light"/>
              </a:rPr>
              <a:t>]</a:t>
            </a:r>
            <a:r>
              <a:rPr kumimoji="0" lang="zh-CN" altLang="en-US" sz="1710" b="1" i="0" strike="noStrike" kern="1200" cap="none" spc="0" normalizeH="0" baseline="0" noProof="1" dirty="0">
                <a:solidFill>
                  <a:schemeClr val="accent1"/>
                </a:solidFill>
                <a:effectLst>
                  <a:outerShdw blurRad="38100" dist="25400" dir="5400000" algn="ctr" rotWithShape="0">
                    <a:srgbClr val="6E747A">
                      <a:alpha val="43000"/>
                    </a:srgbClr>
                  </a:outerShdw>
                </a:effectLst>
                <a:latin typeface="+mn-ea"/>
                <a:ea typeface="+mn-ea"/>
                <a:cs typeface="+mn-cs"/>
                <a:sym typeface="Helvetica Light"/>
              </a:rPr>
              <a:t>求单刚体能用功率方程的题，为何建议优选动静法？</a:t>
            </a:r>
            <a:endParaRPr kumimoji="0" lang="zh-CN" altLang="en-US" sz="1710" b="1" i="0" u="heavy" strike="noStrike" kern="1200" cap="none" spc="0" normalizeH="0" baseline="0" noProof="1" dirty="0" smtClean="0">
              <a:solidFill>
                <a:schemeClr val="accent1"/>
              </a:solidFill>
              <a:effectLst>
                <a:outerShdw blurRad="38100" dist="25400" dir="5400000" algn="ctr" rotWithShape="0">
                  <a:srgbClr val="6E747A">
                    <a:alpha val="43000"/>
                  </a:srgbClr>
                </a:outerShdw>
              </a:effectLst>
              <a:latin typeface="+mn-ea"/>
              <a:ea typeface="+mn-ea"/>
              <a:cs typeface="+mn-cs"/>
              <a:sym typeface="Helvetica Light"/>
            </a:endParaRPr>
          </a:p>
        </p:txBody>
      </p:sp>
      <p:graphicFrame>
        <p:nvGraphicFramePr>
          <p:cNvPr id="120840" name="对象 4">
            <a:hlinkClick r:id="" action="ppaction://ole?verb="/>
          </p:cNvPr>
          <p:cNvGraphicFramePr>
            <a:graphicFrameLocks noChangeAspect="1"/>
          </p:cNvGraphicFramePr>
          <p:nvPr/>
        </p:nvGraphicFramePr>
        <p:xfrm>
          <a:off x="8562975" y="6442075"/>
          <a:ext cx="531813" cy="404813"/>
        </p:xfrm>
        <a:graphic>
          <a:graphicData uri="http://schemas.openxmlformats.org/presentationml/2006/ole">
            <mc:AlternateContent xmlns:mc="http://schemas.openxmlformats.org/markup-compatibility/2006">
              <mc:Choice xmlns:v="urn:schemas-microsoft-com:vml" Requires="v">
                <p:oleObj spid="_x0000_s3580" name="" r:id="rId1" imgW="393700" imgH="203200" progId="Equation.KSEE3">
                  <p:embed/>
                </p:oleObj>
              </mc:Choice>
              <mc:Fallback>
                <p:oleObj name="" r:id="rId1" imgW="393700" imgH="203200" progId="Equation.KSEE3">
                  <p:embed/>
                  <p:pic>
                    <p:nvPicPr>
                      <p:cNvPr id="0" name="图片 3579"/>
                      <p:cNvPicPr/>
                      <p:nvPr/>
                    </p:nvPicPr>
                    <p:blipFill>
                      <a:blip r:embed="rId2"/>
                      <a:stretch>
                        <a:fillRect/>
                      </a:stretch>
                    </p:blipFill>
                    <p:spPr>
                      <a:xfrm>
                        <a:off x="8562975" y="6442075"/>
                        <a:ext cx="531813" cy="404813"/>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9" name="谢谢！"/>
          <p:cNvSpPr txBox="1"/>
          <p:nvPr/>
        </p:nvSpPr>
        <p:spPr>
          <a:xfrm>
            <a:off x="2179635" y="2072957"/>
            <a:ext cx="4198622" cy="1885309"/>
          </a:xfrm>
          <a:prstGeom prst="rect">
            <a:avLst/>
          </a:prstGeom>
          <a:ln w="12700">
            <a:miter lim="400000"/>
          </a:ln>
        </p:spPr>
        <p:txBody>
          <a:bodyPr wrap="none" lIns="34289" tIns="34289" rIns="34289" bIns="34289">
            <a:spAutoFit/>
          </a:bodyPr>
          <a:lstStyle>
            <a:lvl1pPr algn="l" defTabSz="1300480">
              <a:defRPr sz="8400">
                <a:solidFill>
                  <a:srgbClr val="48272B"/>
                </a:solidFill>
                <a:latin typeface="+mn-lt"/>
                <a:ea typeface="+mn-ea"/>
                <a:cs typeface="+mn-cs"/>
                <a:sym typeface="微软雅黑" panose="020B0503020204020204" pitchFamily="34" charset="-122"/>
              </a:defRPr>
            </a:lvl1pPr>
          </a:lstStyle>
          <a:p>
            <a:pPr eaLnBrk="1" fontAlgn="auto">
              <a:spcBef>
                <a:spcPts val="0"/>
              </a:spcBef>
              <a:spcAft>
                <a:spcPts val="0"/>
              </a:spcAft>
              <a:defRPr/>
            </a:pPr>
            <a:endParaRPr lang="zh-CN" sz="5905" strike="noStrike" kern="0" noProof="1">
              <a:latin typeface="+mn-lt"/>
              <a:ea typeface="+mn-ea"/>
              <a:cs typeface="+mn-ea"/>
              <a:sym typeface="+mn-lt"/>
            </a:endParaRPr>
          </a:p>
          <a:p>
            <a:pPr eaLnBrk="1" fontAlgn="auto">
              <a:spcBef>
                <a:spcPts val="0"/>
              </a:spcBef>
              <a:spcAft>
                <a:spcPts val="0"/>
              </a:spcAft>
              <a:defRPr/>
            </a:pPr>
            <a:r>
              <a:rPr lang="zh-CN" sz="5905" strike="noStrike" kern="0" noProof="1">
                <a:latin typeface="+mn-lt"/>
                <a:ea typeface="+mn-ea"/>
                <a:cs typeface="+mn-ea"/>
                <a:sym typeface="+mn-lt"/>
              </a:rPr>
              <a:t>          </a:t>
            </a:r>
            <a:r>
              <a:rPr sz="5905" strike="noStrike" kern="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ea"/>
                <a:sym typeface="+mn-lt"/>
              </a:rPr>
              <a:t>谢谢！</a:t>
            </a:r>
            <a:endParaRPr sz="5905" strike="noStrike" kern="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indefinite" fill="hold"/>
                                        <p:tgtEl>
                                          <p:spTgt spid="1209"/>
                                        </p:tgtEl>
                                        <p:attrNameLst>
                                          <p:attrName>style.visibility</p:attrName>
                                        </p:attrNameLst>
                                      </p:cBhvr>
                                      <p:to>
                                        <p:strVal val="visible"/>
                                      </p:to>
                                    </p:set>
                                    <p:animEffect transition="in" filter="dissolve">
                                      <p:cBhvr>
                                        <p:cTn id="7" dur="500"/>
                                        <p:tgtEl>
                                          <p:spTgt spid="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10"/>
          <p:cNvSpPr/>
          <p:nvPr/>
        </p:nvSpPr>
        <p:spPr>
          <a:xfrm>
            <a:off x="6386513" y="565150"/>
            <a:ext cx="1604963" cy="436563"/>
          </a:xfrm>
          <a:prstGeom prst="rect">
            <a:avLst/>
          </a:prstGeom>
          <a:noFill/>
          <a:ln w="9525">
            <a:noFill/>
          </a:ln>
        </p:spPr>
        <p:txBody>
          <a:bodyPr anchor="t">
            <a:spAutoFit/>
          </a:bodyPr>
          <a:p>
            <a:pPr fontAlgn="base"/>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2</a:t>
            </a:r>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endParaRPr lang="zh-CN" altLang="en-US" sz="2250" strike="noStrike" noProof="1" dirty="0">
              <a:solidFill>
                <a:schemeClr val="hlink"/>
              </a:solidFill>
              <a:latin typeface="微软雅黑" panose="020B0503020204020204" pitchFamily="34" charset="-122"/>
              <a:ea typeface="微软雅黑" panose="020B0503020204020204" pitchFamily="34" charset="-122"/>
            </a:endParaRPr>
          </a:p>
        </p:txBody>
      </p:sp>
      <p:sp>
        <p:nvSpPr>
          <p:cNvPr id="12290" name="Rectangle 11"/>
          <p:cNvSpPr/>
          <p:nvPr/>
        </p:nvSpPr>
        <p:spPr>
          <a:xfrm>
            <a:off x="2563813" y="693738"/>
            <a:ext cx="1603375" cy="436563"/>
          </a:xfrm>
          <a:prstGeom prst="rect">
            <a:avLst/>
          </a:prstGeom>
          <a:noFill/>
          <a:ln w="9525">
            <a:noFill/>
          </a:ln>
        </p:spPr>
        <p:txBody>
          <a:bodyPr anchor="t">
            <a:spAutoFit/>
          </a:bodyPr>
          <a:p>
            <a:pPr fontAlgn="base"/>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1</a:t>
            </a:r>
            <a:r>
              <a:rPr lang="zh-CN" altLang="en-US" sz="2250" strike="noStrike" noProof="1" dirty="0">
                <a:solidFill>
                  <a:schemeClr val="hlink"/>
                </a:solidFill>
                <a:latin typeface="微软雅黑" panose="020B0503020204020204" pitchFamily="34" charset="-122"/>
                <a:ea typeface="微软雅黑" panose="020B0503020204020204" pitchFamily="34" charset="-122"/>
                <a:cs typeface="+mn-cs"/>
              </a:rPr>
              <a:t>）</a:t>
            </a:r>
            <a:endParaRPr lang="zh-CN" altLang="en-US" sz="2250" strike="noStrike" noProof="1" dirty="0">
              <a:solidFill>
                <a:schemeClr val="hlink"/>
              </a:solidFill>
              <a:latin typeface="微软雅黑" panose="020B0503020204020204" pitchFamily="34" charset="-122"/>
              <a:ea typeface="微软雅黑" panose="020B0503020204020204" pitchFamily="34" charset="-122"/>
            </a:endParaRPr>
          </a:p>
        </p:txBody>
      </p:sp>
      <p:graphicFrame>
        <p:nvGraphicFramePr>
          <p:cNvPr id="64515" name="Object 13"/>
          <p:cNvGraphicFramePr>
            <a:graphicFrameLocks noChangeAspect="1"/>
          </p:cNvGraphicFramePr>
          <p:nvPr/>
        </p:nvGraphicFramePr>
        <p:xfrm>
          <a:off x="488950" y="-69850"/>
          <a:ext cx="2205038" cy="800100"/>
        </p:xfrm>
        <a:graphic>
          <a:graphicData uri="http://schemas.openxmlformats.org/presentationml/2006/ole">
            <mc:AlternateContent xmlns:mc="http://schemas.openxmlformats.org/markup-compatibility/2006">
              <mc:Choice xmlns:v="urn:schemas-microsoft-com:vml" Requires="v">
                <p:oleObj spid="_x0000_s3120" name="" r:id="rId1" imgW="723900" imgH="317500" progId="Equation.3">
                  <p:embed/>
                </p:oleObj>
              </mc:Choice>
              <mc:Fallback>
                <p:oleObj name="" r:id="rId1" imgW="723900" imgH="317500" progId="Equation.3">
                  <p:embed/>
                  <p:pic>
                    <p:nvPicPr>
                      <p:cNvPr id="0" name="图片 3119"/>
                      <p:cNvPicPr/>
                      <p:nvPr/>
                    </p:nvPicPr>
                    <p:blipFill>
                      <a:blip r:embed="rId2"/>
                      <a:stretch>
                        <a:fillRect/>
                      </a:stretch>
                    </p:blipFill>
                    <p:spPr>
                      <a:xfrm>
                        <a:off x="488950" y="-69850"/>
                        <a:ext cx="2205038" cy="800100"/>
                      </a:xfrm>
                      <a:prstGeom prst="rect">
                        <a:avLst/>
                      </a:prstGeom>
                      <a:noFill/>
                      <a:ln w="38100">
                        <a:noFill/>
                        <a:miter/>
                      </a:ln>
                    </p:spPr>
                  </p:pic>
                </p:oleObj>
              </mc:Fallback>
            </mc:AlternateContent>
          </a:graphicData>
        </a:graphic>
      </p:graphicFrame>
      <p:graphicFrame>
        <p:nvGraphicFramePr>
          <p:cNvPr id="64516" name="Object 14"/>
          <p:cNvGraphicFramePr>
            <a:graphicFrameLocks noChangeAspect="1"/>
          </p:cNvGraphicFramePr>
          <p:nvPr/>
        </p:nvGraphicFramePr>
        <p:xfrm>
          <a:off x="3535363" y="0"/>
          <a:ext cx="2462212" cy="644525"/>
        </p:xfrm>
        <a:graphic>
          <a:graphicData uri="http://schemas.openxmlformats.org/presentationml/2006/ole">
            <mc:AlternateContent xmlns:mc="http://schemas.openxmlformats.org/markup-compatibility/2006">
              <mc:Choice xmlns:v="urn:schemas-microsoft-com:vml" Requires="v">
                <p:oleObj spid="_x0000_s3121" name="" r:id="rId3" imgW="786765" imgH="304800" progId="Equation.3">
                  <p:embed/>
                </p:oleObj>
              </mc:Choice>
              <mc:Fallback>
                <p:oleObj name="" r:id="rId3" imgW="786765" imgH="304800" progId="Equation.3">
                  <p:embed/>
                  <p:pic>
                    <p:nvPicPr>
                      <p:cNvPr id="0" name="图片 3120"/>
                      <p:cNvPicPr/>
                      <p:nvPr/>
                    </p:nvPicPr>
                    <p:blipFill>
                      <a:blip r:embed="rId4"/>
                      <a:stretch>
                        <a:fillRect/>
                      </a:stretch>
                    </p:blipFill>
                    <p:spPr>
                      <a:xfrm>
                        <a:off x="3535363" y="0"/>
                        <a:ext cx="2462212" cy="644525"/>
                      </a:xfrm>
                      <a:prstGeom prst="rect">
                        <a:avLst/>
                      </a:prstGeom>
                      <a:noFill/>
                      <a:ln w="38100">
                        <a:noFill/>
                        <a:miter/>
                      </a:ln>
                    </p:spPr>
                  </p:pic>
                </p:oleObj>
              </mc:Fallback>
            </mc:AlternateContent>
          </a:graphicData>
        </a:graphic>
      </p:graphicFrame>
      <p:graphicFrame>
        <p:nvGraphicFramePr>
          <p:cNvPr id="64517" name="Object 15"/>
          <p:cNvGraphicFramePr>
            <a:graphicFrameLocks noChangeAspect="1"/>
          </p:cNvGraphicFramePr>
          <p:nvPr/>
        </p:nvGraphicFramePr>
        <p:xfrm>
          <a:off x="619125" y="674688"/>
          <a:ext cx="2074863" cy="642937"/>
        </p:xfrm>
        <a:graphic>
          <a:graphicData uri="http://schemas.openxmlformats.org/presentationml/2006/ole">
            <mc:AlternateContent xmlns:mc="http://schemas.openxmlformats.org/markup-compatibility/2006">
              <mc:Choice xmlns:v="urn:schemas-microsoft-com:vml" Requires="v">
                <p:oleObj spid="_x0000_s3100" name="" r:id="rId5" imgW="1053465" imgH="266700" progId="Equation.3">
                  <p:embed/>
                </p:oleObj>
              </mc:Choice>
              <mc:Fallback>
                <p:oleObj name="" r:id="rId5" imgW="1053465" imgH="266700" progId="Equation.3">
                  <p:embed/>
                  <p:pic>
                    <p:nvPicPr>
                      <p:cNvPr id="0" name="图片 3099"/>
                      <p:cNvPicPr/>
                      <p:nvPr/>
                    </p:nvPicPr>
                    <p:blipFill>
                      <a:blip r:embed="rId6"/>
                      <a:stretch>
                        <a:fillRect/>
                      </a:stretch>
                    </p:blipFill>
                    <p:spPr>
                      <a:xfrm>
                        <a:off x="619125" y="674688"/>
                        <a:ext cx="2074863" cy="642937"/>
                      </a:xfrm>
                      <a:prstGeom prst="rect">
                        <a:avLst/>
                      </a:prstGeom>
                      <a:noFill/>
                      <a:ln w="38100">
                        <a:noFill/>
                        <a:miter/>
                      </a:ln>
                    </p:spPr>
                  </p:pic>
                </p:oleObj>
              </mc:Fallback>
            </mc:AlternateContent>
          </a:graphicData>
        </a:graphic>
      </p:graphicFrame>
      <p:graphicFrame>
        <p:nvGraphicFramePr>
          <p:cNvPr id="64518" name="Object 16"/>
          <p:cNvGraphicFramePr>
            <a:graphicFrameLocks noChangeAspect="1"/>
          </p:cNvGraphicFramePr>
          <p:nvPr/>
        </p:nvGraphicFramePr>
        <p:xfrm>
          <a:off x="3989388" y="573088"/>
          <a:ext cx="2527300" cy="576262"/>
        </p:xfrm>
        <a:graphic>
          <a:graphicData uri="http://schemas.openxmlformats.org/presentationml/2006/ole">
            <mc:AlternateContent xmlns:mc="http://schemas.openxmlformats.org/markup-compatibility/2006">
              <mc:Choice xmlns:v="urn:schemas-microsoft-com:vml" Requires="v">
                <p:oleObj spid="_x0000_s3101" name="" r:id="rId7" imgW="1434465" imgH="266700" progId="Equation.3">
                  <p:embed/>
                </p:oleObj>
              </mc:Choice>
              <mc:Fallback>
                <p:oleObj name="" r:id="rId7" imgW="1434465" imgH="266700" progId="Equation.3">
                  <p:embed/>
                  <p:pic>
                    <p:nvPicPr>
                      <p:cNvPr id="0" name="图片 3100"/>
                      <p:cNvPicPr/>
                      <p:nvPr/>
                    </p:nvPicPr>
                    <p:blipFill>
                      <a:blip r:embed="rId8"/>
                      <a:stretch>
                        <a:fillRect/>
                      </a:stretch>
                    </p:blipFill>
                    <p:spPr>
                      <a:xfrm>
                        <a:off x="3989388" y="573088"/>
                        <a:ext cx="2527300" cy="576262"/>
                      </a:xfrm>
                      <a:prstGeom prst="rect">
                        <a:avLst/>
                      </a:prstGeom>
                      <a:noFill/>
                      <a:ln w="38100">
                        <a:noFill/>
                        <a:miter/>
                      </a:ln>
                    </p:spPr>
                  </p:pic>
                </p:oleObj>
              </mc:Fallback>
            </mc:AlternateContent>
          </a:graphicData>
        </a:graphic>
      </p:graphicFrame>
      <p:grpSp>
        <p:nvGrpSpPr>
          <p:cNvPr id="64519" name="Group 17"/>
          <p:cNvGrpSpPr/>
          <p:nvPr/>
        </p:nvGrpSpPr>
        <p:grpSpPr>
          <a:xfrm>
            <a:off x="682625" y="1201738"/>
            <a:ext cx="1944688" cy="2462212"/>
            <a:chOff x="2789" y="1901"/>
            <a:chExt cx="2031" cy="2223"/>
          </a:xfrm>
        </p:grpSpPr>
        <p:sp>
          <p:nvSpPr>
            <p:cNvPr id="12296" name="Oval 18"/>
            <p:cNvSpPr/>
            <p:nvPr/>
          </p:nvSpPr>
          <p:spPr>
            <a:xfrm>
              <a:off x="3152" y="2219"/>
              <a:ext cx="1134" cy="190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2297" name="Oval 19"/>
            <p:cNvSpPr/>
            <p:nvPr/>
          </p:nvSpPr>
          <p:spPr>
            <a:xfrm>
              <a:off x="3651" y="3171"/>
              <a:ext cx="90" cy="91"/>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4522" name="Line 20"/>
            <p:cNvSpPr/>
            <p:nvPr/>
          </p:nvSpPr>
          <p:spPr>
            <a:xfrm>
              <a:off x="3696" y="3216"/>
              <a:ext cx="499" cy="273"/>
            </a:xfrm>
            <a:prstGeom prst="line">
              <a:avLst/>
            </a:prstGeom>
            <a:ln w="28575" cap="flat" cmpd="sng">
              <a:solidFill>
                <a:srgbClr val="00FFFF"/>
              </a:solidFill>
              <a:prstDash val="solid"/>
              <a:round/>
              <a:headEnd type="none" w="med" len="med"/>
              <a:tailEnd type="arrow" w="med" len="med"/>
            </a:ln>
          </p:spPr>
        </p:sp>
        <p:sp>
          <p:nvSpPr>
            <p:cNvPr id="64523" name="Line 21"/>
            <p:cNvSpPr/>
            <p:nvPr/>
          </p:nvSpPr>
          <p:spPr>
            <a:xfrm>
              <a:off x="2925" y="2672"/>
              <a:ext cx="545" cy="46"/>
            </a:xfrm>
            <a:prstGeom prst="line">
              <a:avLst/>
            </a:prstGeom>
            <a:ln w="28575" cap="flat" cmpd="sng">
              <a:solidFill>
                <a:srgbClr val="FF3300"/>
              </a:solidFill>
              <a:prstDash val="solid"/>
              <a:round/>
              <a:headEnd type="none" w="med" len="med"/>
              <a:tailEnd type="arrow" w="med" len="med"/>
            </a:ln>
          </p:spPr>
        </p:sp>
        <p:sp>
          <p:nvSpPr>
            <p:cNvPr id="64524" name="Line 22"/>
            <p:cNvSpPr/>
            <p:nvPr/>
          </p:nvSpPr>
          <p:spPr>
            <a:xfrm>
              <a:off x="3696" y="2082"/>
              <a:ext cx="137" cy="636"/>
            </a:xfrm>
            <a:prstGeom prst="line">
              <a:avLst/>
            </a:prstGeom>
            <a:ln w="38100" cap="flat" cmpd="sng">
              <a:solidFill>
                <a:srgbClr val="FF3300"/>
              </a:solidFill>
              <a:prstDash val="solid"/>
              <a:round/>
              <a:headEnd type="none" w="med" len="med"/>
              <a:tailEnd type="arrow" w="med" len="med"/>
            </a:ln>
          </p:spPr>
        </p:sp>
        <p:sp>
          <p:nvSpPr>
            <p:cNvPr id="12301" name="Oval 23"/>
            <p:cNvSpPr/>
            <p:nvPr/>
          </p:nvSpPr>
          <p:spPr>
            <a:xfrm>
              <a:off x="3425" y="3761"/>
              <a:ext cx="90" cy="91"/>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4526" name="Object 24"/>
            <p:cNvGraphicFramePr>
              <a:graphicFrameLocks noChangeAspect="1"/>
            </p:cNvGraphicFramePr>
            <p:nvPr/>
          </p:nvGraphicFramePr>
          <p:xfrm>
            <a:off x="3243" y="3579"/>
            <a:ext cx="173" cy="211"/>
          </p:xfrm>
          <a:graphic>
            <a:graphicData uri="http://schemas.openxmlformats.org/presentationml/2006/ole">
              <mc:AlternateContent xmlns:mc="http://schemas.openxmlformats.org/markup-compatibility/2006">
                <mc:Choice xmlns:v="urn:schemas-microsoft-com:vml" Requires="v">
                  <p:oleObj spid="_x0000_s3092" name="" r:id="rId9" imgW="215900" imgH="215900" progId="Equation.3">
                    <p:embed/>
                  </p:oleObj>
                </mc:Choice>
                <mc:Fallback>
                  <p:oleObj name="" r:id="rId9" imgW="215900" imgH="215900" progId="Equation.3">
                    <p:embed/>
                    <p:pic>
                      <p:nvPicPr>
                        <p:cNvPr id="0" name="图片 3091"/>
                        <p:cNvPicPr/>
                        <p:nvPr/>
                      </p:nvPicPr>
                      <p:blipFill>
                        <a:blip r:embed="rId10">
                          <a:clrChange>
                            <a:clrFrom>
                              <a:srgbClr val="000000"/>
                            </a:clrFrom>
                            <a:clrTo>
                              <a:srgbClr val="000000">
                                <a:alpha val="0"/>
                              </a:srgbClr>
                            </a:clrTo>
                          </a:clrChange>
                        </a:blip>
                        <a:stretch>
                          <a:fillRect/>
                        </a:stretch>
                      </p:blipFill>
                      <p:spPr>
                        <a:xfrm>
                          <a:off x="3243" y="3579"/>
                          <a:ext cx="173" cy="211"/>
                        </a:xfrm>
                        <a:prstGeom prst="rect">
                          <a:avLst/>
                        </a:prstGeom>
                        <a:noFill/>
                        <a:ln w="38100">
                          <a:noFill/>
                          <a:miter/>
                        </a:ln>
                      </p:spPr>
                    </p:pic>
                  </p:oleObj>
                </mc:Fallback>
              </mc:AlternateContent>
            </a:graphicData>
          </a:graphic>
        </p:graphicFrame>
        <p:graphicFrame>
          <p:nvGraphicFramePr>
            <p:cNvPr id="64527" name="Object 25"/>
            <p:cNvGraphicFramePr>
              <a:graphicFrameLocks noChangeAspect="1"/>
            </p:cNvGraphicFramePr>
            <p:nvPr/>
          </p:nvGraphicFramePr>
          <p:xfrm>
            <a:off x="3470" y="3035"/>
            <a:ext cx="160" cy="227"/>
          </p:xfrm>
          <a:graphic>
            <a:graphicData uri="http://schemas.openxmlformats.org/presentationml/2006/ole">
              <mc:AlternateContent xmlns:mc="http://schemas.openxmlformats.org/markup-compatibility/2006">
                <mc:Choice xmlns:v="urn:schemas-microsoft-com:vml" Requires="v">
                  <p:oleObj spid="_x0000_s3093" name="" r:id="rId11" imgW="203200" imgH="241300" progId="Equation.3">
                    <p:embed/>
                  </p:oleObj>
                </mc:Choice>
                <mc:Fallback>
                  <p:oleObj name="" r:id="rId11" imgW="203200" imgH="241300" progId="Equation.3">
                    <p:embed/>
                    <p:pic>
                      <p:nvPicPr>
                        <p:cNvPr id="0" name="图片 3092"/>
                        <p:cNvPicPr/>
                        <p:nvPr/>
                      </p:nvPicPr>
                      <p:blipFill>
                        <a:blip r:embed="rId12">
                          <a:clrChange>
                            <a:clrFrom>
                              <a:srgbClr val="000000"/>
                            </a:clrFrom>
                            <a:clrTo>
                              <a:srgbClr val="000000">
                                <a:alpha val="0"/>
                              </a:srgbClr>
                            </a:clrTo>
                          </a:clrChange>
                        </a:blip>
                        <a:stretch>
                          <a:fillRect/>
                        </a:stretch>
                      </p:blipFill>
                      <p:spPr>
                        <a:xfrm>
                          <a:off x="3470" y="3035"/>
                          <a:ext cx="160" cy="227"/>
                        </a:xfrm>
                        <a:prstGeom prst="rect">
                          <a:avLst/>
                        </a:prstGeom>
                        <a:noFill/>
                        <a:ln w="38100">
                          <a:noFill/>
                          <a:miter/>
                        </a:ln>
                      </p:spPr>
                    </p:pic>
                  </p:oleObj>
                </mc:Fallback>
              </mc:AlternateContent>
            </a:graphicData>
          </a:graphic>
        </p:graphicFrame>
        <p:graphicFrame>
          <p:nvGraphicFramePr>
            <p:cNvPr id="64528" name="Object 26"/>
            <p:cNvGraphicFramePr>
              <a:graphicFrameLocks noChangeAspect="1"/>
            </p:cNvGraphicFramePr>
            <p:nvPr/>
          </p:nvGraphicFramePr>
          <p:xfrm>
            <a:off x="3878" y="3670"/>
            <a:ext cx="242" cy="370"/>
          </p:xfrm>
          <a:graphic>
            <a:graphicData uri="http://schemas.openxmlformats.org/presentationml/2006/ole">
              <mc:AlternateContent xmlns:mc="http://schemas.openxmlformats.org/markup-compatibility/2006">
                <mc:Choice xmlns:v="urn:schemas-microsoft-com:vml" Requires="v">
                  <p:oleObj spid="_x0000_s3094" name="" r:id="rId13" imgW="266700" imgH="342900" progId="Equation.3">
                    <p:embed/>
                  </p:oleObj>
                </mc:Choice>
                <mc:Fallback>
                  <p:oleObj name="" r:id="rId13" imgW="266700" imgH="342900" progId="Equation.3">
                    <p:embed/>
                    <p:pic>
                      <p:nvPicPr>
                        <p:cNvPr id="0" name="图片 3093"/>
                        <p:cNvPicPr/>
                        <p:nvPr/>
                      </p:nvPicPr>
                      <p:blipFill>
                        <a:blip r:embed="rId14">
                          <a:clrChange>
                            <a:clrFrom>
                              <a:srgbClr val="000000"/>
                            </a:clrFrom>
                            <a:clrTo>
                              <a:srgbClr val="000000">
                                <a:alpha val="0"/>
                              </a:srgbClr>
                            </a:clrTo>
                          </a:clrChange>
                        </a:blip>
                        <a:stretch>
                          <a:fillRect/>
                        </a:stretch>
                      </p:blipFill>
                      <p:spPr>
                        <a:xfrm>
                          <a:off x="3878" y="3670"/>
                          <a:ext cx="242" cy="370"/>
                        </a:xfrm>
                        <a:prstGeom prst="rect">
                          <a:avLst/>
                        </a:prstGeom>
                        <a:noFill/>
                        <a:ln w="38100">
                          <a:noFill/>
                          <a:miter/>
                        </a:ln>
                      </p:spPr>
                    </p:pic>
                  </p:oleObj>
                </mc:Fallback>
              </mc:AlternateContent>
            </a:graphicData>
          </a:graphic>
        </p:graphicFrame>
        <p:graphicFrame>
          <p:nvGraphicFramePr>
            <p:cNvPr id="64529" name="Object 27"/>
            <p:cNvGraphicFramePr>
              <a:graphicFrameLocks noChangeAspect="1"/>
            </p:cNvGraphicFramePr>
            <p:nvPr/>
          </p:nvGraphicFramePr>
          <p:xfrm>
            <a:off x="3787" y="1901"/>
            <a:ext cx="300" cy="408"/>
          </p:xfrm>
          <a:graphic>
            <a:graphicData uri="http://schemas.openxmlformats.org/presentationml/2006/ole">
              <mc:AlternateContent xmlns:mc="http://schemas.openxmlformats.org/markup-compatibility/2006">
                <mc:Choice xmlns:v="urn:schemas-microsoft-com:vml" Requires="v">
                  <p:oleObj spid="_x0000_s3095" name="" r:id="rId15" imgW="177800" imgH="241300" progId="Equation.3">
                    <p:embed/>
                  </p:oleObj>
                </mc:Choice>
                <mc:Fallback>
                  <p:oleObj name="" r:id="rId15" imgW="177800" imgH="241300" progId="Equation.3">
                    <p:embed/>
                    <p:pic>
                      <p:nvPicPr>
                        <p:cNvPr id="0" name="图片 3094"/>
                        <p:cNvPicPr/>
                        <p:nvPr/>
                      </p:nvPicPr>
                      <p:blipFill>
                        <a:blip r:embed="rId16"/>
                        <a:stretch>
                          <a:fillRect/>
                        </a:stretch>
                      </p:blipFill>
                      <p:spPr>
                        <a:xfrm>
                          <a:off x="3787" y="1901"/>
                          <a:ext cx="300" cy="408"/>
                        </a:xfrm>
                        <a:prstGeom prst="rect">
                          <a:avLst/>
                        </a:prstGeom>
                        <a:noFill/>
                        <a:ln w="38100">
                          <a:noFill/>
                          <a:miter/>
                        </a:ln>
                      </p:spPr>
                    </p:pic>
                  </p:oleObj>
                </mc:Fallback>
              </mc:AlternateContent>
            </a:graphicData>
          </a:graphic>
        </p:graphicFrame>
        <p:graphicFrame>
          <p:nvGraphicFramePr>
            <p:cNvPr id="64530" name="Object 28"/>
            <p:cNvGraphicFramePr>
              <a:graphicFrameLocks noChangeAspect="1"/>
            </p:cNvGraphicFramePr>
            <p:nvPr/>
          </p:nvGraphicFramePr>
          <p:xfrm>
            <a:off x="2789" y="2627"/>
            <a:ext cx="300" cy="408"/>
          </p:xfrm>
          <a:graphic>
            <a:graphicData uri="http://schemas.openxmlformats.org/presentationml/2006/ole">
              <mc:AlternateContent xmlns:mc="http://schemas.openxmlformats.org/markup-compatibility/2006">
                <mc:Choice xmlns:v="urn:schemas-microsoft-com:vml" Requires="v">
                  <p:oleObj spid="_x0000_s3096" name="" r:id="rId17" imgW="177800" imgH="241300" progId="Equation.3">
                    <p:embed/>
                  </p:oleObj>
                </mc:Choice>
                <mc:Fallback>
                  <p:oleObj name="" r:id="rId17" imgW="177800" imgH="241300" progId="Equation.3">
                    <p:embed/>
                    <p:pic>
                      <p:nvPicPr>
                        <p:cNvPr id="0" name="图片 3095"/>
                        <p:cNvPicPr/>
                        <p:nvPr/>
                      </p:nvPicPr>
                      <p:blipFill>
                        <a:blip r:embed="rId18"/>
                        <a:stretch>
                          <a:fillRect/>
                        </a:stretch>
                      </p:blipFill>
                      <p:spPr>
                        <a:xfrm>
                          <a:off x="2789" y="2627"/>
                          <a:ext cx="300" cy="408"/>
                        </a:xfrm>
                        <a:prstGeom prst="rect">
                          <a:avLst/>
                        </a:prstGeom>
                        <a:noFill/>
                        <a:ln w="38100">
                          <a:noFill/>
                          <a:miter/>
                        </a:ln>
                      </p:spPr>
                    </p:pic>
                  </p:oleObj>
                </mc:Fallback>
              </mc:AlternateContent>
            </a:graphicData>
          </a:graphic>
        </p:graphicFrame>
        <p:graphicFrame>
          <p:nvGraphicFramePr>
            <p:cNvPr id="64531" name="Object 29"/>
            <p:cNvGraphicFramePr>
              <a:graphicFrameLocks noChangeAspect="1"/>
            </p:cNvGraphicFramePr>
            <p:nvPr/>
          </p:nvGraphicFramePr>
          <p:xfrm>
            <a:off x="3969" y="2990"/>
            <a:ext cx="377" cy="453"/>
          </p:xfrm>
          <a:graphic>
            <a:graphicData uri="http://schemas.openxmlformats.org/presentationml/2006/ole">
              <mc:AlternateContent xmlns:mc="http://schemas.openxmlformats.org/markup-compatibility/2006">
                <mc:Choice xmlns:v="urn:schemas-microsoft-com:vml" Requires="v">
                  <p:oleObj spid="_x0000_s3097" name="" r:id="rId19" imgW="254000" imgH="304800" progId="Equation.3">
                    <p:embed/>
                  </p:oleObj>
                </mc:Choice>
                <mc:Fallback>
                  <p:oleObj name="" r:id="rId19" imgW="254000" imgH="304800" progId="Equation.3">
                    <p:embed/>
                    <p:pic>
                      <p:nvPicPr>
                        <p:cNvPr id="0" name="图片 3096"/>
                        <p:cNvPicPr/>
                        <p:nvPr/>
                      </p:nvPicPr>
                      <p:blipFill>
                        <a:blip r:embed="rId20">
                          <a:clrChange>
                            <a:clrFrom>
                              <a:srgbClr val="000000"/>
                            </a:clrFrom>
                            <a:clrTo>
                              <a:srgbClr val="000000">
                                <a:alpha val="0"/>
                              </a:srgbClr>
                            </a:clrTo>
                          </a:clrChange>
                        </a:blip>
                        <a:stretch>
                          <a:fillRect/>
                        </a:stretch>
                      </p:blipFill>
                      <p:spPr>
                        <a:xfrm>
                          <a:off x="3969" y="2990"/>
                          <a:ext cx="377" cy="453"/>
                        </a:xfrm>
                        <a:prstGeom prst="rect">
                          <a:avLst/>
                        </a:prstGeom>
                        <a:noFill/>
                        <a:ln w="38100">
                          <a:noFill/>
                          <a:miter/>
                        </a:ln>
                      </p:spPr>
                    </p:pic>
                  </p:oleObj>
                </mc:Fallback>
              </mc:AlternateContent>
            </a:graphicData>
          </a:graphic>
        </p:graphicFrame>
        <p:graphicFrame>
          <p:nvGraphicFramePr>
            <p:cNvPr id="64532" name="Object 30"/>
            <p:cNvGraphicFramePr>
              <a:graphicFrameLocks noChangeAspect="1"/>
            </p:cNvGraphicFramePr>
            <p:nvPr/>
          </p:nvGraphicFramePr>
          <p:xfrm>
            <a:off x="4377" y="2672"/>
            <a:ext cx="321" cy="408"/>
          </p:xfrm>
          <a:graphic>
            <a:graphicData uri="http://schemas.openxmlformats.org/presentationml/2006/ole">
              <mc:AlternateContent xmlns:mc="http://schemas.openxmlformats.org/markup-compatibility/2006">
                <mc:Choice xmlns:v="urn:schemas-microsoft-com:vml" Requires="v">
                  <p:oleObj spid="_x0000_s3098" name="" r:id="rId21" imgW="190500" imgH="241300" progId="Equation.3">
                    <p:embed/>
                  </p:oleObj>
                </mc:Choice>
                <mc:Fallback>
                  <p:oleObj name="" r:id="rId21" imgW="190500" imgH="241300" progId="Equation.3">
                    <p:embed/>
                    <p:pic>
                      <p:nvPicPr>
                        <p:cNvPr id="0" name="图片 3097"/>
                        <p:cNvPicPr/>
                        <p:nvPr/>
                      </p:nvPicPr>
                      <p:blipFill>
                        <a:blip r:embed="rId22">
                          <a:clrChange>
                            <a:clrFrom>
                              <a:srgbClr val="000000"/>
                            </a:clrFrom>
                            <a:clrTo>
                              <a:srgbClr val="000000">
                                <a:alpha val="0"/>
                              </a:srgbClr>
                            </a:clrTo>
                          </a:clrChange>
                        </a:blip>
                        <a:stretch>
                          <a:fillRect/>
                        </a:stretch>
                      </p:blipFill>
                      <p:spPr>
                        <a:xfrm>
                          <a:off x="4377" y="2672"/>
                          <a:ext cx="321" cy="408"/>
                        </a:xfrm>
                        <a:prstGeom prst="rect">
                          <a:avLst/>
                        </a:prstGeom>
                        <a:noFill/>
                        <a:ln w="38100">
                          <a:noFill/>
                          <a:miter/>
                        </a:ln>
                      </p:spPr>
                    </p:pic>
                  </p:oleObj>
                </mc:Fallback>
              </mc:AlternateContent>
            </a:graphicData>
          </a:graphic>
        </p:graphicFrame>
        <p:sp>
          <p:nvSpPr>
            <p:cNvPr id="12309" name="Freeform 31"/>
            <p:cNvSpPr/>
            <p:nvPr/>
          </p:nvSpPr>
          <p:spPr>
            <a:xfrm>
              <a:off x="4286" y="2491"/>
              <a:ext cx="106" cy="635"/>
            </a:xfrm>
            <a:custGeom>
              <a:avLst/>
              <a:gdLst/>
              <a:ahLst/>
              <a:cxnLst>
                <a:cxn ang="0">
                  <a:pos x="0" y="0"/>
                </a:cxn>
                <a:cxn ang="0">
                  <a:pos x="91" y="272"/>
                </a:cxn>
                <a:cxn ang="0">
                  <a:pos x="91" y="544"/>
                </a:cxn>
                <a:cxn ang="0">
                  <a:pos x="91" y="635"/>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4534" name="Line 32"/>
            <p:cNvSpPr/>
            <p:nvPr/>
          </p:nvSpPr>
          <p:spPr>
            <a:xfrm>
              <a:off x="3470" y="3806"/>
              <a:ext cx="589" cy="318"/>
            </a:xfrm>
            <a:prstGeom prst="line">
              <a:avLst/>
            </a:prstGeom>
            <a:ln w="38100" cap="flat" cmpd="sng">
              <a:solidFill>
                <a:srgbClr val="00FFFF"/>
              </a:solidFill>
              <a:prstDash val="solid"/>
              <a:round/>
              <a:headEnd type="none" w="med" len="med"/>
              <a:tailEnd type="arrow" w="med" len="med"/>
            </a:ln>
          </p:spPr>
        </p:sp>
        <p:sp>
          <p:nvSpPr>
            <p:cNvPr id="12311" name="Freeform 33"/>
            <p:cNvSpPr/>
            <p:nvPr/>
          </p:nvSpPr>
          <p:spPr>
            <a:xfrm>
              <a:off x="4286" y="3307"/>
              <a:ext cx="136" cy="590"/>
            </a:xfrm>
            <a:custGeom>
              <a:avLst/>
              <a:gdLst/>
              <a:ahLst/>
              <a:cxnLst>
                <a:cxn ang="0">
                  <a:pos x="136" y="0"/>
                </a:cxn>
                <a:cxn ang="0">
                  <a:pos x="91" y="363"/>
                </a:cxn>
                <a:cxn ang="0">
                  <a:pos x="0" y="590"/>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4536" name="Object 34"/>
            <p:cNvGraphicFramePr>
              <a:graphicFrameLocks noChangeAspect="1"/>
            </p:cNvGraphicFramePr>
            <p:nvPr/>
          </p:nvGraphicFramePr>
          <p:xfrm>
            <a:off x="4422" y="3489"/>
            <a:ext cx="398" cy="402"/>
          </p:xfrm>
          <a:graphic>
            <a:graphicData uri="http://schemas.openxmlformats.org/presentationml/2006/ole">
              <mc:AlternateContent xmlns:mc="http://schemas.openxmlformats.org/markup-compatibility/2006">
                <mc:Choice xmlns:v="urn:schemas-microsoft-com:vml" Requires="v">
                  <p:oleObj spid="_x0000_s3099" name="" r:id="rId23" imgW="393700" imgH="317500" progId="Equation.3">
                    <p:embed/>
                  </p:oleObj>
                </mc:Choice>
                <mc:Fallback>
                  <p:oleObj name="" r:id="rId23" imgW="393700" imgH="317500" progId="Equation.3">
                    <p:embed/>
                    <p:pic>
                      <p:nvPicPr>
                        <p:cNvPr id="0" name="图片 3098"/>
                        <p:cNvPicPr/>
                        <p:nvPr/>
                      </p:nvPicPr>
                      <p:blipFill>
                        <a:blip r:embed="rId24">
                          <a:clrChange>
                            <a:clrFrom>
                              <a:srgbClr val="000000"/>
                            </a:clrFrom>
                            <a:clrTo>
                              <a:srgbClr val="000000">
                                <a:alpha val="0"/>
                              </a:srgbClr>
                            </a:clrTo>
                          </a:clrChange>
                        </a:blip>
                        <a:stretch>
                          <a:fillRect/>
                        </a:stretch>
                      </p:blipFill>
                      <p:spPr>
                        <a:xfrm>
                          <a:off x="4422" y="3489"/>
                          <a:ext cx="398" cy="402"/>
                        </a:xfrm>
                        <a:prstGeom prst="rect">
                          <a:avLst/>
                        </a:prstGeom>
                        <a:noFill/>
                        <a:ln w="38100">
                          <a:noFill/>
                          <a:miter/>
                        </a:ln>
                      </p:spPr>
                    </p:pic>
                  </p:oleObj>
                </mc:Fallback>
              </mc:AlternateContent>
            </a:graphicData>
          </a:graphic>
        </p:graphicFrame>
      </p:grpSp>
      <p:grpSp>
        <p:nvGrpSpPr>
          <p:cNvPr id="64537" name="Group 35"/>
          <p:cNvGrpSpPr/>
          <p:nvPr/>
        </p:nvGrpSpPr>
        <p:grpSpPr>
          <a:xfrm>
            <a:off x="3276600" y="1330325"/>
            <a:ext cx="2138363" cy="2527300"/>
            <a:chOff x="4059" y="2219"/>
            <a:chExt cx="1668" cy="2132"/>
          </a:xfrm>
        </p:grpSpPr>
        <p:sp>
          <p:nvSpPr>
            <p:cNvPr id="12314" name="Oval 36"/>
            <p:cNvSpPr/>
            <p:nvPr/>
          </p:nvSpPr>
          <p:spPr>
            <a:xfrm>
              <a:off x="4357" y="2524"/>
              <a:ext cx="931" cy="182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2315" name="Oval 37"/>
            <p:cNvSpPr/>
            <p:nvPr/>
          </p:nvSpPr>
          <p:spPr>
            <a:xfrm>
              <a:off x="4767" y="3437"/>
              <a:ext cx="74" cy="87"/>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4540" name="Line 38"/>
            <p:cNvSpPr/>
            <p:nvPr/>
          </p:nvSpPr>
          <p:spPr>
            <a:xfrm>
              <a:off x="4804" y="3480"/>
              <a:ext cx="410" cy="262"/>
            </a:xfrm>
            <a:prstGeom prst="line">
              <a:avLst/>
            </a:prstGeom>
            <a:ln w="28575" cap="flat" cmpd="sng">
              <a:solidFill>
                <a:srgbClr val="00FFFF"/>
              </a:solidFill>
              <a:prstDash val="solid"/>
              <a:round/>
              <a:headEnd type="none" w="med" len="med"/>
              <a:tailEnd type="arrow" w="med" len="med"/>
            </a:ln>
          </p:spPr>
        </p:sp>
        <p:sp>
          <p:nvSpPr>
            <p:cNvPr id="64541" name="Line 39"/>
            <p:cNvSpPr/>
            <p:nvPr/>
          </p:nvSpPr>
          <p:spPr>
            <a:xfrm>
              <a:off x="4171" y="2958"/>
              <a:ext cx="447" cy="45"/>
            </a:xfrm>
            <a:prstGeom prst="line">
              <a:avLst/>
            </a:prstGeom>
            <a:ln w="28575" cap="flat" cmpd="sng">
              <a:solidFill>
                <a:srgbClr val="FF3300"/>
              </a:solidFill>
              <a:prstDash val="solid"/>
              <a:round/>
              <a:headEnd type="none" w="med" len="med"/>
              <a:tailEnd type="arrow" w="med" len="med"/>
            </a:ln>
          </p:spPr>
        </p:sp>
        <p:sp>
          <p:nvSpPr>
            <p:cNvPr id="64542" name="Line 40"/>
            <p:cNvSpPr/>
            <p:nvPr/>
          </p:nvSpPr>
          <p:spPr>
            <a:xfrm>
              <a:off x="4804" y="2393"/>
              <a:ext cx="112" cy="610"/>
            </a:xfrm>
            <a:prstGeom prst="line">
              <a:avLst/>
            </a:prstGeom>
            <a:ln w="38100" cap="flat" cmpd="sng">
              <a:solidFill>
                <a:srgbClr val="FF3300"/>
              </a:solidFill>
              <a:prstDash val="solid"/>
              <a:round/>
              <a:headEnd type="none" w="med" len="med"/>
              <a:tailEnd type="arrow" w="med" len="med"/>
            </a:ln>
          </p:spPr>
        </p:sp>
        <p:sp>
          <p:nvSpPr>
            <p:cNvPr id="12319" name="Oval 41"/>
            <p:cNvSpPr/>
            <p:nvPr/>
          </p:nvSpPr>
          <p:spPr>
            <a:xfrm>
              <a:off x="4581" y="4003"/>
              <a:ext cx="74" cy="87"/>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4544" name="Object 42"/>
            <p:cNvGraphicFramePr>
              <a:graphicFrameLocks noChangeAspect="1"/>
            </p:cNvGraphicFramePr>
            <p:nvPr/>
          </p:nvGraphicFramePr>
          <p:xfrm>
            <a:off x="4432" y="3828"/>
            <a:ext cx="142" cy="203"/>
          </p:xfrm>
          <a:graphic>
            <a:graphicData uri="http://schemas.openxmlformats.org/presentationml/2006/ole">
              <mc:AlternateContent xmlns:mc="http://schemas.openxmlformats.org/markup-compatibility/2006">
                <mc:Choice xmlns:v="urn:schemas-microsoft-com:vml" Requires="v">
                  <p:oleObj spid="_x0000_s3124" name="" r:id="rId25" imgW="215900" imgH="215900" progId="Equation.3">
                    <p:embed/>
                  </p:oleObj>
                </mc:Choice>
                <mc:Fallback>
                  <p:oleObj name="" r:id="rId25" imgW="215900" imgH="215900" progId="Equation.3">
                    <p:embed/>
                    <p:pic>
                      <p:nvPicPr>
                        <p:cNvPr id="0" name="图片 3123"/>
                        <p:cNvPicPr/>
                        <p:nvPr/>
                      </p:nvPicPr>
                      <p:blipFill>
                        <a:blip r:embed="rId26">
                          <a:clrChange>
                            <a:clrFrom>
                              <a:srgbClr val="000000"/>
                            </a:clrFrom>
                            <a:clrTo>
                              <a:srgbClr val="000000">
                                <a:alpha val="0"/>
                              </a:srgbClr>
                            </a:clrTo>
                          </a:clrChange>
                        </a:blip>
                        <a:stretch>
                          <a:fillRect/>
                        </a:stretch>
                      </p:blipFill>
                      <p:spPr>
                        <a:xfrm>
                          <a:off x="4432" y="3828"/>
                          <a:ext cx="142" cy="203"/>
                        </a:xfrm>
                        <a:prstGeom prst="rect">
                          <a:avLst/>
                        </a:prstGeom>
                        <a:noFill/>
                        <a:ln w="38100">
                          <a:noFill/>
                          <a:miter/>
                        </a:ln>
                      </p:spPr>
                    </p:pic>
                  </p:oleObj>
                </mc:Fallback>
              </mc:AlternateContent>
            </a:graphicData>
          </a:graphic>
        </p:graphicFrame>
        <p:graphicFrame>
          <p:nvGraphicFramePr>
            <p:cNvPr id="64545" name="Object 43"/>
            <p:cNvGraphicFramePr>
              <a:graphicFrameLocks noChangeAspect="1"/>
            </p:cNvGraphicFramePr>
            <p:nvPr/>
          </p:nvGraphicFramePr>
          <p:xfrm>
            <a:off x="4618" y="3307"/>
            <a:ext cx="132" cy="217"/>
          </p:xfrm>
          <a:graphic>
            <a:graphicData uri="http://schemas.openxmlformats.org/presentationml/2006/ole">
              <mc:AlternateContent xmlns:mc="http://schemas.openxmlformats.org/markup-compatibility/2006">
                <mc:Choice xmlns:v="urn:schemas-microsoft-com:vml" Requires="v">
                  <p:oleObj spid="_x0000_s3125" name="" r:id="rId27" imgW="203200" imgH="241300" progId="Equation.3">
                    <p:embed/>
                  </p:oleObj>
                </mc:Choice>
                <mc:Fallback>
                  <p:oleObj name="" r:id="rId27" imgW="203200" imgH="241300" progId="Equation.3">
                    <p:embed/>
                    <p:pic>
                      <p:nvPicPr>
                        <p:cNvPr id="0" name="图片 3124"/>
                        <p:cNvPicPr/>
                        <p:nvPr/>
                      </p:nvPicPr>
                      <p:blipFill>
                        <a:blip r:embed="rId28">
                          <a:clrChange>
                            <a:clrFrom>
                              <a:srgbClr val="000000"/>
                            </a:clrFrom>
                            <a:clrTo>
                              <a:srgbClr val="000000">
                                <a:alpha val="0"/>
                              </a:srgbClr>
                            </a:clrTo>
                          </a:clrChange>
                        </a:blip>
                        <a:stretch>
                          <a:fillRect/>
                        </a:stretch>
                      </p:blipFill>
                      <p:spPr>
                        <a:xfrm>
                          <a:off x="4618" y="3307"/>
                          <a:ext cx="132" cy="217"/>
                        </a:xfrm>
                        <a:prstGeom prst="rect">
                          <a:avLst/>
                        </a:prstGeom>
                        <a:noFill/>
                        <a:ln w="38100">
                          <a:noFill/>
                          <a:miter/>
                        </a:ln>
                      </p:spPr>
                    </p:pic>
                  </p:oleObj>
                </mc:Fallback>
              </mc:AlternateContent>
            </a:graphicData>
          </a:graphic>
        </p:graphicFrame>
        <p:graphicFrame>
          <p:nvGraphicFramePr>
            <p:cNvPr id="64546" name="Object 44"/>
            <p:cNvGraphicFramePr>
              <a:graphicFrameLocks noChangeAspect="1"/>
            </p:cNvGraphicFramePr>
            <p:nvPr/>
          </p:nvGraphicFramePr>
          <p:xfrm>
            <a:off x="4967" y="3715"/>
            <a:ext cx="199" cy="354"/>
          </p:xfrm>
          <a:graphic>
            <a:graphicData uri="http://schemas.openxmlformats.org/presentationml/2006/ole">
              <mc:AlternateContent xmlns:mc="http://schemas.openxmlformats.org/markup-compatibility/2006">
                <mc:Choice xmlns:v="urn:schemas-microsoft-com:vml" Requires="v">
                  <p:oleObj spid="_x0000_s3126" name="" r:id="rId29" imgW="266700" imgH="342900" progId="Equation.3">
                    <p:embed/>
                  </p:oleObj>
                </mc:Choice>
                <mc:Fallback>
                  <p:oleObj name="" r:id="rId29" imgW="266700" imgH="342900" progId="Equation.3">
                    <p:embed/>
                    <p:pic>
                      <p:nvPicPr>
                        <p:cNvPr id="0" name="图片 3125"/>
                        <p:cNvPicPr/>
                        <p:nvPr/>
                      </p:nvPicPr>
                      <p:blipFill>
                        <a:blip r:embed="rId30">
                          <a:clrChange>
                            <a:clrFrom>
                              <a:srgbClr val="000000"/>
                            </a:clrFrom>
                            <a:clrTo>
                              <a:srgbClr val="000000">
                                <a:alpha val="0"/>
                              </a:srgbClr>
                            </a:clrTo>
                          </a:clrChange>
                        </a:blip>
                        <a:stretch>
                          <a:fillRect/>
                        </a:stretch>
                      </p:blipFill>
                      <p:spPr>
                        <a:xfrm>
                          <a:off x="4967" y="3715"/>
                          <a:ext cx="199" cy="354"/>
                        </a:xfrm>
                        <a:prstGeom prst="rect">
                          <a:avLst/>
                        </a:prstGeom>
                        <a:noFill/>
                        <a:ln w="38100">
                          <a:noFill/>
                          <a:miter/>
                        </a:ln>
                      </p:spPr>
                    </p:pic>
                  </p:oleObj>
                </mc:Fallback>
              </mc:AlternateContent>
            </a:graphicData>
          </a:graphic>
        </p:graphicFrame>
        <p:graphicFrame>
          <p:nvGraphicFramePr>
            <p:cNvPr id="64547" name="Object 45"/>
            <p:cNvGraphicFramePr>
              <a:graphicFrameLocks noChangeAspect="1"/>
            </p:cNvGraphicFramePr>
            <p:nvPr/>
          </p:nvGraphicFramePr>
          <p:xfrm>
            <a:off x="4879" y="2219"/>
            <a:ext cx="246" cy="391"/>
          </p:xfrm>
          <a:graphic>
            <a:graphicData uri="http://schemas.openxmlformats.org/presentationml/2006/ole">
              <mc:AlternateContent xmlns:mc="http://schemas.openxmlformats.org/markup-compatibility/2006">
                <mc:Choice xmlns:v="urn:schemas-microsoft-com:vml" Requires="v">
                  <p:oleObj spid="_x0000_s3127" name="" r:id="rId31" imgW="177800" imgH="241300" progId="Equation.3">
                    <p:embed/>
                  </p:oleObj>
                </mc:Choice>
                <mc:Fallback>
                  <p:oleObj name="" r:id="rId31" imgW="177800" imgH="241300" progId="Equation.3">
                    <p:embed/>
                    <p:pic>
                      <p:nvPicPr>
                        <p:cNvPr id="0" name="图片 3126"/>
                        <p:cNvPicPr/>
                        <p:nvPr/>
                      </p:nvPicPr>
                      <p:blipFill>
                        <a:blip r:embed="rId16"/>
                        <a:stretch>
                          <a:fillRect/>
                        </a:stretch>
                      </p:blipFill>
                      <p:spPr>
                        <a:xfrm>
                          <a:off x="4879" y="2219"/>
                          <a:ext cx="246" cy="391"/>
                        </a:xfrm>
                        <a:prstGeom prst="rect">
                          <a:avLst/>
                        </a:prstGeom>
                        <a:noFill/>
                        <a:ln w="38100">
                          <a:noFill/>
                          <a:miter/>
                        </a:ln>
                      </p:spPr>
                    </p:pic>
                  </p:oleObj>
                </mc:Fallback>
              </mc:AlternateContent>
            </a:graphicData>
          </a:graphic>
        </p:graphicFrame>
        <p:graphicFrame>
          <p:nvGraphicFramePr>
            <p:cNvPr id="64548" name="Object 46"/>
            <p:cNvGraphicFramePr>
              <a:graphicFrameLocks noChangeAspect="1"/>
            </p:cNvGraphicFramePr>
            <p:nvPr/>
          </p:nvGraphicFramePr>
          <p:xfrm>
            <a:off x="4059" y="2915"/>
            <a:ext cx="246" cy="392"/>
          </p:xfrm>
          <a:graphic>
            <a:graphicData uri="http://schemas.openxmlformats.org/presentationml/2006/ole">
              <mc:AlternateContent xmlns:mc="http://schemas.openxmlformats.org/markup-compatibility/2006">
                <mc:Choice xmlns:v="urn:schemas-microsoft-com:vml" Requires="v">
                  <p:oleObj spid="_x0000_s3128" name="" r:id="rId32" imgW="177800" imgH="241300" progId="Equation.3">
                    <p:embed/>
                  </p:oleObj>
                </mc:Choice>
                <mc:Fallback>
                  <p:oleObj name="" r:id="rId32" imgW="177800" imgH="241300" progId="Equation.3">
                    <p:embed/>
                    <p:pic>
                      <p:nvPicPr>
                        <p:cNvPr id="0" name="图片 3127"/>
                        <p:cNvPicPr/>
                        <p:nvPr/>
                      </p:nvPicPr>
                      <p:blipFill>
                        <a:blip r:embed="rId18"/>
                        <a:stretch>
                          <a:fillRect/>
                        </a:stretch>
                      </p:blipFill>
                      <p:spPr>
                        <a:xfrm>
                          <a:off x="4059" y="2915"/>
                          <a:ext cx="246" cy="392"/>
                        </a:xfrm>
                        <a:prstGeom prst="rect">
                          <a:avLst/>
                        </a:prstGeom>
                        <a:noFill/>
                        <a:ln w="38100">
                          <a:noFill/>
                          <a:miter/>
                        </a:ln>
                      </p:spPr>
                    </p:pic>
                  </p:oleObj>
                </mc:Fallback>
              </mc:AlternateContent>
            </a:graphicData>
          </a:graphic>
        </p:graphicFrame>
        <p:graphicFrame>
          <p:nvGraphicFramePr>
            <p:cNvPr id="64549" name="Object 47"/>
            <p:cNvGraphicFramePr>
              <a:graphicFrameLocks noChangeAspect="1"/>
            </p:cNvGraphicFramePr>
            <p:nvPr/>
          </p:nvGraphicFramePr>
          <p:xfrm>
            <a:off x="5028" y="3263"/>
            <a:ext cx="310" cy="435"/>
          </p:xfrm>
          <a:graphic>
            <a:graphicData uri="http://schemas.openxmlformats.org/presentationml/2006/ole">
              <mc:AlternateContent xmlns:mc="http://schemas.openxmlformats.org/markup-compatibility/2006">
                <mc:Choice xmlns:v="urn:schemas-microsoft-com:vml" Requires="v">
                  <p:oleObj spid="_x0000_s3129" name="" r:id="rId33" imgW="254000" imgH="304800" progId="Equation.3">
                    <p:embed/>
                  </p:oleObj>
                </mc:Choice>
                <mc:Fallback>
                  <p:oleObj name="" r:id="rId33" imgW="254000" imgH="304800" progId="Equation.3">
                    <p:embed/>
                    <p:pic>
                      <p:nvPicPr>
                        <p:cNvPr id="0" name="图片 3128"/>
                        <p:cNvPicPr/>
                        <p:nvPr/>
                      </p:nvPicPr>
                      <p:blipFill>
                        <a:blip r:embed="rId34">
                          <a:clrChange>
                            <a:clrFrom>
                              <a:srgbClr val="000000"/>
                            </a:clrFrom>
                            <a:clrTo>
                              <a:srgbClr val="000000">
                                <a:alpha val="0"/>
                              </a:srgbClr>
                            </a:clrTo>
                          </a:clrChange>
                        </a:blip>
                        <a:stretch>
                          <a:fillRect/>
                        </a:stretch>
                      </p:blipFill>
                      <p:spPr>
                        <a:xfrm>
                          <a:off x="5028" y="3263"/>
                          <a:ext cx="310" cy="435"/>
                        </a:xfrm>
                        <a:prstGeom prst="rect">
                          <a:avLst/>
                        </a:prstGeom>
                        <a:noFill/>
                        <a:ln w="38100">
                          <a:noFill/>
                          <a:miter/>
                        </a:ln>
                      </p:spPr>
                    </p:pic>
                  </p:oleObj>
                </mc:Fallback>
              </mc:AlternateContent>
            </a:graphicData>
          </a:graphic>
        </p:graphicFrame>
        <p:graphicFrame>
          <p:nvGraphicFramePr>
            <p:cNvPr id="64550" name="Object 48"/>
            <p:cNvGraphicFramePr>
              <a:graphicFrameLocks noChangeAspect="1"/>
            </p:cNvGraphicFramePr>
            <p:nvPr/>
          </p:nvGraphicFramePr>
          <p:xfrm>
            <a:off x="5363" y="2958"/>
            <a:ext cx="264" cy="392"/>
          </p:xfrm>
          <a:graphic>
            <a:graphicData uri="http://schemas.openxmlformats.org/presentationml/2006/ole">
              <mc:AlternateContent xmlns:mc="http://schemas.openxmlformats.org/markup-compatibility/2006">
                <mc:Choice xmlns:v="urn:schemas-microsoft-com:vml" Requires="v">
                  <p:oleObj spid="_x0000_s3130" name="" r:id="rId35" imgW="190500" imgH="241300" progId="Equation.3">
                    <p:embed/>
                  </p:oleObj>
                </mc:Choice>
                <mc:Fallback>
                  <p:oleObj name="" r:id="rId35" imgW="190500" imgH="241300" progId="Equation.3">
                    <p:embed/>
                    <p:pic>
                      <p:nvPicPr>
                        <p:cNvPr id="0" name="图片 3129"/>
                        <p:cNvPicPr/>
                        <p:nvPr/>
                      </p:nvPicPr>
                      <p:blipFill>
                        <a:blip r:embed="rId36">
                          <a:clrChange>
                            <a:clrFrom>
                              <a:srgbClr val="000000"/>
                            </a:clrFrom>
                            <a:clrTo>
                              <a:srgbClr val="000000">
                                <a:alpha val="0"/>
                              </a:srgbClr>
                            </a:clrTo>
                          </a:clrChange>
                        </a:blip>
                        <a:stretch>
                          <a:fillRect/>
                        </a:stretch>
                      </p:blipFill>
                      <p:spPr>
                        <a:xfrm>
                          <a:off x="5363" y="2958"/>
                          <a:ext cx="264" cy="392"/>
                        </a:xfrm>
                        <a:prstGeom prst="rect">
                          <a:avLst/>
                        </a:prstGeom>
                        <a:noFill/>
                        <a:ln w="38100">
                          <a:noFill/>
                          <a:miter/>
                        </a:ln>
                      </p:spPr>
                    </p:pic>
                  </p:oleObj>
                </mc:Fallback>
              </mc:AlternateContent>
            </a:graphicData>
          </a:graphic>
        </p:graphicFrame>
        <p:sp>
          <p:nvSpPr>
            <p:cNvPr id="12327" name="Freeform 49"/>
            <p:cNvSpPr/>
            <p:nvPr/>
          </p:nvSpPr>
          <p:spPr>
            <a:xfrm>
              <a:off x="5288" y="2785"/>
              <a:ext cx="87" cy="609"/>
            </a:xfrm>
            <a:custGeom>
              <a:avLst/>
              <a:gdLst/>
              <a:ahLst/>
              <a:cxnLst>
                <a:cxn ang="0">
                  <a:pos x="0" y="0"/>
                </a:cxn>
                <a:cxn ang="0">
                  <a:pos x="75" y="261"/>
                </a:cxn>
                <a:cxn ang="0">
                  <a:pos x="75" y="522"/>
                </a:cxn>
                <a:cxn ang="0">
                  <a:pos x="75" y="609"/>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4552" name="Line 50"/>
            <p:cNvSpPr/>
            <p:nvPr/>
          </p:nvSpPr>
          <p:spPr>
            <a:xfrm>
              <a:off x="4830" y="3579"/>
              <a:ext cx="484" cy="305"/>
            </a:xfrm>
            <a:prstGeom prst="line">
              <a:avLst/>
            </a:prstGeom>
            <a:ln w="38100" cap="flat" cmpd="sng">
              <a:solidFill>
                <a:srgbClr val="00FFFF"/>
              </a:solidFill>
              <a:prstDash val="solid"/>
              <a:round/>
              <a:headEnd type="none" w="med" len="med"/>
              <a:tailEnd type="arrow" w="med" len="med"/>
            </a:ln>
          </p:spPr>
        </p:sp>
        <p:sp>
          <p:nvSpPr>
            <p:cNvPr id="12329" name="Freeform 51"/>
            <p:cNvSpPr/>
            <p:nvPr/>
          </p:nvSpPr>
          <p:spPr>
            <a:xfrm>
              <a:off x="5288" y="3567"/>
              <a:ext cx="112" cy="566"/>
            </a:xfrm>
            <a:custGeom>
              <a:avLst/>
              <a:gdLst/>
              <a:ahLst/>
              <a:cxnLst>
                <a:cxn ang="0">
                  <a:pos x="112" y="0"/>
                </a:cxn>
                <a:cxn ang="0">
                  <a:pos x="75" y="348"/>
                </a:cxn>
                <a:cxn ang="0">
                  <a:pos x="0" y="566"/>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4554" name="Object 52"/>
            <p:cNvGraphicFramePr>
              <a:graphicFrameLocks noChangeAspect="1"/>
            </p:cNvGraphicFramePr>
            <p:nvPr/>
          </p:nvGraphicFramePr>
          <p:xfrm>
            <a:off x="5400" y="3742"/>
            <a:ext cx="327" cy="386"/>
          </p:xfrm>
          <a:graphic>
            <a:graphicData uri="http://schemas.openxmlformats.org/presentationml/2006/ole">
              <mc:AlternateContent xmlns:mc="http://schemas.openxmlformats.org/markup-compatibility/2006">
                <mc:Choice xmlns:v="urn:schemas-microsoft-com:vml" Requires="v">
                  <p:oleObj spid="_x0000_s3122" name="" r:id="rId37" imgW="393700" imgH="317500" progId="Equation.3">
                    <p:embed/>
                  </p:oleObj>
                </mc:Choice>
                <mc:Fallback>
                  <p:oleObj name="" r:id="rId37" imgW="393700" imgH="317500" progId="Equation.3">
                    <p:embed/>
                    <p:pic>
                      <p:nvPicPr>
                        <p:cNvPr id="0" name="图片 3121"/>
                        <p:cNvPicPr/>
                        <p:nvPr/>
                      </p:nvPicPr>
                      <p:blipFill>
                        <a:blip r:embed="rId38">
                          <a:clrChange>
                            <a:clrFrom>
                              <a:srgbClr val="000000"/>
                            </a:clrFrom>
                            <a:clrTo>
                              <a:srgbClr val="000000">
                                <a:alpha val="0"/>
                              </a:srgbClr>
                            </a:clrTo>
                          </a:clrChange>
                        </a:blip>
                        <a:stretch>
                          <a:fillRect/>
                        </a:stretch>
                      </p:blipFill>
                      <p:spPr>
                        <a:xfrm>
                          <a:off x="5400" y="3742"/>
                          <a:ext cx="327" cy="386"/>
                        </a:xfrm>
                        <a:prstGeom prst="rect">
                          <a:avLst/>
                        </a:prstGeom>
                        <a:noFill/>
                        <a:ln w="38100">
                          <a:noFill/>
                          <a:miter/>
                        </a:ln>
                      </p:spPr>
                    </p:pic>
                  </p:oleObj>
                </mc:Fallback>
              </mc:AlternateContent>
            </a:graphicData>
          </a:graphic>
        </p:graphicFrame>
      </p:grpSp>
      <p:sp>
        <p:nvSpPr>
          <p:cNvPr id="12331" name="Rectangle 54"/>
          <p:cNvSpPr/>
          <p:nvPr/>
        </p:nvSpPr>
        <p:spPr>
          <a:xfrm>
            <a:off x="3081338" y="3170238"/>
            <a:ext cx="649288" cy="438150"/>
          </a:xfrm>
          <a:prstGeom prst="rect">
            <a:avLst/>
          </a:prstGeom>
          <a:noFill/>
          <a:ln w="9525">
            <a:noFill/>
          </a:ln>
        </p:spPr>
        <p:txBody>
          <a:bodyPr wrap="none" anchor="t">
            <a:spAutoFit/>
          </a:bodyPr>
          <a:p>
            <a:pPr fontAlgn="base"/>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NO</a:t>
            </a:r>
            <a:endParaRPr lang="en-US" altLang="zh-CN" sz="2250" strike="noStrike" noProof="1">
              <a:solidFill>
                <a:schemeClr val="hlink"/>
              </a:solidFill>
              <a:latin typeface="微软雅黑" panose="020B0503020204020204" pitchFamily="34" charset="-122"/>
              <a:ea typeface="微软雅黑" panose="020B0503020204020204" pitchFamily="34" charset="-122"/>
            </a:endParaRPr>
          </a:p>
        </p:txBody>
      </p:sp>
      <p:grpSp>
        <p:nvGrpSpPr>
          <p:cNvPr id="64556" name="Group 55"/>
          <p:cNvGrpSpPr/>
          <p:nvPr/>
        </p:nvGrpSpPr>
        <p:grpSpPr>
          <a:xfrm>
            <a:off x="6337300" y="1420813"/>
            <a:ext cx="2349500" cy="2332037"/>
            <a:chOff x="3843" y="2491"/>
            <a:chExt cx="1849" cy="2132"/>
          </a:xfrm>
        </p:grpSpPr>
        <p:sp>
          <p:nvSpPr>
            <p:cNvPr id="12333" name="Oval 56"/>
            <p:cNvSpPr/>
            <p:nvPr/>
          </p:nvSpPr>
          <p:spPr>
            <a:xfrm>
              <a:off x="4141" y="2796"/>
              <a:ext cx="931" cy="182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2334" name="Oval 57"/>
            <p:cNvSpPr/>
            <p:nvPr/>
          </p:nvSpPr>
          <p:spPr>
            <a:xfrm>
              <a:off x="4551" y="3709"/>
              <a:ext cx="74" cy="87"/>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4559" name="Line 58"/>
            <p:cNvSpPr/>
            <p:nvPr/>
          </p:nvSpPr>
          <p:spPr>
            <a:xfrm>
              <a:off x="4588" y="3752"/>
              <a:ext cx="410" cy="262"/>
            </a:xfrm>
            <a:prstGeom prst="line">
              <a:avLst/>
            </a:prstGeom>
            <a:ln w="28575" cap="flat" cmpd="sng">
              <a:solidFill>
                <a:srgbClr val="00FFFF"/>
              </a:solidFill>
              <a:prstDash val="solid"/>
              <a:round/>
              <a:headEnd type="none" w="med" len="med"/>
              <a:tailEnd type="arrow" w="med" len="med"/>
            </a:ln>
          </p:spPr>
        </p:sp>
        <p:sp>
          <p:nvSpPr>
            <p:cNvPr id="64560" name="Line 59"/>
            <p:cNvSpPr/>
            <p:nvPr/>
          </p:nvSpPr>
          <p:spPr>
            <a:xfrm>
              <a:off x="3955" y="3230"/>
              <a:ext cx="447" cy="45"/>
            </a:xfrm>
            <a:prstGeom prst="line">
              <a:avLst/>
            </a:prstGeom>
            <a:ln w="28575" cap="flat" cmpd="sng">
              <a:solidFill>
                <a:srgbClr val="FF3300"/>
              </a:solidFill>
              <a:prstDash val="solid"/>
              <a:round/>
              <a:headEnd type="none" w="med" len="med"/>
              <a:tailEnd type="arrow" w="med" len="med"/>
            </a:ln>
          </p:spPr>
        </p:sp>
        <p:sp>
          <p:nvSpPr>
            <p:cNvPr id="64561" name="Line 60"/>
            <p:cNvSpPr/>
            <p:nvPr/>
          </p:nvSpPr>
          <p:spPr>
            <a:xfrm>
              <a:off x="4588" y="2665"/>
              <a:ext cx="112" cy="610"/>
            </a:xfrm>
            <a:prstGeom prst="line">
              <a:avLst/>
            </a:prstGeom>
            <a:ln w="38100" cap="flat" cmpd="sng">
              <a:solidFill>
                <a:srgbClr val="FF3300"/>
              </a:solidFill>
              <a:prstDash val="solid"/>
              <a:round/>
              <a:headEnd type="none" w="med" len="med"/>
              <a:tailEnd type="arrow" w="med" len="med"/>
            </a:ln>
          </p:spPr>
        </p:sp>
        <p:sp>
          <p:nvSpPr>
            <p:cNvPr id="12338" name="Oval 61"/>
            <p:cNvSpPr/>
            <p:nvPr/>
          </p:nvSpPr>
          <p:spPr>
            <a:xfrm>
              <a:off x="4365" y="4275"/>
              <a:ext cx="74" cy="87"/>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4563" name="Object 62"/>
            <p:cNvGraphicFramePr>
              <a:graphicFrameLocks noChangeAspect="1"/>
            </p:cNvGraphicFramePr>
            <p:nvPr/>
          </p:nvGraphicFramePr>
          <p:xfrm>
            <a:off x="4216" y="4100"/>
            <a:ext cx="142" cy="203"/>
          </p:xfrm>
          <a:graphic>
            <a:graphicData uri="http://schemas.openxmlformats.org/presentationml/2006/ole">
              <mc:AlternateContent xmlns:mc="http://schemas.openxmlformats.org/markup-compatibility/2006">
                <mc:Choice xmlns:v="urn:schemas-microsoft-com:vml" Requires="v">
                  <p:oleObj spid="_x0000_s3123" name="" r:id="rId39" imgW="215900" imgH="215900" progId="Equation.3">
                    <p:embed/>
                  </p:oleObj>
                </mc:Choice>
                <mc:Fallback>
                  <p:oleObj name="" r:id="rId39" imgW="215900" imgH="215900" progId="Equation.3">
                    <p:embed/>
                    <p:pic>
                      <p:nvPicPr>
                        <p:cNvPr id="0" name="图片 3122"/>
                        <p:cNvPicPr/>
                        <p:nvPr/>
                      </p:nvPicPr>
                      <p:blipFill>
                        <a:blip r:embed="rId40">
                          <a:clrChange>
                            <a:clrFrom>
                              <a:srgbClr val="000000"/>
                            </a:clrFrom>
                            <a:clrTo>
                              <a:srgbClr val="000000">
                                <a:alpha val="0"/>
                              </a:srgbClr>
                            </a:clrTo>
                          </a:clrChange>
                        </a:blip>
                        <a:stretch>
                          <a:fillRect/>
                        </a:stretch>
                      </p:blipFill>
                      <p:spPr>
                        <a:xfrm>
                          <a:off x="4216" y="4100"/>
                          <a:ext cx="142" cy="203"/>
                        </a:xfrm>
                        <a:prstGeom prst="rect">
                          <a:avLst/>
                        </a:prstGeom>
                        <a:noFill/>
                        <a:ln w="38100">
                          <a:noFill/>
                          <a:miter/>
                        </a:ln>
                      </p:spPr>
                    </p:pic>
                  </p:oleObj>
                </mc:Fallback>
              </mc:AlternateContent>
            </a:graphicData>
          </a:graphic>
        </p:graphicFrame>
        <p:graphicFrame>
          <p:nvGraphicFramePr>
            <p:cNvPr id="64564" name="Object 63"/>
            <p:cNvGraphicFramePr>
              <a:graphicFrameLocks noChangeAspect="1"/>
            </p:cNvGraphicFramePr>
            <p:nvPr/>
          </p:nvGraphicFramePr>
          <p:xfrm>
            <a:off x="4402" y="3579"/>
            <a:ext cx="132" cy="217"/>
          </p:xfrm>
          <a:graphic>
            <a:graphicData uri="http://schemas.openxmlformats.org/presentationml/2006/ole">
              <mc:AlternateContent xmlns:mc="http://schemas.openxmlformats.org/markup-compatibility/2006">
                <mc:Choice xmlns:v="urn:schemas-microsoft-com:vml" Requires="v">
                  <p:oleObj spid="_x0000_s3136" name="" r:id="rId41" imgW="203200" imgH="241300" progId="Equation.3">
                    <p:embed/>
                  </p:oleObj>
                </mc:Choice>
                <mc:Fallback>
                  <p:oleObj name="" r:id="rId41" imgW="203200" imgH="241300" progId="Equation.3">
                    <p:embed/>
                    <p:pic>
                      <p:nvPicPr>
                        <p:cNvPr id="0" name="图片 3135"/>
                        <p:cNvPicPr/>
                        <p:nvPr/>
                      </p:nvPicPr>
                      <p:blipFill>
                        <a:blip r:embed="rId42">
                          <a:clrChange>
                            <a:clrFrom>
                              <a:srgbClr val="000000"/>
                            </a:clrFrom>
                            <a:clrTo>
                              <a:srgbClr val="000000">
                                <a:alpha val="0"/>
                              </a:srgbClr>
                            </a:clrTo>
                          </a:clrChange>
                        </a:blip>
                        <a:stretch>
                          <a:fillRect/>
                        </a:stretch>
                      </p:blipFill>
                      <p:spPr>
                        <a:xfrm>
                          <a:off x="4402" y="3579"/>
                          <a:ext cx="132" cy="217"/>
                        </a:xfrm>
                        <a:prstGeom prst="rect">
                          <a:avLst/>
                        </a:prstGeom>
                        <a:noFill/>
                        <a:ln w="38100">
                          <a:noFill/>
                          <a:miter/>
                        </a:ln>
                      </p:spPr>
                    </p:pic>
                  </p:oleObj>
                </mc:Fallback>
              </mc:AlternateContent>
            </a:graphicData>
          </a:graphic>
        </p:graphicFrame>
        <p:graphicFrame>
          <p:nvGraphicFramePr>
            <p:cNvPr id="64565" name="Object 64"/>
            <p:cNvGraphicFramePr>
              <a:graphicFrameLocks noChangeAspect="1"/>
            </p:cNvGraphicFramePr>
            <p:nvPr/>
          </p:nvGraphicFramePr>
          <p:xfrm>
            <a:off x="4751" y="3987"/>
            <a:ext cx="199" cy="354"/>
          </p:xfrm>
          <a:graphic>
            <a:graphicData uri="http://schemas.openxmlformats.org/presentationml/2006/ole">
              <mc:AlternateContent xmlns:mc="http://schemas.openxmlformats.org/markup-compatibility/2006">
                <mc:Choice xmlns:v="urn:schemas-microsoft-com:vml" Requires="v">
                  <p:oleObj spid="_x0000_s3137" name="" r:id="rId43" imgW="266700" imgH="342900" progId="Equation.3">
                    <p:embed/>
                  </p:oleObj>
                </mc:Choice>
                <mc:Fallback>
                  <p:oleObj name="" r:id="rId43" imgW="266700" imgH="342900" progId="Equation.3">
                    <p:embed/>
                    <p:pic>
                      <p:nvPicPr>
                        <p:cNvPr id="0" name="图片 3136"/>
                        <p:cNvPicPr/>
                        <p:nvPr/>
                      </p:nvPicPr>
                      <p:blipFill>
                        <a:blip r:embed="rId44">
                          <a:clrChange>
                            <a:clrFrom>
                              <a:srgbClr val="000000"/>
                            </a:clrFrom>
                            <a:clrTo>
                              <a:srgbClr val="000000">
                                <a:alpha val="0"/>
                              </a:srgbClr>
                            </a:clrTo>
                          </a:clrChange>
                        </a:blip>
                        <a:stretch>
                          <a:fillRect/>
                        </a:stretch>
                      </p:blipFill>
                      <p:spPr>
                        <a:xfrm>
                          <a:off x="4751" y="3987"/>
                          <a:ext cx="199" cy="354"/>
                        </a:xfrm>
                        <a:prstGeom prst="rect">
                          <a:avLst/>
                        </a:prstGeom>
                        <a:noFill/>
                        <a:ln w="38100">
                          <a:noFill/>
                          <a:miter/>
                        </a:ln>
                      </p:spPr>
                    </p:pic>
                  </p:oleObj>
                </mc:Fallback>
              </mc:AlternateContent>
            </a:graphicData>
          </a:graphic>
        </p:graphicFrame>
        <p:graphicFrame>
          <p:nvGraphicFramePr>
            <p:cNvPr id="64566" name="Object 65"/>
            <p:cNvGraphicFramePr>
              <a:graphicFrameLocks noChangeAspect="1"/>
            </p:cNvGraphicFramePr>
            <p:nvPr/>
          </p:nvGraphicFramePr>
          <p:xfrm>
            <a:off x="4663" y="2491"/>
            <a:ext cx="246" cy="391"/>
          </p:xfrm>
          <a:graphic>
            <a:graphicData uri="http://schemas.openxmlformats.org/presentationml/2006/ole">
              <mc:AlternateContent xmlns:mc="http://schemas.openxmlformats.org/markup-compatibility/2006">
                <mc:Choice xmlns:v="urn:schemas-microsoft-com:vml" Requires="v">
                  <p:oleObj spid="_x0000_s3138" name="" r:id="rId45" imgW="177800" imgH="241300" progId="Equation.3">
                    <p:embed/>
                  </p:oleObj>
                </mc:Choice>
                <mc:Fallback>
                  <p:oleObj name="" r:id="rId45" imgW="177800" imgH="241300" progId="Equation.3">
                    <p:embed/>
                    <p:pic>
                      <p:nvPicPr>
                        <p:cNvPr id="0" name="图片 3137"/>
                        <p:cNvPicPr/>
                        <p:nvPr/>
                      </p:nvPicPr>
                      <p:blipFill>
                        <a:blip r:embed="rId16"/>
                        <a:stretch>
                          <a:fillRect/>
                        </a:stretch>
                      </p:blipFill>
                      <p:spPr>
                        <a:xfrm>
                          <a:off x="4663" y="2491"/>
                          <a:ext cx="246" cy="391"/>
                        </a:xfrm>
                        <a:prstGeom prst="rect">
                          <a:avLst/>
                        </a:prstGeom>
                        <a:noFill/>
                        <a:ln w="38100">
                          <a:noFill/>
                          <a:miter/>
                        </a:ln>
                      </p:spPr>
                    </p:pic>
                  </p:oleObj>
                </mc:Fallback>
              </mc:AlternateContent>
            </a:graphicData>
          </a:graphic>
        </p:graphicFrame>
        <p:graphicFrame>
          <p:nvGraphicFramePr>
            <p:cNvPr id="64567" name="Object 66"/>
            <p:cNvGraphicFramePr>
              <a:graphicFrameLocks noChangeAspect="1"/>
            </p:cNvGraphicFramePr>
            <p:nvPr/>
          </p:nvGraphicFramePr>
          <p:xfrm>
            <a:off x="3843" y="3187"/>
            <a:ext cx="246" cy="392"/>
          </p:xfrm>
          <a:graphic>
            <a:graphicData uri="http://schemas.openxmlformats.org/presentationml/2006/ole">
              <mc:AlternateContent xmlns:mc="http://schemas.openxmlformats.org/markup-compatibility/2006">
                <mc:Choice xmlns:v="urn:schemas-microsoft-com:vml" Requires="v">
                  <p:oleObj spid="_x0000_s3139" name="" r:id="rId46" imgW="177800" imgH="241300" progId="Equation.3">
                    <p:embed/>
                  </p:oleObj>
                </mc:Choice>
                <mc:Fallback>
                  <p:oleObj name="" r:id="rId46" imgW="177800" imgH="241300" progId="Equation.3">
                    <p:embed/>
                    <p:pic>
                      <p:nvPicPr>
                        <p:cNvPr id="0" name="图片 3138"/>
                        <p:cNvPicPr/>
                        <p:nvPr/>
                      </p:nvPicPr>
                      <p:blipFill>
                        <a:blip r:embed="rId18"/>
                        <a:stretch>
                          <a:fillRect/>
                        </a:stretch>
                      </p:blipFill>
                      <p:spPr>
                        <a:xfrm>
                          <a:off x="3843" y="3187"/>
                          <a:ext cx="246" cy="392"/>
                        </a:xfrm>
                        <a:prstGeom prst="rect">
                          <a:avLst/>
                        </a:prstGeom>
                        <a:noFill/>
                        <a:ln w="38100">
                          <a:noFill/>
                          <a:miter/>
                        </a:ln>
                      </p:spPr>
                    </p:pic>
                  </p:oleObj>
                </mc:Fallback>
              </mc:AlternateContent>
            </a:graphicData>
          </a:graphic>
        </p:graphicFrame>
        <p:graphicFrame>
          <p:nvGraphicFramePr>
            <p:cNvPr id="64568" name="Object 67"/>
            <p:cNvGraphicFramePr>
              <a:graphicFrameLocks noChangeAspect="1"/>
            </p:cNvGraphicFramePr>
            <p:nvPr/>
          </p:nvGraphicFramePr>
          <p:xfrm>
            <a:off x="4812" y="3535"/>
            <a:ext cx="310" cy="435"/>
          </p:xfrm>
          <a:graphic>
            <a:graphicData uri="http://schemas.openxmlformats.org/presentationml/2006/ole">
              <mc:AlternateContent xmlns:mc="http://schemas.openxmlformats.org/markup-compatibility/2006">
                <mc:Choice xmlns:v="urn:schemas-microsoft-com:vml" Requires="v">
                  <p:oleObj spid="_x0000_s3140" name="" r:id="rId47" imgW="254000" imgH="304800" progId="Equation.3">
                    <p:embed/>
                  </p:oleObj>
                </mc:Choice>
                <mc:Fallback>
                  <p:oleObj name="" r:id="rId47" imgW="254000" imgH="304800" progId="Equation.3">
                    <p:embed/>
                    <p:pic>
                      <p:nvPicPr>
                        <p:cNvPr id="0" name="图片 3139"/>
                        <p:cNvPicPr/>
                        <p:nvPr/>
                      </p:nvPicPr>
                      <p:blipFill>
                        <a:blip r:embed="rId48">
                          <a:clrChange>
                            <a:clrFrom>
                              <a:srgbClr val="000000"/>
                            </a:clrFrom>
                            <a:clrTo>
                              <a:srgbClr val="000000">
                                <a:alpha val="0"/>
                              </a:srgbClr>
                            </a:clrTo>
                          </a:clrChange>
                        </a:blip>
                        <a:stretch>
                          <a:fillRect/>
                        </a:stretch>
                      </p:blipFill>
                      <p:spPr>
                        <a:xfrm>
                          <a:off x="4812" y="3535"/>
                          <a:ext cx="310" cy="435"/>
                        </a:xfrm>
                        <a:prstGeom prst="rect">
                          <a:avLst/>
                        </a:prstGeom>
                        <a:noFill/>
                        <a:ln w="38100">
                          <a:noFill/>
                          <a:miter/>
                        </a:ln>
                      </p:spPr>
                    </p:pic>
                  </p:oleObj>
                </mc:Fallback>
              </mc:AlternateContent>
            </a:graphicData>
          </a:graphic>
        </p:graphicFrame>
        <p:graphicFrame>
          <p:nvGraphicFramePr>
            <p:cNvPr id="64569" name="Object 68"/>
            <p:cNvGraphicFramePr>
              <a:graphicFrameLocks noChangeAspect="1"/>
            </p:cNvGraphicFramePr>
            <p:nvPr/>
          </p:nvGraphicFramePr>
          <p:xfrm>
            <a:off x="5147" y="3230"/>
            <a:ext cx="264" cy="392"/>
          </p:xfrm>
          <a:graphic>
            <a:graphicData uri="http://schemas.openxmlformats.org/presentationml/2006/ole">
              <mc:AlternateContent xmlns:mc="http://schemas.openxmlformats.org/markup-compatibility/2006">
                <mc:Choice xmlns:v="urn:schemas-microsoft-com:vml" Requires="v">
                  <p:oleObj spid="_x0000_s3141" name="" r:id="rId49" imgW="190500" imgH="241300" progId="Equation.3">
                    <p:embed/>
                  </p:oleObj>
                </mc:Choice>
                <mc:Fallback>
                  <p:oleObj name="" r:id="rId49" imgW="190500" imgH="241300" progId="Equation.3">
                    <p:embed/>
                    <p:pic>
                      <p:nvPicPr>
                        <p:cNvPr id="0" name="图片 3140"/>
                        <p:cNvPicPr/>
                        <p:nvPr/>
                      </p:nvPicPr>
                      <p:blipFill>
                        <a:blip r:embed="rId50">
                          <a:clrChange>
                            <a:clrFrom>
                              <a:srgbClr val="000000"/>
                            </a:clrFrom>
                            <a:clrTo>
                              <a:srgbClr val="000000">
                                <a:alpha val="0"/>
                              </a:srgbClr>
                            </a:clrTo>
                          </a:clrChange>
                        </a:blip>
                        <a:stretch>
                          <a:fillRect/>
                        </a:stretch>
                      </p:blipFill>
                      <p:spPr>
                        <a:xfrm>
                          <a:off x="5147" y="3230"/>
                          <a:ext cx="264" cy="392"/>
                        </a:xfrm>
                        <a:prstGeom prst="rect">
                          <a:avLst/>
                        </a:prstGeom>
                        <a:noFill/>
                        <a:ln w="38100">
                          <a:noFill/>
                          <a:miter/>
                        </a:ln>
                      </p:spPr>
                    </p:pic>
                  </p:oleObj>
                </mc:Fallback>
              </mc:AlternateContent>
            </a:graphicData>
          </a:graphic>
        </p:graphicFrame>
        <p:sp>
          <p:nvSpPr>
            <p:cNvPr id="12346" name="Freeform 69"/>
            <p:cNvSpPr/>
            <p:nvPr/>
          </p:nvSpPr>
          <p:spPr>
            <a:xfrm>
              <a:off x="5072" y="3057"/>
              <a:ext cx="87" cy="609"/>
            </a:xfrm>
            <a:custGeom>
              <a:avLst/>
              <a:gdLst/>
              <a:ahLst/>
              <a:cxnLst>
                <a:cxn ang="0">
                  <a:pos x="0" y="0"/>
                </a:cxn>
                <a:cxn ang="0">
                  <a:pos x="75" y="261"/>
                </a:cxn>
                <a:cxn ang="0">
                  <a:pos x="75" y="522"/>
                </a:cxn>
                <a:cxn ang="0">
                  <a:pos x="75" y="609"/>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4571" name="Line 70"/>
            <p:cNvSpPr/>
            <p:nvPr/>
          </p:nvSpPr>
          <p:spPr>
            <a:xfrm>
              <a:off x="4614" y="3851"/>
              <a:ext cx="484" cy="305"/>
            </a:xfrm>
            <a:prstGeom prst="line">
              <a:avLst/>
            </a:prstGeom>
            <a:ln w="38100" cap="flat" cmpd="sng">
              <a:solidFill>
                <a:srgbClr val="00FFFF"/>
              </a:solidFill>
              <a:prstDash val="solid"/>
              <a:round/>
              <a:headEnd type="none" w="med" len="med"/>
              <a:tailEnd type="arrow" w="med" len="med"/>
            </a:ln>
          </p:spPr>
        </p:sp>
        <p:sp>
          <p:nvSpPr>
            <p:cNvPr id="12348" name="Freeform 71"/>
            <p:cNvSpPr/>
            <p:nvPr/>
          </p:nvSpPr>
          <p:spPr>
            <a:xfrm>
              <a:off x="5072" y="3839"/>
              <a:ext cx="112" cy="566"/>
            </a:xfrm>
            <a:custGeom>
              <a:avLst/>
              <a:gdLst/>
              <a:ahLst/>
              <a:cxnLst>
                <a:cxn ang="0">
                  <a:pos x="112" y="0"/>
                </a:cxn>
                <a:cxn ang="0">
                  <a:pos x="75" y="348"/>
                </a:cxn>
                <a:cxn ang="0">
                  <a:pos x="0" y="566"/>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4573" name="Object 72"/>
            <p:cNvGraphicFramePr>
              <a:graphicFrameLocks noChangeAspect="1"/>
            </p:cNvGraphicFramePr>
            <p:nvPr/>
          </p:nvGraphicFramePr>
          <p:xfrm>
            <a:off x="5148" y="3988"/>
            <a:ext cx="544" cy="407"/>
          </p:xfrm>
          <a:graphic>
            <a:graphicData uri="http://schemas.openxmlformats.org/presentationml/2006/ole">
              <mc:AlternateContent xmlns:mc="http://schemas.openxmlformats.org/markup-compatibility/2006">
                <mc:Choice xmlns:v="urn:schemas-microsoft-com:vml" Requires="v">
                  <p:oleObj spid="_x0000_s3142" name="" r:id="rId51" imgW="368300" imgH="342900" progId="Equation.3">
                    <p:embed/>
                  </p:oleObj>
                </mc:Choice>
                <mc:Fallback>
                  <p:oleObj name="" r:id="rId51" imgW="368300" imgH="342900" progId="Equation.3">
                    <p:embed/>
                    <p:pic>
                      <p:nvPicPr>
                        <p:cNvPr id="0" name="图片 3141"/>
                        <p:cNvPicPr/>
                        <p:nvPr/>
                      </p:nvPicPr>
                      <p:blipFill>
                        <a:blip r:embed="rId52">
                          <a:clrChange>
                            <a:clrFrom>
                              <a:srgbClr val="000000"/>
                            </a:clrFrom>
                            <a:clrTo>
                              <a:srgbClr val="000000">
                                <a:alpha val="0"/>
                              </a:srgbClr>
                            </a:clrTo>
                          </a:clrChange>
                        </a:blip>
                        <a:stretch>
                          <a:fillRect/>
                        </a:stretch>
                      </p:blipFill>
                      <p:spPr>
                        <a:xfrm>
                          <a:off x="5148" y="3988"/>
                          <a:ext cx="544" cy="407"/>
                        </a:xfrm>
                        <a:prstGeom prst="rect">
                          <a:avLst/>
                        </a:prstGeom>
                        <a:noFill/>
                        <a:ln w="38100">
                          <a:noFill/>
                          <a:miter/>
                        </a:ln>
                      </p:spPr>
                    </p:pic>
                  </p:oleObj>
                </mc:Fallback>
              </mc:AlternateContent>
            </a:graphicData>
          </a:graphic>
        </p:graphicFrame>
      </p:grpSp>
      <p:sp>
        <p:nvSpPr>
          <p:cNvPr id="12350" name="Rectangle 73"/>
          <p:cNvSpPr/>
          <p:nvPr/>
        </p:nvSpPr>
        <p:spPr>
          <a:xfrm>
            <a:off x="6127750" y="3105150"/>
            <a:ext cx="598488" cy="436563"/>
          </a:xfrm>
          <a:prstGeom prst="rect">
            <a:avLst/>
          </a:prstGeom>
          <a:noFill/>
          <a:ln w="9525">
            <a:noFill/>
          </a:ln>
        </p:spPr>
        <p:txBody>
          <a:bodyPr wrap="none" anchor="t">
            <a:spAutoFit/>
          </a:bodyPr>
          <a:p>
            <a:pPr fontAlgn="base"/>
            <a:r>
              <a:rPr lang="en-US" altLang="zh-CN" sz="2250" strike="noStrike" noProof="1">
                <a:solidFill>
                  <a:schemeClr val="hlink"/>
                </a:solidFill>
                <a:latin typeface="微软雅黑" panose="020B0503020204020204" pitchFamily="34" charset="-122"/>
                <a:ea typeface="微软雅黑" panose="020B0503020204020204" pitchFamily="34" charset="-122"/>
                <a:cs typeface="+mn-cs"/>
              </a:rPr>
              <a:t>OK</a:t>
            </a:r>
            <a:endParaRPr lang="en-US" altLang="zh-CN" sz="2250" strike="noStrike" noProof="1">
              <a:solidFill>
                <a:schemeClr val="hlink"/>
              </a:solidFill>
              <a:latin typeface="微软雅黑" panose="020B0503020204020204" pitchFamily="34" charset="-122"/>
              <a:ea typeface="微软雅黑" panose="020B0503020204020204" pitchFamily="34" charset="-122"/>
            </a:endParaRPr>
          </a:p>
        </p:txBody>
      </p:sp>
      <p:sp>
        <p:nvSpPr>
          <p:cNvPr id="12351" name="Oval 74"/>
          <p:cNvSpPr/>
          <p:nvPr/>
        </p:nvSpPr>
        <p:spPr>
          <a:xfrm>
            <a:off x="457200" y="3405188"/>
            <a:ext cx="225425" cy="19367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4576" name="Object 75"/>
          <p:cNvGraphicFramePr>
            <a:graphicFrameLocks noChangeAspect="1"/>
          </p:cNvGraphicFramePr>
          <p:nvPr/>
        </p:nvGraphicFramePr>
        <p:xfrm>
          <a:off x="682625" y="3598863"/>
          <a:ext cx="263525" cy="349250"/>
        </p:xfrm>
        <a:graphic>
          <a:graphicData uri="http://schemas.openxmlformats.org/presentationml/2006/ole">
            <mc:AlternateContent xmlns:mc="http://schemas.openxmlformats.org/markup-compatibility/2006">
              <mc:Choice xmlns:v="urn:schemas-microsoft-com:vml" Requires="v">
                <p:oleObj spid="_x0000_s3132" name="" r:id="rId53" imgW="152400" imgH="165100" progId="Equation.3">
                  <p:embed/>
                </p:oleObj>
              </mc:Choice>
              <mc:Fallback>
                <p:oleObj name="" r:id="rId53" imgW="152400" imgH="165100" progId="Equation.3">
                  <p:embed/>
                  <p:pic>
                    <p:nvPicPr>
                      <p:cNvPr id="0" name="图片 3131"/>
                      <p:cNvPicPr/>
                      <p:nvPr/>
                    </p:nvPicPr>
                    <p:blipFill>
                      <a:blip r:embed="rId54"/>
                      <a:stretch>
                        <a:fillRect/>
                      </a:stretch>
                    </p:blipFill>
                    <p:spPr>
                      <a:xfrm>
                        <a:off x="682625" y="3598863"/>
                        <a:ext cx="263525" cy="349250"/>
                      </a:xfrm>
                      <a:prstGeom prst="rect">
                        <a:avLst/>
                      </a:prstGeom>
                      <a:noFill/>
                      <a:ln w="38100">
                        <a:noFill/>
                        <a:miter/>
                      </a:ln>
                    </p:spPr>
                  </p:pic>
                </p:oleObj>
              </mc:Fallback>
            </mc:AlternateContent>
          </a:graphicData>
        </a:graphic>
      </p:graphicFrame>
      <p:sp>
        <p:nvSpPr>
          <p:cNvPr id="64577" name="Line 76"/>
          <p:cNvSpPr/>
          <p:nvPr/>
        </p:nvSpPr>
        <p:spPr>
          <a:xfrm flipV="1">
            <a:off x="619125" y="1849438"/>
            <a:ext cx="842963" cy="1619250"/>
          </a:xfrm>
          <a:prstGeom prst="line">
            <a:avLst/>
          </a:prstGeom>
          <a:ln w="28575" cap="flat" cmpd="sng">
            <a:solidFill>
              <a:schemeClr val="tx1"/>
            </a:solidFill>
            <a:prstDash val="solid"/>
            <a:round/>
            <a:headEnd type="none" w="med" len="med"/>
            <a:tailEnd type="triangle" w="med" len="med"/>
          </a:ln>
        </p:spPr>
      </p:sp>
      <p:sp>
        <p:nvSpPr>
          <p:cNvPr id="64578" name="Line 77"/>
          <p:cNvSpPr/>
          <p:nvPr/>
        </p:nvSpPr>
        <p:spPr>
          <a:xfrm flipV="1">
            <a:off x="619125" y="3275013"/>
            <a:ext cx="776288" cy="260350"/>
          </a:xfrm>
          <a:prstGeom prst="line">
            <a:avLst/>
          </a:prstGeom>
          <a:ln w="28575" cap="flat" cmpd="sng">
            <a:solidFill>
              <a:schemeClr val="tx1"/>
            </a:solidFill>
            <a:prstDash val="solid"/>
            <a:round/>
            <a:headEnd type="none" w="med" len="med"/>
            <a:tailEnd type="arrow" w="med" len="med"/>
          </a:ln>
        </p:spPr>
      </p:sp>
      <p:sp>
        <p:nvSpPr>
          <p:cNvPr id="64579" name="Line 78"/>
          <p:cNvSpPr/>
          <p:nvPr/>
        </p:nvSpPr>
        <p:spPr>
          <a:xfrm flipV="1">
            <a:off x="1462088" y="1849438"/>
            <a:ext cx="0" cy="1425575"/>
          </a:xfrm>
          <a:prstGeom prst="line">
            <a:avLst/>
          </a:prstGeom>
          <a:ln w="38100" cap="flat" cmpd="sng">
            <a:solidFill>
              <a:srgbClr val="FFFF00"/>
            </a:solidFill>
            <a:prstDash val="solid"/>
            <a:round/>
            <a:headEnd type="none" w="med" len="med"/>
            <a:tailEnd type="arrow" w="med" len="med"/>
          </a:ln>
        </p:spPr>
      </p:sp>
      <p:graphicFrame>
        <p:nvGraphicFramePr>
          <p:cNvPr id="64580" name="Object 79"/>
          <p:cNvGraphicFramePr>
            <a:graphicFrameLocks noChangeAspect="1"/>
          </p:cNvGraphicFramePr>
          <p:nvPr/>
        </p:nvGraphicFramePr>
        <p:xfrm>
          <a:off x="457200" y="4141788"/>
          <a:ext cx="4730750" cy="636587"/>
        </p:xfrm>
        <a:graphic>
          <a:graphicData uri="http://schemas.openxmlformats.org/presentationml/2006/ole">
            <mc:AlternateContent xmlns:mc="http://schemas.openxmlformats.org/markup-compatibility/2006">
              <mc:Choice xmlns:v="urn:schemas-microsoft-com:vml" Requires="v">
                <p:oleObj spid="_x0000_s3133" name="" r:id="rId55" imgW="1981200" imgH="266700" progId="Equation.3">
                  <p:embed/>
                </p:oleObj>
              </mc:Choice>
              <mc:Fallback>
                <p:oleObj name="" r:id="rId55" imgW="1981200" imgH="266700" progId="Equation.3">
                  <p:embed/>
                  <p:pic>
                    <p:nvPicPr>
                      <p:cNvPr id="0" name="图片 3132"/>
                      <p:cNvPicPr/>
                      <p:nvPr/>
                    </p:nvPicPr>
                    <p:blipFill>
                      <a:blip r:embed="rId56"/>
                      <a:stretch>
                        <a:fillRect/>
                      </a:stretch>
                    </p:blipFill>
                    <p:spPr>
                      <a:xfrm>
                        <a:off x="457200" y="4141788"/>
                        <a:ext cx="4730750" cy="636587"/>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4581" name="Object 80"/>
          <p:cNvGraphicFramePr>
            <a:graphicFrameLocks noChangeAspect="1"/>
          </p:cNvGraphicFramePr>
          <p:nvPr/>
        </p:nvGraphicFramePr>
        <p:xfrm>
          <a:off x="5492750" y="4159250"/>
          <a:ext cx="1785938" cy="509588"/>
        </p:xfrm>
        <a:graphic>
          <a:graphicData uri="http://schemas.openxmlformats.org/presentationml/2006/ole">
            <mc:AlternateContent xmlns:mc="http://schemas.openxmlformats.org/markup-compatibility/2006">
              <mc:Choice xmlns:v="urn:schemas-microsoft-com:vml" Requires="v">
                <p:oleObj spid="_x0000_s3134" name="" r:id="rId57" imgW="812800" imgH="228600" progId="Equation.3">
                  <p:embed/>
                </p:oleObj>
              </mc:Choice>
              <mc:Fallback>
                <p:oleObj name="" r:id="rId57" imgW="812800" imgH="228600" progId="Equation.3">
                  <p:embed/>
                  <p:pic>
                    <p:nvPicPr>
                      <p:cNvPr id="0" name="图片 3133"/>
                      <p:cNvPicPr/>
                      <p:nvPr/>
                    </p:nvPicPr>
                    <p:blipFill>
                      <a:blip r:embed="rId58"/>
                      <a:stretch>
                        <a:fillRect/>
                      </a:stretch>
                    </p:blipFill>
                    <p:spPr>
                      <a:xfrm>
                        <a:off x="5492750" y="4159250"/>
                        <a:ext cx="1785938" cy="509588"/>
                      </a:xfrm>
                      <a:prstGeom prst="rect">
                        <a:avLst/>
                      </a:prstGeom>
                      <a:noFill/>
                      <a:ln w="38100">
                        <a:noFill/>
                        <a:miter/>
                      </a:ln>
                    </p:spPr>
                  </p:pic>
                </p:oleObj>
              </mc:Fallback>
            </mc:AlternateContent>
          </a:graphicData>
        </a:graphic>
      </p:graphicFrame>
      <p:graphicFrame>
        <p:nvGraphicFramePr>
          <p:cNvPr id="64582" name="Object 81"/>
          <p:cNvGraphicFramePr>
            <a:graphicFrameLocks noChangeAspect="1"/>
          </p:cNvGraphicFramePr>
          <p:nvPr/>
        </p:nvGraphicFramePr>
        <p:xfrm>
          <a:off x="423863" y="4875213"/>
          <a:ext cx="6945312" cy="1909762"/>
        </p:xfrm>
        <a:graphic>
          <a:graphicData uri="http://schemas.openxmlformats.org/presentationml/2006/ole">
            <mc:AlternateContent xmlns:mc="http://schemas.openxmlformats.org/markup-compatibility/2006">
              <mc:Choice xmlns:v="urn:schemas-microsoft-com:vml" Requires="v">
                <p:oleObj spid="_x0000_s3135" name="" r:id="rId59" imgW="2908300" imgH="800100" progId="Equation.3">
                  <p:embed/>
                </p:oleObj>
              </mc:Choice>
              <mc:Fallback>
                <p:oleObj name="" r:id="rId59" imgW="2908300" imgH="800100" progId="Equation.3">
                  <p:embed/>
                  <p:pic>
                    <p:nvPicPr>
                      <p:cNvPr id="0" name="图片 3134"/>
                      <p:cNvPicPr/>
                      <p:nvPr/>
                    </p:nvPicPr>
                    <p:blipFill>
                      <a:blip r:embed="rId60"/>
                      <a:stretch>
                        <a:fillRect/>
                      </a:stretch>
                    </p:blipFill>
                    <p:spPr>
                      <a:xfrm>
                        <a:off x="423863" y="4875213"/>
                        <a:ext cx="6945312" cy="1909762"/>
                      </a:xfrm>
                      <a:prstGeom prst="rect">
                        <a:avLst/>
                      </a:prstGeom>
                      <a:noFill/>
                      <a:ln w="38100">
                        <a:noFill/>
                        <a:miter/>
                      </a:ln>
                    </p:spPr>
                  </p:pic>
                </p:oleObj>
              </mc:Fallback>
            </mc:AlternateContent>
          </a:graphicData>
        </a:graphic>
      </p:graphicFrame>
      <p:sp>
        <p:nvSpPr>
          <p:cNvPr id="12359" name="Rectangle 82"/>
          <p:cNvSpPr/>
          <p:nvPr/>
        </p:nvSpPr>
        <p:spPr>
          <a:xfrm>
            <a:off x="7291388" y="5180013"/>
            <a:ext cx="1363663" cy="1476375"/>
          </a:xfrm>
          <a:prstGeom prst="rect">
            <a:avLst/>
          </a:prstGeom>
          <a:noFill/>
          <a:ln w="9525">
            <a:noFill/>
          </a:ln>
        </p:spPr>
        <p:txBody>
          <a:bodyPr anchor="t">
            <a:spAutoFit/>
          </a:bodyPr>
          <a:p>
            <a:pPr fontAlgn="base"/>
            <a:r>
              <a:rPr lang="zh-CN" altLang="en-US" sz="2250" strike="noStrike" noProof="1" dirty="0">
                <a:solidFill>
                  <a:srgbClr val="FF3300"/>
                </a:solidFill>
                <a:latin typeface="微软雅黑" panose="020B0503020204020204" pitchFamily="34" charset="-122"/>
                <a:ea typeface="微软雅黑" panose="020B0503020204020204" pitchFamily="34" charset="-122"/>
                <a:cs typeface="+mn-cs"/>
              </a:rPr>
              <a:t>一个刚体可对任意点取矩</a:t>
            </a:r>
            <a:r>
              <a:rPr lang="en-US" altLang="zh-CN" sz="2250" strike="noStrike" noProof="1">
                <a:solidFill>
                  <a:srgbClr val="FF3300"/>
                </a:solidFill>
                <a:latin typeface="微软雅黑" panose="020B0503020204020204" pitchFamily="34" charset="-122"/>
                <a:ea typeface="微软雅黑" panose="020B0503020204020204" pitchFamily="34" charset="-122"/>
                <a:cs typeface="+mn-cs"/>
              </a:rPr>
              <a:t>=0!</a:t>
            </a:r>
            <a:endParaRPr lang="en-US" altLang="zh-CN" sz="2250" strike="noStrike" noProof="1">
              <a:solidFill>
                <a:srgbClr val="FF3300"/>
              </a:solidFill>
              <a:latin typeface="微软雅黑" panose="020B0503020204020204" pitchFamily="34" charset="-122"/>
              <a:ea typeface="微软雅黑" panose="020B0503020204020204" pitchFamily="34" charset="-122"/>
            </a:endParaRPr>
          </a:p>
        </p:txBody>
      </p:sp>
      <p:pic>
        <p:nvPicPr>
          <p:cNvPr id="64584" name="Picture 20"/>
          <p:cNvPicPr>
            <a:picLocks noChangeAspect="1"/>
          </p:cNvPicPr>
          <p:nvPr/>
        </p:nvPicPr>
        <p:blipFill>
          <a:blip r:embed="rId61"/>
          <a:stretch>
            <a:fillRect/>
          </a:stretch>
        </p:blipFill>
        <p:spPr>
          <a:xfrm>
            <a:off x="7805738" y="0"/>
            <a:ext cx="881062" cy="1101725"/>
          </a:xfrm>
          <a:prstGeom prst="rect">
            <a:avLst/>
          </a:prstGeom>
          <a:noFill/>
          <a:ln w="9525">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537" name="Object 69"/>
          <p:cNvGraphicFramePr>
            <a:graphicFrameLocks noChangeAspect="1"/>
          </p:cNvGraphicFramePr>
          <p:nvPr/>
        </p:nvGraphicFramePr>
        <p:xfrm>
          <a:off x="377825" y="3248025"/>
          <a:ext cx="7159625" cy="635000"/>
        </p:xfrm>
        <a:graphic>
          <a:graphicData uri="http://schemas.openxmlformats.org/presentationml/2006/ole">
            <mc:AlternateContent xmlns:mc="http://schemas.openxmlformats.org/markup-compatibility/2006">
              <mc:Choice xmlns:v="urn:schemas-microsoft-com:vml" Requires="v">
                <p:oleObj spid="_x0000_s3131" name="" r:id="rId1" imgW="2997200" imgH="266700" progId="Equation.3">
                  <p:embed/>
                </p:oleObj>
              </mc:Choice>
              <mc:Fallback>
                <p:oleObj name="" r:id="rId1" imgW="2997200" imgH="266700" progId="Equation.3">
                  <p:embed/>
                  <p:pic>
                    <p:nvPicPr>
                      <p:cNvPr id="0" name="图片 3130"/>
                      <p:cNvPicPr/>
                      <p:nvPr/>
                    </p:nvPicPr>
                    <p:blipFill>
                      <a:blip r:embed="rId2"/>
                      <a:stretch>
                        <a:fillRect/>
                      </a:stretch>
                    </p:blipFill>
                    <p:spPr>
                      <a:xfrm>
                        <a:off x="377825" y="3248025"/>
                        <a:ext cx="7159625" cy="635000"/>
                      </a:xfrm>
                      <a:prstGeom prst="rect">
                        <a:avLst/>
                      </a:prstGeom>
                      <a:noFill/>
                      <a:ln w="38100">
                        <a:noFill/>
                        <a:miter/>
                      </a:ln>
                    </p:spPr>
                  </p:pic>
                </p:oleObj>
              </mc:Fallback>
            </mc:AlternateContent>
          </a:graphicData>
        </a:graphic>
      </p:graphicFrame>
      <p:sp>
        <p:nvSpPr>
          <p:cNvPr id="13314" name="Rectangle 72"/>
          <p:cNvSpPr/>
          <p:nvPr/>
        </p:nvSpPr>
        <p:spPr>
          <a:xfrm>
            <a:off x="423863" y="5683250"/>
            <a:ext cx="3416300" cy="438150"/>
          </a:xfrm>
          <a:prstGeom prst="rect">
            <a:avLst/>
          </a:prstGeom>
          <a:noFill/>
          <a:ln w="9525">
            <a:noFill/>
          </a:ln>
        </p:spPr>
        <p:txBody>
          <a:bodyPr wrap="none" anchor="t">
            <a:spAutoFit/>
          </a:bodyPr>
          <a:p>
            <a:pPr fontAlgn="base"/>
            <a:r>
              <a:rPr lang="zh-CN" altLang="en-US" sz="2250" strike="noStrike" noProof="1" dirty="0">
                <a:solidFill>
                  <a:srgbClr val="FF3300"/>
                </a:solidFill>
                <a:latin typeface="微软雅黑" panose="020B0503020204020204" pitchFamily="34" charset="-122"/>
                <a:ea typeface="微软雅黑" panose="020B0503020204020204" pitchFamily="34" charset="-122"/>
                <a:cs typeface="+mn-cs"/>
              </a:rPr>
              <a:t>多个刚体可对任意点取矩</a:t>
            </a:r>
            <a:r>
              <a:rPr lang="en-US" altLang="zh-CN" sz="2250" strike="noStrike" noProof="1">
                <a:solidFill>
                  <a:srgbClr val="FF3300"/>
                </a:solidFill>
                <a:latin typeface="微软雅黑" panose="020B0503020204020204" pitchFamily="34" charset="-122"/>
                <a:ea typeface="微软雅黑" panose="020B0503020204020204" pitchFamily="34" charset="-122"/>
                <a:cs typeface="+mn-cs"/>
              </a:rPr>
              <a:t>!</a:t>
            </a:r>
            <a:endParaRPr lang="en-US" altLang="zh-CN" sz="2250" strike="noStrike" noProof="1">
              <a:solidFill>
                <a:srgbClr val="FF3300"/>
              </a:solidFill>
              <a:latin typeface="微软雅黑" panose="020B0503020204020204" pitchFamily="34" charset="-122"/>
              <a:ea typeface="微软雅黑" panose="020B0503020204020204" pitchFamily="34" charset="-122"/>
            </a:endParaRPr>
          </a:p>
        </p:txBody>
      </p:sp>
      <p:sp>
        <p:nvSpPr>
          <p:cNvPr id="13315" name="Oval 74"/>
          <p:cNvSpPr/>
          <p:nvPr/>
        </p:nvSpPr>
        <p:spPr>
          <a:xfrm>
            <a:off x="2433638" y="771525"/>
            <a:ext cx="3303588" cy="1036638"/>
          </a:xfrm>
          <a:prstGeom prst="ellipse">
            <a:avLst/>
          </a:prstGeom>
          <a:solidFill>
            <a:srgbClr val="00FFFF"/>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pSp>
        <p:nvGrpSpPr>
          <p:cNvPr id="65540" name="Group 8"/>
          <p:cNvGrpSpPr/>
          <p:nvPr/>
        </p:nvGrpSpPr>
        <p:grpSpPr>
          <a:xfrm>
            <a:off x="5316538" y="-200025"/>
            <a:ext cx="2398712" cy="2916238"/>
            <a:chOff x="2789" y="1901"/>
            <a:chExt cx="2031" cy="2223"/>
          </a:xfrm>
        </p:grpSpPr>
        <p:sp>
          <p:nvSpPr>
            <p:cNvPr id="13317" name="Oval 9"/>
            <p:cNvSpPr/>
            <p:nvPr/>
          </p:nvSpPr>
          <p:spPr>
            <a:xfrm>
              <a:off x="3152" y="2219"/>
              <a:ext cx="1134" cy="190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13318" name="Oval 10"/>
            <p:cNvSpPr/>
            <p:nvPr/>
          </p:nvSpPr>
          <p:spPr>
            <a:xfrm>
              <a:off x="3651" y="3171"/>
              <a:ext cx="90" cy="91"/>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5543" name="Line 11"/>
            <p:cNvSpPr/>
            <p:nvPr/>
          </p:nvSpPr>
          <p:spPr>
            <a:xfrm>
              <a:off x="3696" y="3216"/>
              <a:ext cx="499" cy="273"/>
            </a:xfrm>
            <a:prstGeom prst="line">
              <a:avLst/>
            </a:prstGeom>
            <a:ln w="28575" cap="flat" cmpd="sng">
              <a:solidFill>
                <a:srgbClr val="00FFFF"/>
              </a:solidFill>
              <a:prstDash val="solid"/>
              <a:round/>
              <a:headEnd type="none" w="med" len="med"/>
              <a:tailEnd type="arrow" w="med" len="med"/>
            </a:ln>
          </p:spPr>
        </p:sp>
        <p:sp>
          <p:nvSpPr>
            <p:cNvPr id="65544" name="Line 12"/>
            <p:cNvSpPr/>
            <p:nvPr/>
          </p:nvSpPr>
          <p:spPr>
            <a:xfrm>
              <a:off x="2925" y="2672"/>
              <a:ext cx="545" cy="46"/>
            </a:xfrm>
            <a:prstGeom prst="line">
              <a:avLst/>
            </a:prstGeom>
            <a:ln w="28575" cap="flat" cmpd="sng">
              <a:solidFill>
                <a:srgbClr val="FF3300"/>
              </a:solidFill>
              <a:prstDash val="solid"/>
              <a:round/>
              <a:headEnd type="none" w="med" len="med"/>
              <a:tailEnd type="arrow" w="med" len="med"/>
            </a:ln>
          </p:spPr>
        </p:sp>
        <p:sp>
          <p:nvSpPr>
            <p:cNvPr id="65545" name="Line 13"/>
            <p:cNvSpPr/>
            <p:nvPr/>
          </p:nvSpPr>
          <p:spPr>
            <a:xfrm>
              <a:off x="3696" y="2082"/>
              <a:ext cx="137" cy="636"/>
            </a:xfrm>
            <a:prstGeom prst="line">
              <a:avLst/>
            </a:prstGeom>
            <a:ln w="38100" cap="flat" cmpd="sng">
              <a:solidFill>
                <a:srgbClr val="FF3300"/>
              </a:solidFill>
              <a:prstDash val="solid"/>
              <a:round/>
              <a:headEnd type="none" w="med" len="med"/>
              <a:tailEnd type="arrow" w="med" len="med"/>
            </a:ln>
          </p:spPr>
        </p:sp>
        <p:sp>
          <p:nvSpPr>
            <p:cNvPr id="13322" name="Oval 14"/>
            <p:cNvSpPr/>
            <p:nvPr/>
          </p:nvSpPr>
          <p:spPr>
            <a:xfrm>
              <a:off x="3425" y="3761"/>
              <a:ext cx="90" cy="91"/>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5547" name="Object 15"/>
            <p:cNvGraphicFramePr>
              <a:graphicFrameLocks noChangeAspect="1"/>
            </p:cNvGraphicFramePr>
            <p:nvPr/>
          </p:nvGraphicFramePr>
          <p:xfrm>
            <a:off x="3243" y="3579"/>
            <a:ext cx="173" cy="211"/>
          </p:xfrm>
          <a:graphic>
            <a:graphicData uri="http://schemas.openxmlformats.org/presentationml/2006/ole">
              <mc:AlternateContent xmlns:mc="http://schemas.openxmlformats.org/markup-compatibility/2006">
                <mc:Choice xmlns:v="urn:schemas-microsoft-com:vml" Requires="v">
                  <p:oleObj spid="_x0000_s3148" name="" r:id="rId3" imgW="215900" imgH="215900" progId="Equation.3">
                    <p:embed/>
                  </p:oleObj>
                </mc:Choice>
                <mc:Fallback>
                  <p:oleObj name="" r:id="rId3" imgW="215900" imgH="215900" progId="Equation.3">
                    <p:embed/>
                    <p:pic>
                      <p:nvPicPr>
                        <p:cNvPr id="0" name="图片 3147"/>
                        <p:cNvPicPr/>
                        <p:nvPr/>
                      </p:nvPicPr>
                      <p:blipFill>
                        <a:blip r:embed="rId4">
                          <a:clrChange>
                            <a:clrFrom>
                              <a:srgbClr val="000000"/>
                            </a:clrFrom>
                            <a:clrTo>
                              <a:srgbClr val="000000">
                                <a:alpha val="0"/>
                              </a:srgbClr>
                            </a:clrTo>
                          </a:clrChange>
                        </a:blip>
                        <a:stretch>
                          <a:fillRect/>
                        </a:stretch>
                      </p:blipFill>
                      <p:spPr>
                        <a:xfrm>
                          <a:off x="3243" y="3579"/>
                          <a:ext cx="173" cy="211"/>
                        </a:xfrm>
                        <a:prstGeom prst="rect">
                          <a:avLst/>
                        </a:prstGeom>
                        <a:noFill/>
                        <a:ln w="38100">
                          <a:noFill/>
                          <a:miter/>
                        </a:ln>
                      </p:spPr>
                    </p:pic>
                  </p:oleObj>
                </mc:Fallback>
              </mc:AlternateContent>
            </a:graphicData>
          </a:graphic>
        </p:graphicFrame>
        <p:graphicFrame>
          <p:nvGraphicFramePr>
            <p:cNvPr id="65548" name="Object 16"/>
            <p:cNvGraphicFramePr>
              <a:graphicFrameLocks noChangeAspect="1"/>
            </p:cNvGraphicFramePr>
            <p:nvPr/>
          </p:nvGraphicFramePr>
          <p:xfrm>
            <a:off x="3470" y="3035"/>
            <a:ext cx="160" cy="227"/>
          </p:xfrm>
          <a:graphic>
            <a:graphicData uri="http://schemas.openxmlformats.org/presentationml/2006/ole">
              <mc:AlternateContent xmlns:mc="http://schemas.openxmlformats.org/markup-compatibility/2006">
                <mc:Choice xmlns:v="urn:schemas-microsoft-com:vml" Requires="v">
                  <p:oleObj spid="_x0000_s3149" name="" r:id="rId5" imgW="203200" imgH="241300" progId="Equation.3">
                    <p:embed/>
                  </p:oleObj>
                </mc:Choice>
                <mc:Fallback>
                  <p:oleObj name="" r:id="rId5" imgW="203200" imgH="241300" progId="Equation.3">
                    <p:embed/>
                    <p:pic>
                      <p:nvPicPr>
                        <p:cNvPr id="0" name="图片 3148"/>
                        <p:cNvPicPr/>
                        <p:nvPr/>
                      </p:nvPicPr>
                      <p:blipFill>
                        <a:blip r:embed="rId6">
                          <a:clrChange>
                            <a:clrFrom>
                              <a:srgbClr val="000000"/>
                            </a:clrFrom>
                            <a:clrTo>
                              <a:srgbClr val="000000">
                                <a:alpha val="0"/>
                              </a:srgbClr>
                            </a:clrTo>
                          </a:clrChange>
                        </a:blip>
                        <a:stretch>
                          <a:fillRect/>
                        </a:stretch>
                      </p:blipFill>
                      <p:spPr>
                        <a:xfrm>
                          <a:off x="3470" y="3035"/>
                          <a:ext cx="160" cy="227"/>
                        </a:xfrm>
                        <a:prstGeom prst="rect">
                          <a:avLst/>
                        </a:prstGeom>
                        <a:noFill/>
                        <a:ln w="38100">
                          <a:noFill/>
                          <a:miter/>
                        </a:ln>
                      </p:spPr>
                    </p:pic>
                  </p:oleObj>
                </mc:Fallback>
              </mc:AlternateContent>
            </a:graphicData>
          </a:graphic>
        </p:graphicFrame>
        <p:graphicFrame>
          <p:nvGraphicFramePr>
            <p:cNvPr id="65549" name="Object 17"/>
            <p:cNvGraphicFramePr>
              <a:graphicFrameLocks noChangeAspect="1"/>
            </p:cNvGraphicFramePr>
            <p:nvPr/>
          </p:nvGraphicFramePr>
          <p:xfrm>
            <a:off x="3878" y="3670"/>
            <a:ext cx="242" cy="370"/>
          </p:xfrm>
          <a:graphic>
            <a:graphicData uri="http://schemas.openxmlformats.org/presentationml/2006/ole">
              <mc:AlternateContent xmlns:mc="http://schemas.openxmlformats.org/markup-compatibility/2006">
                <mc:Choice xmlns:v="urn:schemas-microsoft-com:vml" Requires="v">
                  <p:oleObj spid="_x0000_s3150" name="" r:id="rId7" imgW="266700" imgH="342900" progId="Equation.3">
                    <p:embed/>
                  </p:oleObj>
                </mc:Choice>
                <mc:Fallback>
                  <p:oleObj name="" r:id="rId7" imgW="266700" imgH="342900" progId="Equation.3">
                    <p:embed/>
                    <p:pic>
                      <p:nvPicPr>
                        <p:cNvPr id="0" name="图片 3149"/>
                        <p:cNvPicPr/>
                        <p:nvPr/>
                      </p:nvPicPr>
                      <p:blipFill>
                        <a:blip r:embed="rId8">
                          <a:clrChange>
                            <a:clrFrom>
                              <a:srgbClr val="000000"/>
                            </a:clrFrom>
                            <a:clrTo>
                              <a:srgbClr val="000000">
                                <a:alpha val="0"/>
                              </a:srgbClr>
                            </a:clrTo>
                          </a:clrChange>
                        </a:blip>
                        <a:stretch>
                          <a:fillRect/>
                        </a:stretch>
                      </p:blipFill>
                      <p:spPr>
                        <a:xfrm>
                          <a:off x="3878" y="3670"/>
                          <a:ext cx="242" cy="370"/>
                        </a:xfrm>
                        <a:prstGeom prst="rect">
                          <a:avLst/>
                        </a:prstGeom>
                        <a:noFill/>
                        <a:ln w="38100">
                          <a:noFill/>
                          <a:miter/>
                        </a:ln>
                      </p:spPr>
                    </p:pic>
                  </p:oleObj>
                </mc:Fallback>
              </mc:AlternateContent>
            </a:graphicData>
          </a:graphic>
        </p:graphicFrame>
        <p:graphicFrame>
          <p:nvGraphicFramePr>
            <p:cNvPr id="65550" name="Object 18"/>
            <p:cNvGraphicFramePr>
              <a:graphicFrameLocks noChangeAspect="1"/>
            </p:cNvGraphicFramePr>
            <p:nvPr/>
          </p:nvGraphicFramePr>
          <p:xfrm>
            <a:off x="3787" y="1901"/>
            <a:ext cx="300" cy="408"/>
          </p:xfrm>
          <a:graphic>
            <a:graphicData uri="http://schemas.openxmlformats.org/presentationml/2006/ole">
              <mc:AlternateContent xmlns:mc="http://schemas.openxmlformats.org/markup-compatibility/2006">
                <mc:Choice xmlns:v="urn:schemas-microsoft-com:vml" Requires="v">
                  <p:oleObj spid="_x0000_s3151" name="" r:id="rId9" imgW="177800" imgH="241300" progId="Equation.3">
                    <p:embed/>
                  </p:oleObj>
                </mc:Choice>
                <mc:Fallback>
                  <p:oleObj name="" r:id="rId9" imgW="177800" imgH="241300" progId="Equation.3">
                    <p:embed/>
                    <p:pic>
                      <p:nvPicPr>
                        <p:cNvPr id="0" name="图片 3150"/>
                        <p:cNvPicPr/>
                        <p:nvPr/>
                      </p:nvPicPr>
                      <p:blipFill>
                        <a:blip r:embed="rId10"/>
                        <a:stretch>
                          <a:fillRect/>
                        </a:stretch>
                      </p:blipFill>
                      <p:spPr>
                        <a:xfrm>
                          <a:off x="3787" y="1901"/>
                          <a:ext cx="300" cy="408"/>
                        </a:xfrm>
                        <a:prstGeom prst="rect">
                          <a:avLst/>
                        </a:prstGeom>
                        <a:noFill/>
                        <a:ln w="38100">
                          <a:noFill/>
                          <a:miter/>
                        </a:ln>
                      </p:spPr>
                    </p:pic>
                  </p:oleObj>
                </mc:Fallback>
              </mc:AlternateContent>
            </a:graphicData>
          </a:graphic>
        </p:graphicFrame>
        <p:graphicFrame>
          <p:nvGraphicFramePr>
            <p:cNvPr id="65551" name="Object 19"/>
            <p:cNvGraphicFramePr>
              <a:graphicFrameLocks noChangeAspect="1"/>
            </p:cNvGraphicFramePr>
            <p:nvPr/>
          </p:nvGraphicFramePr>
          <p:xfrm>
            <a:off x="2789" y="2627"/>
            <a:ext cx="300" cy="408"/>
          </p:xfrm>
          <a:graphic>
            <a:graphicData uri="http://schemas.openxmlformats.org/presentationml/2006/ole">
              <mc:AlternateContent xmlns:mc="http://schemas.openxmlformats.org/markup-compatibility/2006">
                <mc:Choice xmlns:v="urn:schemas-microsoft-com:vml" Requires="v">
                  <p:oleObj spid="_x0000_s3152" name="" r:id="rId11" imgW="177800" imgH="241300" progId="Equation.3">
                    <p:embed/>
                  </p:oleObj>
                </mc:Choice>
                <mc:Fallback>
                  <p:oleObj name="" r:id="rId11" imgW="177800" imgH="241300" progId="Equation.3">
                    <p:embed/>
                    <p:pic>
                      <p:nvPicPr>
                        <p:cNvPr id="0" name="图片 3151"/>
                        <p:cNvPicPr/>
                        <p:nvPr/>
                      </p:nvPicPr>
                      <p:blipFill>
                        <a:blip r:embed="rId12"/>
                        <a:stretch>
                          <a:fillRect/>
                        </a:stretch>
                      </p:blipFill>
                      <p:spPr>
                        <a:xfrm>
                          <a:off x="2789" y="2627"/>
                          <a:ext cx="300" cy="408"/>
                        </a:xfrm>
                        <a:prstGeom prst="rect">
                          <a:avLst/>
                        </a:prstGeom>
                        <a:noFill/>
                        <a:ln w="38100">
                          <a:noFill/>
                          <a:miter/>
                        </a:ln>
                      </p:spPr>
                    </p:pic>
                  </p:oleObj>
                </mc:Fallback>
              </mc:AlternateContent>
            </a:graphicData>
          </a:graphic>
        </p:graphicFrame>
        <p:graphicFrame>
          <p:nvGraphicFramePr>
            <p:cNvPr id="65552" name="Object 20"/>
            <p:cNvGraphicFramePr>
              <a:graphicFrameLocks noChangeAspect="1"/>
            </p:cNvGraphicFramePr>
            <p:nvPr/>
          </p:nvGraphicFramePr>
          <p:xfrm>
            <a:off x="3969" y="2990"/>
            <a:ext cx="377" cy="453"/>
          </p:xfrm>
          <a:graphic>
            <a:graphicData uri="http://schemas.openxmlformats.org/presentationml/2006/ole">
              <mc:AlternateContent xmlns:mc="http://schemas.openxmlformats.org/markup-compatibility/2006">
                <mc:Choice xmlns:v="urn:schemas-microsoft-com:vml" Requires="v">
                  <p:oleObj spid="_x0000_s3153" name="" r:id="rId13" imgW="254000" imgH="304800" progId="Equation.3">
                    <p:embed/>
                  </p:oleObj>
                </mc:Choice>
                <mc:Fallback>
                  <p:oleObj name="" r:id="rId13" imgW="254000" imgH="304800" progId="Equation.3">
                    <p:embed/>
                    <p:pic>
                      <p:nvPicPr>
                        <p:cNvPr id="0" name="图片 3152"/>
                        <p:cNvPicPr/>
                        <p:nvPr/>
                      </p:nvPicPr>
                      <p:blipFill>
                        <a:blip r:embed="rId14">
                          <a:clrChange>
                            <a:clrFrom>
                              <a:srgbClr val="000000"/>
                            </a:clrFrom>
                            <a:clrTo>
                              <a:srgbClr val="000000">
                                <a:alpha val="0"/>
                              </a:srgbClr>
                            </a:clrTo>
                          </a:clrChange>
                        </a:blip>
                        <a:stretch>
                          <a:fillRect/>
                        </a:stretch>
                      </p:blipFill>
                      <p:spPr>
                        <a:xfrm>
                          <a:off x="3969" y="2990"/>
                          <a:ext cx="377" cy="453"/>
                        </a:xfrm>
                        <a:prstGeom prst="rect">
                          <a:avLst/>
                        </a:prstGeom>
                        <a:noFill/>
                        <a:ln w="38100">
                          <a:noFill/>
                          <a:miter/>
                        </a:ln>
                      </p:spPr>
                    </p:pic>
                  </p:oleObj>
                </mc:Fallback>
              </mc:AlternateContent>
            </a:graphicData>
          </a:graphic>
        </p:graphicFrame>
        <p:graphicFrame>
          <p:nvGraphicFramePr>
            <p:cNvPr id="65553" name="Object 21"/>
            <p:cNvGraphicFramePr>
              <a:graphicFrameLocks noChangeAspect="1"/>
            </p:cNvGraphicFramePr>
            <p:nvPr/>
          </p:nvGraphicFramePr>
          <p:xfrm>
            <a:off x="4377" y="2672"/>
            <a:ext cx="321" cy="408"/>
          </p:xfrm>
          <a:graphic>
            <a:graphicData uri="http://schemas.openxmlformats.org/presentationml/2006/ole">
              <mc:AlternateContent xmlns:mc="http://schemas.openxmlformats.org/markup-compatibility/2006">
                <mc:Choice xmlns:v="urn:schemas-microsoft-com:vml" Requires="v">
                  <p:oleObj spid="_x0000_s3154" name="" r:id="rId15" imgW="190500" imgH="241300" progId="Equation.3">
                    <p:embed/>
                  </p:oleObj>
                </mc:Choice>
                <mc:Fallback>
                  <p:oleObj name="" r:id="rId15" imgW="190500" imgH="241300" progId="Equation.3">
                    <p:embed/>
                    <p:pic>
                      <p:nvPicPr>
                        <p:cNvPr id="0" name="图片 3153"/>
                        <p:cNvPicPr/>
                        <p:nvPr/>
                      </p:nvPicPr>
                      <p:blipFill>
                        <a:blip r:embed="rId16">
                          <a:clrChange>
                            <a:clrFrom>
                              <a:srgbClr val="000000"/>
                            </a:clrFrom>
                            <a:clrTo>
                              <a:srgbClr val="000000">
                                <a:alpha val="0"/>
                              </a:srgbClr>
                            </a:clrTo>
                          </a:clrChange>
                        </a:blip>
                        <a:stretch>
                          <a:fillRect/>
                        </a:stretch>
                      </p:blipFill>
                      <p:spPr>
                        <a:xfrm>
                          <a:off x="4377" y="2672"/>
                          <a:ext cx="321" cy="408"/>
                        </a:xfrm>
                        <a:prstGeom prst="rect">
                          <a:avLst/>
                        </a:prstGeom>
                        <a:noFill/>
                        <a:ln w="38100">
                          <a:noFill/>
                          <a:miter/>
                        </a:ln>
                      </p:spPr>
                    </p:pic>
                  </p:oleObj>
                </mc:Fallback>
              </mc:AlternateContent>
            </a:graphicData>
          </a:graphic>
        </p:graphicFrame>
        <p:sp>
          <p:nvSpPr>
            <p:cNvPr id="13330" name="Freeform 22"/>
            <p:cNvSpPr/>
            <p:nvPr/>
          </p:nvSpPr>
          <p:spPr>
            <a:xfrm>
              <a:off x="4286" y="2491"/>
              <a:ext cx="106" cy="635"/>
            </a:xfrm>
            <a:custGeom>
              <a:avLst/>
              <a:gdLst/>
              <a:ahLst/>
              <a:cxnLst>
                <a:cxn ang="0">
                  <a:pos x="0" y="0"/>
                </a:cxn>
                <a:cxn ang="0">
                  <a:pos x="91" y="272"/>
                </a:cxn>
                <a:cxn ang="0">
                  <a:pos x="91" y="544"/>
                </a:cxn>
                <a:cxn ang="0">
                  <a:pos x="91" y="635"/>
                </a:cxn>
              </a:cxnLst>
              <a:pathLst>
                <a:path w="106" h="635">
                  <a:moveTo>
                    <a:pt x="0" y="0"/>
                  </a:moveTo>
                  <a:cubicBezTo>
                    <a:pt x="38" y="90"/>
                    <a:pt x="76" y="181"/>
                    <a:pt x="91" y="272"/>
                  </a:cubicBezTo>
                  <a:cubicBezTo>
                    <a:pt x="106" y="363"/>
                    <a:pt x="91" y="484"/>
                    <a:pt x="91" y="544"/>
                  </a:cubicBezTo>
                  <a:cubicBezTo>
                    <a:pt x="91" y="604"/>
                    <a:pt x="91" y="620"/>
                    <a:pt x="91" y="635"/>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sp>
          <p:nvSpPr>
            <p:cNvPr id="65555" name="Line 23"/>
            <p:cNvSpPr/>
            <p:nvPr/>
          </p:nvSpPr>
          <p:spPr>
            <a:xfrm>
              <a:off x="3470" y="3806"/>
              <a:ext cx="589" cy="318"/>
            </a:xfrm>
            <a:prstGeom prst="line">
              <a:avLst/>
            </a:prstGeom>
            <a:ln w="38100" cap="flat" cmpd="sng">
              <a:solidFill>
                <a:srgbClr val="00FFFF"/>
              </a:solidFill>
              <a:prstDash val="solid"/>
              <a:round/>
              <a:headEnd type="none" w="med" len="med"/>
              <a:tailEnd type="arrow" w="med" len="med"/>
            </a:ln>
          </p:spPr>
        </p:sp>
        <p:sp>
          <p:nvSpPr>
            <p:cNvPr id="13332" name="Freeform 24"/>
            <p:cNvSpPr/>
            <p:nvPr/>
          </p:nvSpPr>
          <p:spPr>
            <a:xfrm>
              <a:off x="4286" y="3307"/>
              <a:ext cx="136" cy="590"/>
            </a:xfrm>
            <a:custGeom>
              <a:avLst/>
              <a:gdLst/>
              <a:ahLst/>
              <a:cxnLst>
                <a:cxn ang="0">
                  <a:pos x="136" y="0"/>
                </a:cxn>
                <a:cxn ang="0">
                  <a:pos x="91" y="363"/>
                </a:cxn>
                <a:cxn ang="0">
                  <a:pos x="0" y="590"/>
                </a:cxn>
              </a:cxnLst>
              <a:pathLst>
                <a:path w="136" h="590">
                  <a:moveTo>
                    <a:pt x="136" y="0"/>
                  </a:moveTo>
                  <a:cubicBezTo>
                    <a:pt x="125" y="132"/>
                    <a:pt x="114" y="265"/>
                    <a:pt x="91" y="363"/>
                  </a:cubicBezTo>
                  <a:cubicBezTo>
                    <a:pt x="68" y="461"/>
                    <a:pt x="15" y="552"/>
                    <a:pt x="0" y="590"/>
                  </a:cubicBezTo>
                </a:path>
              </a:pathLst>
            </a:custGeom>
            <a:noFill/>
            <a:ln w="38100" cap="flat" cmpd="sng">
              <a:solidFill>
                <a:srgbClr val="FF3300"/>
              </a:solidFill>
              <a:prstDash val="solid"/>
              <a:round/>
              <a:headEnd type="none" w="med" len="med"/>
              <a:tailEnd type="arrow" w="med" len="med"/>
            </a:ln>
          </p:spPr>
          <p:txBody>
            <a:bodyPr/>
            <a:p>
              <a:pPr fontAlgn="base"/>
              <a:endParaRPr lang="zh-CN" altLang="en-US" sz="2250" strike="noStrike" noProof="1"/>
            </a:p>
          </p:txBody>
        </p:sp>
        <p:graphicFrame>
          <p:nvGraphicFramePr>
            <p:cNvPr id="65557" name="Object 25"/>
            <p:cNvGraphicFramePr>
              <a:graphicFrameLocks noChangeAspect="1"/>
            </p:cNvGraphicFramePr>
            <p:nvPr/>
          </p:nvGraphicFramePr>
          <p:xfrm>
            <a:off x="4422" y="3489"/>
            <a:ext cx="398" cy="402"/>
          </p:xfrm>
          <a:graphic>
            <a:graphicData uri="http://schemas.openxmlformats.org/presentationml/2006/ole">
              <mc:AlternateContent xmlns:mc="http://schemas.openxmlformats.org/markup-compatibility/2006">
                <mc:Choice xmlns:v="urn:schemas-microsoft-com:vml" Requires="v">
                  <p:oleObj spid="_x0000_s3143" name="" r:id="rId17" imgW="393700" imgH="317500" progId="Equation.3">
                    <p:embed/>
                  </p:oleObj>
                </mc:Choice>
                <mc:Fallback>
                  <p:oleObj name="" r:id="rId17" imgW="393700" imgH="317500" progId="Equation.3">
                    <p:embed/>
                    <p:pic>
                      <p:nvPicPr>
                        <p:cNvPr id="0" name="图片 3142"/>
                        <p:cNvPicPr/>
                        <p:nvPr/>
                      </p:nvPicPr>
                      <p:blipFill>
                        <a:blip r:embed="rId18">
                          <a:clrChange>
                            <a:clrFrom>
                              <a:srgbClr val="000000"/>
                            </a:clrFrom>
                            <a:clrTo>
                              <a:srgbClr val="000000">
                                <a:alpha val="0"/>
                              </a:srgbClr>
                            </a:clrTo>
                          </a:clrChange>
                        </a:blip>
                        <a:stretch>
                          <a:fillRect/>
                        </a:stretch>
                      </p:blipFill>
                      <p:spPr>
                        <a:xfrm>
                          <a:off x="4422" y="3489"/>
                          <a:ext cx="398" cy="402"/>
                        </a:xfrm>
                        <a:prstGeom prst="rect">
                          <a:avLst/>
                        </a:prstGeom>
                        <a:noFill/>
                        <a:ln w="38100">
                          <a:noFill/>
                          <a:miter/>
                        </a:ln>
                      </p:spPr>
                    </p:pic>
                  </p:oleObj>
                </mc:Fallback>
              </mc:AlternateContent>
            </a:graphicData>
          </a:graphic>
        </p:graphicFrame>
      </p:grpSp>
      <p:sp>
        <p:nvSpPr>
          <p:cNvPr id="13334" name="Oval 64"/>
          <p:cNvSpPr/>
          <p:nvPr/>
        </p:nvSpPr>
        <p:spPr>
          <a:xfrm>
            <a:off x="5091113" y="2457450"/>
            <a:ext cx="225425" cy="19367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5559" name="Object 65"/>
          <p:cNvGraphicFramePr>
            <a:graphicFrameLocks noChangeAspect="1"/>
          </p:cNvGraphicFramePr>
          <p:nvPr/>
        </p:nvGraphicFramePr>
        <p:xfrm>
          <a:off x="5316538" y="2651125"/>
          <a:ext cx="263525" cy="349250"/>
        </p:xfrm>
        <a:graphic>
          <a:graphicData uri="http://schemas.openxmlformats.org/presentationml/2006/ole">
            <mc:AlternateContent xmlns:mc="http://schemas.openxmlformats.org/markup-compatibility/2006">
              <mc:Choice xmlns:v="urn:schemas-microsoft-com:vml" Requires="v">
                <p:oleObj spid="_x0000_s3144" name="" r:id="rId19" imgW="152400" imgH="165100" progId="Equation.3">
                  <p:embed/>
                </p:oleObj>
              </mc:Choice>
              <mc:Fallback>
                <p:oleObj name="" r:id="rId19" imgW="152400" imgH="165100" progId="Equation.3">
                  <p:embed/>
                  <p:pic>
                    <p:nvPicPr>
                      <p:cNvPr id="0" name="图片 3143"/>
                      <p:cNvPicPr/>
                      <p:nvPr/>
                    </p:nvPicPr>
                    <p:blipFill>
                      <a:blip r:embed="rId20"/>
                      <a:stretch>
                        <a:fillRect/>
                      </a:stretch>
                    </p:blipFill>
                    <p:spPr>
                      <a:xfrm>
                        <a:off x="5316538" y="2651125"/>
                        <a:ext cx="263525" cy="349250"/>
                      </a:xfrm>
                      <a:prstGeom prst="rect">
                        <a:avLst/>
                      </a:prstGeom>
                      <a:noFill/>
                      <a:ln w="38100">
                        <a:noFill/>
                        <a:miter/>
                      </a:ln>
                    </p:spPr>
                  </p:pic>
                </p:oleObj>
              </mc:Fallback>
            </mc:AlternateContent>
          </a:graphicData>
        </a:graphic>
      </p:graphicFrame>
      <p:sp>
        <p:nvSpPr>
          <p:cNvPr id="65560" name="Line 66"/>
          <p:cNvSpPr/>
          <p:nvPr/>
        </p:nvSpPr>
        <p:spPr>
          <a:xfrm flipV="1">
            <a:off x="5251450" y="1355725"/>
            <a:ext cx="485775" cy="1166813"/>
          </a:xfrm>
          <a:prstGeom prst="line">
            <a:avLst/>
          </a:prstGeom>
          <a:ln w="28575" cap="flat" cmpd="sng">
            <a:solidFill>
              <a:schemeClr val="tx1"/>
            </a:solidFill>
            <a:prstDash val="solid"/>
            <a:round/>
            <a:headEnd type="none" w="med" len="med"/>
            <a:tailEnd type="triangle" w="med" len="med"/>
          </a:ln>
        </p:spPr>
      </p:sp>
      <p:sp>
        <p:nvSpPr>
          <p:cNvPr id="65561" name="Line 67"/>
          <p:cNvSpPr/>
          <p:nvPr/>
        </p:nvSpPr>
        <p:spPr>
          <a:xfrm flipV="1">
            <a:off x="5251450" y="2327275"/>
            <a:ext cx="777875" cy="260350"/>
          </a:xfrm>
          <a:prstGeom prst="line">
            <a:avLst/>
          </a:prstGeom>
          <a:ln w="28575" cap="flat" cmpd="sng">
            <a:solidFill>
              <a:schemeClr val="tx1"/>
            </a:solidFill>
            <a:prstDash val="solid"/>
            <a:round/>
            <a:headEnd type="none" w="med" len="med"/>
            <a:tailEnd type="arrow" w="med" len="med"/>
          </a:ln>
        </p:spPr>
      </p:sp>
      <p:graphicFrame>
        <p:nvGraphicFramePr>
          <p:cNvPr id="65562" name="Object 75"/>
          <p:cNvGraphicFramePr>
            <a:graphicFrameLocks noChangeAspect="1"/>
          </p:cNvGraphicFramePr>
          <p:nvPr/>
        </p:nvGraphicFramePr>
        <p:xfrm>
          <a:off x="5803900" y="1031875"/>
          <a:ext cx="261938" cy="347663"/>
        </p:xfrm>
        <a:graphic>
          <a:graphicData uri="http://schemas.openxmlformats.org/presentationml/2006/ole">
            <mc:AlternateContent xmlns:mc="http://schemas.openxmlformats.org/markup-compatibility/2006">
              <mc:Choice xmlns:v="urn:schemas-microsoft-com:vml" Requires="v">
                <p:oleObj spid="_x0000_s3145" name="" r:id="rId21" imgW="203200" imgH="215900" progId="Equation.3">
                  <p:embed/>
                </p:oleObj>
              </mc:Choice>
              <mc:Fallback>
                <p:oleObj name="" r:id="rId21" imgW="203200" imgH="215900" progId="Equation.3">
                  <p:embed/>
                  <p:pic>
                    <p:nvPicPr>
                      <p:cNvPr id="0" name="图片 3144"/>
                      <p:cNvPicPr/>
                      <p:nvPr/>
                    </p:nvPicPr>
                    <p:blipFill>
                      <a:blip r:embed="rId22">
                        <a:clrChange>
                          <a:clrFrom>
                            <a:srgbClr val="000000"/>
                          </a:clrFrom>
                          <a:clrTo>
                            <a:srgbClr val="000000">
                              <a:alpha val="0"/>
                            </a:srgbClr>
                          </a:clrTo>
                        </a:clrChange>
                      </a:blip>
                      <a:stretch>
                        <a:fillRect/>
                      </a:stretch>
                    </p:blipFill>
                    <p:spPr>
                      <a:xfrm>
                        <a:off x="5803900" y="1031875"/>
                        <a:ext cx="261938" cy="347663"/>
                      </a:xfrm>
                      <a:prstGeom prst="rect">
                        <a:avLst/>
                      </a:prstGeom>
                      <a:noFill/>
                      <a:ln w="38100">
                        <a:noFill/>
                        <a:miter/>
                      </a:ln>
                    </p:spPr>
                  </p:pic>
                </p:oleObj>
              </mc:Fallback>
            </mc:AlternateContent>
          </a:graphicData>
        </a:graphic>
      </p:graphicFrame>
      <p:sp>
        <p:nvSpPr>
          <p:cNvPr id="65563" name="Line 76"/>
          <p:cNvSpPr/>
          <p:nvPr/>
        </p:nvSpPr>
        <p:spPr>
          <a:xfrm flipH="1" flipV="1">
            <a:off x="5091113" y="512763"/>
            <a:ext cx="646112" cy="777875"/>
          </a:xfrm>
          <a:prstGeom prst="line">
            <a:avLst/>
          </a:prstGeom>
          <a:ln w="28575" cap="flat" cmpd="sng">
            <a:solidFill>
              <a:schemeClr val="hlink"/>
            </a:solidFill>
            <a:prstDash val="solid"/>
            <a:round/>
            <a:headEnd type="none" w="med" len="med"/>
            <a:tailEnd type="triangle" w="med" len="med"/>
          </a:ln>
        </p:spPr>
      </p:sp>
      <p:sp>
        <p:nvSpPr>
          <p:cNvPr id="65564" name="Line 77"/>
          <p:cNvSpPr/>
          <p:nvPr/>
        </p:nvSpPr>
        <p:spPr>
          <a:xfrm>
            <a:off x="5803900" y="1355725"/>
            <a:ext cx="647700" cy="582613"/>
          </a:xfrm>
          <a:prstGeom prst="line">
            <a:avLst/>
          </a:prstGeom>
          <a:ln w="38100" cap="flat" cmpd="sng">
            <a:solidFill>
              <a:srgbClr val="FFFF00"/>
            </a:solidFill>
            <a:prstDash val="solid"/>
            <a:round/>
            <a:headEnd type="none" w="med" len="med"/>
            <a:tailEnd type="triangle" w="med" len="med"/>
          </a:ln>
        </p:spPr>
      </p:sp>
      <p:sp>
        <p:nvSpPr>
          <p:cNvPr id="13341" name="Oval 78"/>
          <p:cNvSpPr/>
          <p:nvPr/>
        </p:nvSpPr>
        <p:spPr>
          <a:xfrm>
            <a:off x="5673725" y="1225550"/>
            <a:ext cx="130175" cy="195263"/>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graphicFrame>
        <p:nvGraphicFramePr>
          <p:cNvPr id="65566" name="Object 79"/>
          <p:cNvGraphicFramePr>
            <a:graphicFrameLocks noChangeAspect="1"/>
          </p:cNvGraphicFramePr>
          <p:nvPr/>
        </p:nvGraphicFramePr>
        <p:xfrm>
          <a:off x="5867400" y="1679575"/>
          <a:ext cx="352425" cy="455613"/>
        </p:xfrm>
        <a:graphic>
          <a:graphicData uri="http://schemas.openxmlformats.org/presentationml/2006/ole">
            <mc:AlternateContent xmlns:mc="http://schemas.openxmlformats.org/markup-compatibility/2006">
              <mc:Choice xmlns:v="urn:schemas-microsoft-com:vml" Requires="v">
                <p:oleObj spid="_x0000_s3146" name="" r:id="rId23" imgW="266700" imgH="292100" progId="Equation.3">
                  <p:embed/>
                </p:oleObj>
              </mc:Choice>
              <mc:Fallback>
                <p:oleObj name="" r:id="rId23" imgW="266700" imgH="292100" progId="Equation.3">
                  <p:embed/>
                  <p:pic>
                    <p:nvPicPr>
                      <p:cNvPr id="0" name="图片 3145"/>
                      <p:cNvPicPr/>
                      <p:nvPr/>
                    </p:nvPicPr>
                    <p:blipFill>
                      <a:blip r:embed="rId24">
                        <a:clrChange>
                          <a:clrFrom>
                            <a:srgbClr val="000000"/>
                          </a:clrFrom>
                          <a:clrTo>
                            <a:srgbClr val="000000">
                              <a:alpha val="0"/>
                            </a:srgbClr>
                          </a:clrTo>
                        </a:clrChange>
                      </a:blip>
                      <a:stretch>
                        <a:fillRect/>
                      </a:stretch>
                    </p:blipFill>
                    <p:spPr>
                      <a:xfrm>
                        <a:off x="5867400" y="1679575"/>
                        <a:ext cx="352425" cy="455613"/>
                      </a:xfrm>
                      <a:prstGeom prst="rect">
                        <a:avLst/>
                      </a:prstGeom>
                      <a:noFill/>
                      <a:ln w="38100">
                        <a:noFill/>
                        <a:miter/>
                      </a:ln>
                    </p:spPr>
                  </p:pic>
                </p:oleObj>
              </mc:Fallback>
            </mc:AlternateContent>
          </a:graphicData>
        </a:graphic>
      </p:graphicFrame>
      <p:graphicFrame>
        <p:nvGraphicFramePr>
          <p:cNvPr id="65567" name="Object 80"/>
          <p:cNvGraphicFramePr>
            <a:graphicFrameLocks noChangeAspect="1"/>
          </p:cNvGraphicFramePr>
          <p:nvPr/>
        </p:nvGraphicFramePr>
        <p:xfrm>
          <a:off x="5221288" y="123825"/>
          <a:ext cx="350837" cy="536575"/>
        </p:xfrm>
        <a:graphic>
          <a:graphicData uri="http://schemas.openxmlformats.org/presentationml/2006/ole">
            <mc:AlternateContent xmlns:mc="http://schemas.openxmlformats.org/markup-compatibility/2006">
              <mc:Choice xmlns:v="urn:schemas-microsoft-com:vml" Requires="v">
                <p:oleObj spid="_x0000_s3147" name="" r:id="rId25" imgW="203200" imgH="254000" progId="Equation.3">
                  <p:embed/>
                </p:oleObj>
              </mc:Choice>
              <mc:Fallback>
                <p:oleObj name="" r:id="rId25" imgW="203200" imgH="254000" progId="Equation.3">
                  <p:embed/>
                  <p:pic>
                    <p:nvPicPr>
                      <p:cNvPr id="0" name="图片 3146"/>
                      <p:cNvPicPr/>
                      <p:nvPr/>
                    </p:nvPicPr>
                    <p:blipFill>
                      <a:blip r:embed="rId26"/>
                      <a:stretch>
                        <a:fillRect/>
                      </a:stretch>
                    </p:blipFill>
                    <p:spPr>
                      <a:xfrm>
                        <a:off x="5221288" y="123825"/>
                        <a:ext cx="350837" cy="536575"/>
                      </a:xfrm>
                      <a:prstGeom prst="rect">
                        <a:avLst/>
                      </a:prstGeom>
                      <a:noFill/>
                      <a:ln w="38100">
                        <a:noFill/>
                        <a:miter/>
                      </a:ln>
                    </p:spPr>
                  </p:pic>
                </p:oleObj>
              </mc:Fallback>
            </mc:AlternateContent>
          </a:graphicData>
        </a:graphic>
      </p:graphicFrame>
      <p:sp>
        <p:nvSpPr>
          <p:cNvPr id="13344" name="Oval 81"/>
          <p:cNvSpPr/>
          <p:nvPr/>
        </p:nvSpPr>
        <p:spPr>
          <a:xfrm>
            <a:off x="3922713" y="1225550"/>
            <a:ext cx="128588" cy="12858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5569" name="Line 82"/>
          <p:cNvSpPr/>
          <p:nvPr/>
        </p:nvSpPr>
        <p:spPr>
          <a:xfrm flipV="1">
            <a:off x="3989388" y="642938"/>
            <a:ext cx="452437" cy="647700"/>
          </a:xfrm>
          <a:prstGeom prst="line">
            <a:avLst/>
          </a:prstGeom>
          <a:ln w="9525" cap="flat" cmpd="sng">
            <a:solidFill>
              <a:schemeClr val="tx1"/>
            </a:solidFill>
            <a:prstDash val="solid"/>
            <a:round/>
            <a:headEnd type="none" w="med" len="med"/>
            <a:tailEnd type="triangle" w="med" len="med"/>
          </a:ln>
        </p:spPr>
      </p:sp>
      <p:sp>
        <p:nvSpPr>
          <p:cNvPr id="13346" name="Oval 83"/>
          <p:cNvSpPr/>
          <p:nvPr/>
        </p:nvSpPr>
        <p:spPr>
          <a:xfrm>
            <a:off x="2887663" y="1420813"/>
            <a:ext cx="63500" cy="128588"/>
          </a:xfrm>
          <a:prstGeom prst="ellipse">
            <a:avLst/>
          </a:prstGeom>
          <a:solidFill>
            <a:srgbClr val="FF3300"/>
          </a:solidFill>
          <a:ln w="9525" cap="flat" cmpd="sng">
            <a:solidFill>
              <a:schemeClr val="tx1"/>
            </a:solidFill>
            <a:prstDash val="solid"/>
            <a:round/>
            <a:headEnd type="none" w="med" len="med"/>
            <a:tailEnd type="none" w="med" len="med"/>
          </a:ln>
        </p:spPr>
        <p:txBody>
          <a:bodyPr wrap="none" anchor="ctr"/>
          <a:p>
            <a:pPr fontAlgn="base"/>
            <a:endParaRPr lang="zh-CN" altLang="en-US" sz="2250" strike="noStrike" noProof="1" dirty="0">
              <a:latin typeface="Times New Roman" panose="02020603050405020304" pitchFamily="18" charset="0"/>
              <a:ea typeface="宋体" panose="02010600030101010101" pitchFamily="2" charset="-122"/>
            </a:endParaRPr>
          </a:p>
        </p:txBody>
      </p:sp>
      <p:sp>
        <p:nvSpPr>
          <p:cNvPr id="65571" name="Line 87"/>
          <p:cNvSpPr/>
          <p:nvPr/>
        </p:nvSpPr>
        <p:spPr>
          <a:xfrm>
            <a:off x="2498725" y="836613"/>
            <a:ext cx="703263" cy="65087"/>
          </a:xfrm>
          <a:prstGeom prst="line">
            <a:avLst/>
          </a:prstGeom>
          <a:ln w="28575" cap="flat" cmpd="sng">
            <a:solidFill>
              <a:srgbClr val="FF3300"/>
            </a:solidFill>
            <a:prstDash val="solid"/>
            <a:round/>
            <a:headEnd type="none" w="med" len="med"/>
            <a:tailEnd type="arrow" w="med" len="med"/>
          </a:ln>
        </p:spPr>
      </p:sp>
      <p:graphicFrame>
        <p:nvGraphicFramePr>
          <p:cNvPr id="65572" name="Object 90"/>
          <p:cNvGraphicFramePr>
            <a:graphicFrameLocks noChangeAspect="1"/>
          </p:cNvGraphicFramePr>
          <p:nvPr/>
        </p:nvGraphicFramePr>
        <p:xfrm>
          <a:off x="2605088" y="1181100"/>
          <a:ext cx="247650" cy="379413"/>
        </p:xfrm>
        <a:graphic>
          <a:graphicData uri="http://schemas.openxmlformats.org/presentationml/2006/ole">
            <mc:AlternateContent xmlns:mc="http://schemas.openxmlformats.org/markup-compatibility/2006">
              <mc:Choice xmlns:v="urn:schemas-microsoft-com:vml" Requires="v">
                <p:oleObj spid="_x0000_s3161" name="" r:id="rId27" imgW="266700" imgH="292100" progId="Equation.3">
                  <p:embed/>
                </p:oleObj>
              </mc:Choice>
              <mc:Fallback>
                <p:oleObj name="" r:id="rId27" imgW="266700" imgH="292100" progId="Equation.3">
                  <p:embed/>
                  <p:pic>
                    <p:nvPicPr>
                      <p:cNvPr id="0" name="图片 3160"/>
                      <p:cNvPicPr/>
                      <p:nvPr/>
                    </p:nvPicPr>
                    <p:blipFill>
                      <a:blip r:embed="rId28">
                        <a:clrChange>
                          <a:clrFrom>
                            <a:srgbClr val="000000"/>
                          </a:clrFrom>
                          <a:clrTo>
                            <a:srgbClr val="000000">
                              <a:alpha val="0"/>
                            </a:srgbClr>
                          </a:clrTo>
                        </a:clrChange>
                      </a:blip>
                      <a:stretch>
                        <a:fillRect/>
                      </a:stretch>
                    </p:blipFill>
                    <p:spPr>
                      <a:xfrm>
                        <a:off x="2605088" y="1181100"/>
                        <a:ext cx="247650" cy="379413"/>
                      </a:xfrm>
                      <a:prstGeom prst="rect">
                        <a:avLst/>
                      </a:prstGeom>
                      <a:noFill/>
                      <a:ln w="38100">
                        <a:noFill/>
                        <a:miter/>
                      </a:ln>
                    </p:spPr>
                  </p:pic>
                </p:oleObj>
              </mc:Fallback>
            </mc:AlternateContent>
          </a:graphicData>
        </a:graphic>
      </p:graphicFrame>
      <p:graphicFrame>
        <p:nvGraphicFramePr>
          <p:cNvPr id="65573" name="Object 91"/>
          <p:cNvGraphicFramePr>
            <a:graphicFrameLocks noChangeAspect="1"/>
          </p:cNvGraphicFramePr>
          <p:nvPr/>
        </p:nvGraphicFramePr>
        <p:xfrm>
          <a:off x="3641725" y="1128713"/>
          <a:ext cx="236538" cy="376237"/>
        </p:xfrm>
        <a:graphic>
          <a:graphicData uri="http://schemas.openxmlformats.org/presentationml/2006/ole">
            <mc:AlternateContent xmlns:mc="http://schemas.openxmlformats.org/markup-compatibility/2006">
              <mc:Choice xmlns:v="urn:schemas-microsoft-com:vml" Requires="v">
                <p:oleObj spid="_x0000_s3162" name="" r:id="rId29" imgW="254000" imgH="292100" progId="Equation.3">
                  <p:embed/>
                </p:oleObj>
              </mc:Choice>
              <mc:Fallback>
                <p:oleObj name="" r:id="rId29" imgW="254000" imgH="292100" progId="Equation.3">
                  <p:embed/>
                  <p:pic>
                    <p:nvPicPr>
                      <p:cNvPr id="0" name="图片 3161"/>
                      <p:cNvPicPr/>
                      <p:nvPr/>
                    </p:nvPicPr>
                    <p:blipFill>
                      <a:blip r:embed="rId30">
                        <a:clrChange>
                          <a:clrFrom>
                            <a:srgbClr val="000000"/>
                          </a:clrFrom>
                          <a:clrTo>
                            <a:srgbClr val="000000">
                              <a:alpha val="0"/>
                            </a:srgbClr>
                          </a:clrTo>
                        </a:clrChange>
                      </a:blip>
                      <a:stretch>
                        <a:fillRect/>
                      </a:stretch>
                    </p:blipFill>
                    <p:spPr>
                      <a:xfrm>
                        <a:off x="3641725" y="1128713"/>
                        <a:ext cx="236538" cy="376237"/>
                      </a:xfrm>
                      <a:prstGeom prst="rect">
                        <a:avLst/>
                      </a:prstGeom>
                      <a:noFill/>
                      <a:ln w="38100">
                        <a:noFill/>
                        <a:miter/>
                      </a:ln>
                    </p:spPr>
                  </p:pic>
                </p:oleObj>
              </mc:Fallback>
            </mc:AlternateContent>
          </a:graphicData>
        </a:graphic>
      </p:graphicFrame>
      <p:graphicFrame>
        <p:nvGraphicFramePr>
          <p:cNvPr id="65574" name="Object 92"/>
          <p:cNvGraphicFramePr>
            <a:graphicFrameLocks noChangeAspect="1"/>
          </p:cNvGraphicFramePr>
          <p:nvPr/>
        </p:nvGraphicFramePr>
        <p:xfrm>
          <a:off x="3287713" y="390525"/>
          <a:ext cx="354012" cy="504825"/>
        </p:xfrm>
        <a:graphic>
          <a:graphicData uri="http://schemas.openxmlformats.org/presentationml/2006/ole">
            <mc:AlternateContent xmlns:mc="http://schemas.openxmlformats.org/markup-compatibility/2006">
              <mc:Choice xmlns:v="urn:schemas-microsoft-com:vml" Requires="v">
                <p:oleObj spid="_x0000_s3163" name="" r:id="rId31" imgW="342900" imgH="342900" progId="Equation.3">
                  <p:embed/>
                </p:oleObj>
              </mc:Choice>
              <mc:Fallback>
                <p:oleObj name="" r:id="rId31" imgW="342900" imgH="342900" progId="Equation.3">
                  <p:embed/>
                  <p:pic>
                    <p:nvPicPr>
                      <p:cNvPr id="0" name="图片 3162"/>
                      <p:cNvPicPr/>
                      <p:nvPr/>
                    </p:nvPicPr>
                    <p:blipFill>
                      <a:blip r:embed="rId32">
                        <a:clrChange>
                          <a:clrFrom>
                            <a:srgbClr val="000000"/>
                          </a:clrFrom>
                          <a:clrTo>
                            <a:srgbClr val="000000">
                              <a:alpha val="0"/>
                            </a:srgbClr>
                          </a:clrTo>
                        </a:clrChange>
                      </a:blip>
                      <a:stretch>
                        <a:fillRect/>
                      </a:stretch>
                    </p:blipFill>
                    <p:spPr>
                      <a:xfrm>
                        <a:off x="3287713" y="390525"/>
                        <a:ext cx="354012" cy="504825"/>
                      </a:xfrm>
                      <a:prstGeom prst="rect">
                        <a:avLst/>
                      </a:prstGeom>
                      <a:noFill/>
                      <a:ln w="38100">
                        <a:noFill/>
                        <a:miter/>
                      </a:ln>
                    </p:spPr>
                  </p:pic>
                </p:oleObj>
              </mc:Fallback>
            </mc:AlternateContent>
          </a:graphicData>
        </a:graphic>
      </p:graphicFrame>
      <p:graphicFrame>
        <p:nvGraphicFramePr>
          <p:cNvPr id="65575" name="Object 94"/>
          <p:cNvGraphicFramePr>
            <a:graphicFrameLocks noChangeAspect="1"/>
          </p:cNvGraphicFramePr>
          <p:nvPr/>
        </p:nvGraphicFramePr>
        <p:xfrm>
          <a:off x="2422525" y="254000"/>
          <a:ext cx="374650" cy="560388"/>
        </p:xfrm>
        <a:graphic>
          <a:graphicData uri="http://schemas.openxmlformats.org/presentationml/2006/ole">
            <mc:AlternateContent xmlns:mc="http://schemas.openxmlformats.org/markup-compatibility/2006">
              <mc:Choice xmlns:v="urn:schemas-microsoft-com:vml" Requires="v">
                <p:oleObj spid="_x0000_s3164" name="" r:id="rId33" imgW="190500" imgH="241300" progId="Equation.3">
                  <p:embed/>
                </p:oleObj>
              </mc:Choice>
              <mc:Fallback>
                <p:oleObj name="" r:id="rId33" imgW="190500" imgH="241300" progId="Equation.3">
                  <p:embed/>
                  <p:pic>
                    <p:nvPicPr>
                      <p:cNvPr id="0" name="图片 3163"/>
                      <p:cNvPicPr/>
                      <p:nvPr/>
                    </p:nvPicPr>
                    <p:blipFill>
                      <a:blip r:embed="rId34"/>
                      <a:stretch>
                        <a:fillRect/>
                      </a:stretch>
                    </p:blipFill>
                    <p:spPr>
                      <a:xfrm>
                        <a:off x="2422525" y="254000"/>
                        <a:ext cx="374650" cy="560388"/>
                      </a:xfrm>
                      <a:prstGeom prst="rect">
                        <a:avLst/>
                      </a:prstGeom>
                      <a:noFill/>
                      <a:ln w="38100">
                        <a:noFill/>
                        <a:miter/>
                      </a:ln>
                    </p:spPr>
                  </p:pic>
                </p:oleObj>
              </mc:Fallback>
            </mc:AlternateContent>
          </a:graphicData>
        </a:graphic>
      </p:graphicFrame>
      <p:graphicFrame>
        <p:nvGraphicFramePr>
          <p:cNvPr id="65576" name="Object 95"/>
          <p:cNvGraphicFramePr>
            <a:graphicFrameLocks noChangeAspect="1"/>
          </p:cNvGraphicFramePr>
          <p:nvPr/>
        </p:nvGraphicFramePr>
        <p:xfrm>
          <a:off x="4189413" y="708025"/>
          <a:ext cx="561975" cy="620713"/>
        </p:xfrm>
        <a:graphic>
          <a:graphicData uri="http://schemas.openxmlformats.org/presentationml/2006/ole">
            <mc:AlternateContent xmlns:mc="http://schemas.openxmlformats.org/markup-compatibility/2006">
              <mc:Choice xmlns:v="urn:schemas-microsoft-com:vml" Requires="v">
                <p:oleObj spid="_x0000_s3165" name="" r:id="rId35" imgW="317500" imgH="304800" progId="Equation.3">
                  <p:embed/>
                </p:oleObj>
              </mc:Choice>
              <mc:Fallback>
                <p:oleObj name="" r:id="rId35" imgW="317500" imgH="304800" progId="Equation.3">
                  <p:embed/>
                  <p:pic>
                    <p:nvPicPr>
                      <p:cNvPr id="0" name="图片 3164"/>
                      <p:cNvPicPr/>
                      <p:nvPr/>
                    </p:nvPicPr>
                    <p:blipFill>
                      <a:blip r:embed="rId36">
                        <a:clrChange>
                          <a:clrFrom>
                            <a:srgbClr val="000000"/>
                          </a:clrFrom>
                          <a:clrTo>
                            <a:srgbClr val="000000">
                              <a:alpha val="0"/>
                            </a:srgbClr>
                          </a:clrTo>
                        </a:clrChange>
                      </a:blip>
                      <a:stretch>
                        <a:fillRect/>
                      </a:stretch>
                    </p:blipFill>
                    <p:spPr>
                      <a:xfrm>
                        <a:off x="4189413" y="708025"/>
                        <a:ext cx="561975" cy="620713"/>
                      </a:xfrm>
                      <a:prstGeom prst="rect">
                        <a:avLst/>
                      </a:prstGeom>
                      <a:noFill/>
                      <a:ln w="38100">
                        <a:noFill/>
                        <a:miter/>
                      </a:ln>
                    </p:spPr>
                  </p:pic>
                </p:oleObj>
              </mc:Fallback>
            </mc:AlternateContent>
          </a:graphicData>
        </a:graphic>
      </p:graphicFrame>
      <p:graphicFrame>
        <p:nvGraphicFramePr>
          <p:cNvPr id="65577" name="Object 96"/>
          <p:cNvGraphicFramePr>
            <a:graphicFrameLocks noChangeAspect="1"/>
          </p:cNvGraphicFramePr>
          <p:nvPr/>
        </p:nvGraphicFramePr>
        <p:xfrm>
          <a:off x="1785938" y="901700"/>
          <a:ext cx="446087" cy="679450"/>
        </p:xfrm>
        <a:graphic>
          <a:graphicData uri="http://schemas.openxmlformats.org/presentationml/2006/ole">
            <mc:AlternateContent xmlns:mc="http://schemas.openxmlformats.org/markup-compatibility/2006">
              <mc:Choice xmlns:v="urn:schemas-microsoft-com:vml" Requires="v">
                <p:oleObj spid="_x0000_s3166" name="" r:id="rId37" imgW="215900" imgH="292100" progId="Equation.3">
                  <p:embed/>
                </p:oleObj>
              </mc:Choice>
              <mc:Fallback>
                <p:oleObj name="" r:id="rId37" imgW="215900" imgH="292100" progId="Equation.3">
                  <p:embed/>
                  <p:pic>
                    <p:nvPicPr>
                      <p:cNvPr id="0" name="图片 3165"/>
                      <p:cNvPicPr/>
                      <p:nvPr/>
                    </p:nvPicPr>
                    <p:blipFill>
                      <a:blip r:embed="rId38">
                        <a:clrChange>
                          <a:clrFrom>
                            <a:srgbClr val="000000"/>
                          </a:clrFrom>
                          <a:clrTo>
                            <a:srgbClr val="000000">
                              <a:alpha val="0"/>
                            </a:srgbClr>
                          </a:clrTo>
                        </a:clrChange>
                      </a:blip>
                      <a:stretch>
                        <a:fillRect/>
                      </a:stretch>
                    </p:blipFill>
                    <p:spPr>
                      <a:xfrm>
                        <a:off x="1785938" y="901700"/>
                        <a:ext cx="446087" cy="679450"/>
                      </a:xfrm>
                      <a:prstGeom prst="rect">
                        <a:avLst/>
                      </a:prstGeom>
                      <a:noFill/>
                      <a:ln w="38100">
                        <a:noFill/>
                        <a:miter/>
                      </a:ln>
                    </p:spPr>
                  </p:pic>
                </p:oleObj>
              </mc:Fallback>
            </mc:AlternateContent>
          </a:graphicData>
        </a:graphic>
      </p:graphicFrame>
      <p:sp>
        <p:nvSpPr>
          <p:cNvPr id="65578" name="Line 98"/>
          <p:cNvSpPr/>
          <p:nvPr/>
        </p:nvSpPr>
        <p:spPr>
          <a:xfrm flipV="1">
            <a:off x="2951163" y="901700"/>
            <a:ext cx="481012" cy="582613"/>
          </a:xfrm>
          <a:prstGeom prst="line">
            <a:avLst/>
          </a:prstGeom>
          <a:ln w="38100" cap="flat" cmpd="sng">
            <a:solidFill>
              <a:srgbClr val="008080"/>
            </a:solidFill>
            <a:prstDash val="solid"/>
            <a:round/>
            <a:headEnd type="none" w="med" len="med"/>
            <a:tailEnd type="arrow" w="med" len="med"/>
          </a:ln>
        </p:spPr>
      </p:sp>
      <p:graphicFrame>
        <p:nvGraphicFramePr>
          <p:cNvPr id="65579" name="Object 100"/>
          <p:cNvGraphicFramePr>
            <a:graphicFrameLocks noChangeAspect="1"/>
          </p:cNvGraphicFramePr>
          <p:nvPr/>
        </p:nvGraphicFramePr>
        <p:xfrm>
          <a:off x="2238375" y="1874838"/>
          <a:ext cx="919163" cy="550862"/>
        </p:xfrm>
        <a:graphic>
          <a:graphicData uri="http://schemas.openxmlformats.org/presentationml/2006/ole">
            <mc:AlternateContent xmlns:mc="http://schemas.openxmlformats.org/markup-compatibility/2006">
              <mc:Choice xmlns:v="urn:schemas-microsoft-com:vml" Requires="v">
                <p:oleObj spid="_x0000_s3167" name="" r:id="rId39" imgW="444500" imgH="317500" progId="Equation.3">
                  <p:embed/>
                </p:oleObj>
              </mc:Choice>
              <mc:Fallback>
                <p:oleObj name="" r:id="rId39" imgW="444500" imgH="317500" progId="Equation.3">
                  <p:embed/>
                  <p:pic>
                    <p:nvPicPr>
                      <p:cNvPr id="0" name="图片 3166"/>
                      <p:cNvPicPr/>
                      <p:nvPr/>
                    </p:nvPicPr>
                    <p:blipFill>
                      <a:blip r:embed="rId40">
                        <a:clrChange>
                          <a:clrFrom>
                            <a:srgbClr val="000000"/>
                          </a:clrFrom>
                          <a:clrTo>
                            <a:srgbClr val="000000">
                              <a:alpha val="0"/>
                            </a:srgbClr>
                          </a:clrTo>
                        </a:clrChange>
                      </a:blip>
                      <a:stretch>
                        <a:fillRect/>
                      </a:stretch>
                    </p:blipFill>
                    <p:spPr>
                      <a:xfrm>
                        <a:off x="2238375" y="1874838"/>
                        <a:ext cx="919163" cy="550862"/>
                      </a:xfrm>
                      <a:prstGeom prst="rect">
                        <a:avLst/>
                      </a:prstGeom>
                      <a:noFill/>
                      <a:ln w="38100">
                        <a:noFill/>
                        <a:miter/>
                      </a:ln>
                    </p:spPr>
                  </p:pic>
                </p:oleObj>
              </mc:Fallback>
            </mc:AlternateContent>
          </a:graphicData>
        </a:graphic>
      </p:graphicFrame>
      <p:sp>
        <p:nvSpPr>
          <p:cNvPr id="13356" name="Freeform 101"/>
          <p:cNvSpPr/>
          <p:nvPr/>
        </p:nvSpPr>
        <p:spPr>
          <a:xfrm>
            <a:off x="2238375" y="1162050"/>
            <a:ext cx="195263" cy="452438"/>
          </a:xfrm>
          <a:custGeom>
            <a:avLst/>
            <a:gdLst/>
            <a:ahLst/>
            <a:cxnLst>
              <a:cxn ang="0">
                <a:pos x="215900" y="503237"/>
              </a:cxn>
              <a:cxn ang="0">
                <a:pos x="71438" y="358775"/>
              </a:cxn>
              <a:cxn ang="0">
                <a:pos x="0" y="0"/>
              </a:cxn>
            </a:cxnLst>
            <a:pathLst>
              <a:path w="136" h="317">
                <a:moveTo>
                  <a:pt x="136" y="317"/>
                </a:moveTo>
                <a:cubicBezTo>
                  <a:pt x="102" y="298"/>
                  <a:pt x="68" y="279"/>
                  <a:pt x="45" y="226"/>
                </a:cubicBezTo>
                <a:cubicBezTo>
                  <a:pt x="22" y="173"/>
                  <a:pt x="7" y="38"/>
                  <a:pt x="0" y="0"/>
                </a:cubicBezTo>
              </a:path>
            </a:pathLst>
          </a:custGeom>
          <a:noFill/>
          <a:ln w="28575" cap="flat" cmpd="sng">
            <a:solidFill>
              <a:schemeClr val="tx1"/>
            </a:solidFill>
            <a:prstDash val="solid"/>
            <a:round/>
            <a:headEnd type="none" w="med" len="med"/>
            <a:tailEnd type="arrow" w="med" len="med"/>
          </a:ln>
        </p:spPr>
        <p:txBody>
          <a:bodyPr/>
          <a:p>
            <a:pPr fontAlgn="base"/>
            <a:endParaRPr lang="zh-CN" altLang="en-US" sz="2250" strike="noStrike" noProof="1"/>
          </a:p>
        </p:txBody>
      </p:sp>
      <p:sp>
        <p:nvSpPr>
          <p:cNvPr id="13357" name="Freeform 102"/>
          <p:cNvSpPr/>
          <p:nvPr/>
        </p:nvSpPr>
        <p:spPr>
          <a:xfrm>
            <a:off x="2563813" y="1808163"/>
            <a:ext cx="646113" cy="195263"/>
          </a:xfrm>
          <a:custGeom>
            <a:avLst/>
            <a:gdLst/>
            <a:ahLst/>
            <a:cxnLst>
              <a:cxn ang="0">
                <a:pos x="0" y="0"/>
              </a:cxn>
              <a:cxn ang="0">
                <a:pos x="360363" y="144463"/>
              </a:cxn>
              <a:cxn ang="0">
                <a:pos x="719138" y="215900"/>
              </a:cxn>
            </a:cxnLst>
            <a:pathLst>
              <a:path w="453" h="136">
                <a:moveTo>
                  <a:pt x="0" y="0"/>
                </a:moveTo>
                <a:cubicBezTo>
                  <a:pt x="76" y="34"/>
                  <a:pt x="152" y="68"/>
                  <a:pt x="227" y="91"/>
                </a:cubicBezTo>
                <a:cubicBezTo>
                  <a:pt x="302" y="114"/>
                  <a:pt x="415" y="128"/>
                  <a:pt x="453" y="136"/>
                </a:cubicBezTo>
              </a:path>
            </a:pathLst>
          </a:custGeom>
          <a:noFill/>
          <a:ln w="38100" cap="flat" cmpd="sng">
            <a:solidFill>
              <a:schemeClr val="tx1"/>
            </a:solidFill>
            <a:prstDash val="solid"/>
            <a:round/>
            <a:headEnd type="arrow" w="med" len="med"/>
            <a:tailEnd type="none" w="med" len="med"/>
          </a:ln>
        </p:spPr>
        <p:txBody>
          <a:bodyPr/>
          <a:p>
            <a:pPr fontAlgn="base"/>
            <a:endParaRPr lang="zh-CN" altLang="en-US" sz="2250" strike="noStrike" noProof="1"/>
          </a:p>
        </p:txBody>
      </p:sp>
      <p:graphicFrame>
        <p:nvGraphicFramePr>
          <p:cNvPr id="65582" name="Object 103"/>
          <p:cNvGraphicFramePr>
            <a:graphicFrameLocks noChangeAspect="1"/>
          </p:cNvGraphicFramePr>
          <p:nvPr/>
        </p:nvGraphicFramePr>
        <p:xfrm>
          <a:off x="457200" y="4271963"/>
          <a:ext cx="7824788" cy="636587"/>
        </p:xfrm>
        <a:graphic>
          <a:graphicData uri="http://schemas.openxmlformats.org/presentationml/2006/ole">
            <mc:AlternateContent xmlns:mc="http://schemas.openxmlformats.org/markup-compatibility/2006">
              <mc:Choice xmlns:v="urn:schemas-microsoft-com:vml" Requires="v">
                <p:oleObj spid="_x0000_s3155" name="" r:id="rId41" imgW="3276600" imgH="266700" progId="Equation.3">
                  <p:embed/>
                </p:oleObj>
              </mc:Choice>
              <mc:Fallback>
                <p:oleObj name="" r:id="rId41" imgW="3276600" imgH="266700" progId="Equation.3">
                  <p:embed/>
                  <p:pic>
                    <p:nvPicPr>
                      <p:cNvPr id="0" name="图片 3154"/>
                      <p:cNvPicPr/>
                      <p:nvPr/>
                    </p:nvPicPr>
                    <p:blipFill>
                      <a:blip r:embed="rId42"/>
                      <a:stretch>
                        <a:fillRect/>
                      </a:stretch>
                    </p:blipFill>
                    <p:spPr>
                      <a:xfrm>
                        <a:off x="457200" y="4271963"/>
                        <a:ext cx="7824788" cy="636587"/>
                      </a:xfrm>
                      <a:prstGeom prst="rect">
                        <a:avLst/>
                      </a:prstGeom>
                      <a:noFill/>
                      <a:ln w="38100">
                        <a:noFill/>
                        <a:miter/>
                      </a:ln>
                    </p:spPr>
                  </p:pic>
                </p:oleObj>
              </mc:Fallback>
            </mc:AlternateContent>
          </a:graphicData>
        </a:graphic>
      </p:graphicFrame>
      <p:pic>
        <p:nvPicPr>
          <p:cNvPr id="65583" name="Picture 20"/>
          <p:cNvPicPr>
            <a:picLocks noChangeAspect="1"/>
          </p:cNvPicPr>
          <p:nvPr/>
        </p:nvPicPr>
        <p:blipFill>
          <a:blip r:embed="rId43"/>
          <a:stretch>
            <a:fillRect/>
          </a:stretch>
        </p:blipFill>
        <p:spPr>
          <a:xfrm>
            <a:off x="7805738" y="5756275"/>
            <a:ext cx="881062" cy="1101725"/>
          </a:xfrm>
          <a:prstGeom prst="rect">
            <a:avLst/>
          </a:prstGeom>
          <a:noFill/>
          <a:ln w="9525">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93738" y="1181100"/>
            <a:ext cx="3287713" cy="1614488"/>
          </a:xfrm>
          <a:prstGeom prst="rect">
            <a:avLst/>
          </a:prstGeom>
        </p:spPr>
        <p:txBody>
          <a:bodyPr wrap="none">
            <a:spAutoFit/>
          </a:bodyPr>
          <a:lstStyle/>
          <a:p>
            <a:pPr marL="342900" marR="0" indent="-342900" algn="l" defTabSz="409575" rtl="0" eaLnBrk="0" fontAlgn="base" latinLnBrk="0" hangingPunct="0">
              <a:lnSpc>
                <a:spcPct val="100000"/>
              </a:lnSpc>
              <a:spcBef>
                <a:spcPct val="0"/>
              </a:spcBef>
              <a:spcAft>
                <a:spcPct val="0"/>
              </a:spcAft>
              <a:buFont typeface="Wingdings" panose="05000000000000000000" charset="0"/>
              <a:buChar char="l"/>
            </a:pPr>
            <a:r>
              <a:rPr kumimoji="0" lang="zh-CN" altLang="en-US" sz="1980" b="0" i="0" u="none" strike="noStrike" kern="1200" cap="none" spc="0" normalizeH="0" baseline="0" noProof="1" dirty="0">
                <a:solidFill>
                  <a:srgbClr val="000000"/>
                </a:solidFill>
                <a:latin typeface="+mn-ea"/>
                <a:ea typeface="+mn-ea"/>
                <a:cs typeface="+mn-cs"/>
                <a:sym typeface="Helvetica Light"/>
              </a:rPr>
              <a:t>特殊动矩心</a:t>
            </a:r>
            <a:r>
              <a:rPr kumimoji="0" lang="en-US" altLang="zh-CN" sz="1980" b="0" i="0" u="none" strike="noStrike" kern="1200" cap="none" spc="0" normalizeH="0" baseline="0" noProof="1" dirty="0">
                <a:solidFill>
                  <a:srgbClr val="000000"/>
                </a:solidFill>
                <a:latin typeface="+mn-ea"/>
                <a:ea typeface="+mn-ea"/>
                <a:cs typeface="+mn-cs"/>
                <a:sym typeface="Helvetica Light"/>
              </a:rPr>
              <a:t>D</a:t>
            </a:r>
            <a:r>
              <a:rPr kumimoji="0" lang="zh-CN" altLang="en-US" sz="1980" b="0" i="0" u="none" strike="noStrike" kern="1200" cap="none" spc="0" normalizeH="0" baseline="0" noProof="1" dirty="0">
                <a:solidFill>
                  <a:srgbClr val="000000"/>
                </a:solidFill>
                <a:latin typeface="+mn-ea"/>
                <a:ea typeface="+mn-ea"/>
                <a:cs typeface="+mn-cs"/>
                <a:sym typeface="Helvetica Light"/>
              </a:rPr>
              <a:t>：</a:t>
            </a:r>
            <a:endParaRPr kumimoji="0" lang="zh-CN" altLang="en-US" sz="1980" b="0" i="0" u="none" strike="noStrike" kern="1200" cap="none" spc="0" normalizeH="0" baseline="0" noProof="1" dirty="0">
              <a:solidFill>
                <a:srgbClr val="000000"/>
              </a:solidFill>
              <a:latin typeface="+mn-ea"/>
              <a:ea typeface="+mn-ea"/>
              <a:cs typeface="+mn-cs"/>
              <a:sym typeface="Helvetica Light"/>
            </a:endParaRPr>
          </a:p>
          <a:p>
            <a:pPr marL="0" marR="0" indent="0" algn="l" defTabSz="409575" rtl="0" eaLnBrk="0" fontAlgn="base" latinLnBrk="0" hangingPunct="0">
              <a:lnSpc>
                <a:spcPct val="100000"/>
              </a:lnSpc>
              <a:spcBef>
                <a:spcPct val="0"/>
              </a:spcBef>
              <a:spcAft>
                <a:spcPct val="0"/>
              </a:spcAft>
              <a:buNone/>
            </a:pPr>
            <a:r>
              <a:rPr kumimoji="0" lang="zh-CN" altLang="en-US" sz="1980" b="0" i="0" u="none" strike="noStrike" kern="1200" cap="none" spc="0" normalizeH="0" baseline="0" noProof="1" dirty="0">
                <a:solidFill>
                  <a:srgbClr val="000000"/>
                </a:solidFill>
                <a:latin typeface="+mn-ea"/>
                <a:ea typeface="+mn-ea"/>
                <a:cs typeface="+mn-cs"/>
                <a:sym typeface="Helvetica Light"/>
              </a:rPr>
              <a:t>（</a:t>
            </a:r>
            <a:r>
              <a:rPr kumimoji="0" lang="en-US" altLang="zh-CN" sz="1980" b="0" i="0" u="none" strike="noStrike" kern="1200" cap="none" spc="0" normalizeH="0" baseline="0" noProof="1" dirty="0">
                <a:solidFill>
                  <a:srgbClr val="000000"/>
                </a:solidFill>
                <a:latin typeface="+mn-ea"/>
                <a:ea typeface="+mn-ea"/>
                <a:cs typeface="+mn-cs"/>
                <a:sym typeface="Helvetica Light"/>
              </a:rPr>
              <a:t>1</a:t>
            </a:r>
            <a:r>
              <a:rPr kumimoji="0" lang="zh-CN" altLang="en-US" sz="1980" b="0" i="0" u="none" strike="noStrike" kern="1200" cap="none" spc="0" normalizeH="0" baseline="0" noProof="1" dirty="0">
                <a:solidFill>
                  <a:srgbClr val="000000"/>
                </a:solidFill>
                <a:latin typeface="+mn-ea"/>
                <a:ea typeface="+mn-ea"/>
                <a:cs typeface="+mn-cs"/>
                <a:sym typeface="Helvetica Light"/>
              </a:rPr>
              <a:t>）刚体绕点</a:t>
            </a:r>
            <a:r>
              <a:rPr kumimoji="0" lang="en-US" altLang="zh-CN" sz="1980" b="0" i="0" u="none" strike="noStrike" kern="1200" cap="none" spc="0" normalizeH="0" baseline="0" noProof="1" dirty="0">
                <a:solidFill>
                  <a:srgbClr val="000000"/>
                </a:solidFill>
                <a:latin typeface="+mn-ea"/>
                <a:ea typeface="+mn-ea"/>
                <a:cs typeface="+mn-cs"/>
                <a:sym typeface="Helvetica Light"/>
              </a:rPr>
              <a:t>D</a:t>
            </a:r>
            <a:r>
              <a:rPr kumimoji="0" lang="zh-CN" altLang="en-US" sz="1980" b="0" i="0" u="none" strike="noStrike" kern="1200" cap="none" spc="0" normalizeH="0" baseline="0" noProof="1" dirty="0">
                <a:solidFill>
                  <a:srgbClr val="000000"/>
                </a:solidFill>
                <a:latin typeface="+mn-ea"/>
                <a:ea typeface="+mn-ea"/>
                <a:cs typeface="+mn-cs"/>
                <a:sym typeface="Helvetica Light"/>
              </a:rPr>
              <a:t>作定轴转动</a:t>
            </a:r>
            <a:endParaRPr kumimoji="0" lang="zh-CN" altLang="en-US" sz="1980" b="0" i="0" u="none" strike="noStrike" kern="1200" cap="none" spc="0" normalizeH="0" baseline="0" noProof="1" dirty="0">
              <a:solidFill>
                <a:srgbClr val="000000"/>
              </a:solidFill>
              <a:latin typeface="+mn-ea"/>
              <a:ea typeface="+mn-ea"/>
              <a:cs typeface="+mn-cs"/>
              <a:sym typeface="Helvetica Light"/>
            </a:endParaRPr>
          </a:p>
          <a:p>
            <a:pPr marL="0" marR="0" indent="0" algn="l" defTabSz="409575" rtl="0" eaLnBrk="0" fontAlgn="base" latinLnBrk="0" hangingPunct="0">
              <a:lnSpc>
                <a:spcPct val="100000"/>
              </a:lnSpc>
              <a:spcBef>
                <a:spcPct val="0"/>
              </a:spcBef>
              <a:spcAft>
                <a:spcPct val="0"/>
              </a:spcAft>
              <a:buNone/>
            </a:pPr>
            <a:r>
              <a:rPr kumimoji="0" lang="zh-CN" altLang="en-US" sz="1980" b="0" i="0" u="none" strike="noStrike" kern="1200" cap="none" spc="0" normalizeH="0" baseline="0" noProof="1" dirty="0">
                <a:solidFill>
                  <a:srgbClr val="000000"/>
                </a:solidFill>
                <a:latin typeface="+mn-ea"/>
                <a:ea typeface="+mn-ea"/>
                <a:cs typeface="+mn-cs"/>
                <a:sym typeface="Helvetica Light"/>
              </a:rPr>
              <a:t> （</a:t>
            </a:r>
            <a:r>
              <a:rPr kumimoji="0" lang="en-US" altLang="zh-CN" sz="1980" b="0" i="0" u="none" strike="noStrike" kern="1200" cap="none" spc="0" normalizeH="0" baseline="0" noProof="1" dirty="0">
                <a:solidFill>
                  <a:srgbClr val="000000"/>
                </a:solidFill>
                <a:latin typeface="+mn-ea"/>
                <a:ea typeface="+mn-ea"/>
                <a:cs typeface="+mn-cs"/>
                <a:sym typeface="Helvetica Light"/>
              </a:rPr>
              <a:t>2</a:t>
            </a:r>
            <a:r>
              <a:rPr kumimoji="0" lang="zh-CN" altLang="en-US" sz="1980" b="0" i="0" u="none" strike="noStrike" kern="1200" cap="none" spc="0" normalizeH="0" baseline="0" noProof="1" dirty="0">
                <a:solidFill>
                  <a:srgbClr val="000000"/>
                </a:solidFill>
                <a:latin typeface="+mn-ea"/>
                <a:ea typeface="+mn-ea"/>
                <a:cs typeface="+mn-cs"/>
                <a:sym typeface="Helvetica Light"/>
              </a:rPr>
              <a:t>）</a:t>
            </a:r>
            <a:r>
              <a:rPr kumimoji="0" lang="en-US" altLang="zh-CN" sz="1980" b="0" i="0" u="none" strike="noStrike" kern="1200" cap="none" spc="0" normalizeH="0" baseline="0" noProof="1" dirty="0">
                <a:solidFill>
                  <a:srgbClr val="000000"/>
                </a:solidFill>
                <a:latin typeface="+mn-ea"/>
                <a:ea typeface="+mn-ea"/>
                <a:cs typeface="+mn-cs"/>
                <a:sym typeface="Helvetica Light"/>
              </a:rPr>
              <a:t>D</a:t>
            </a:r>
            <a:r>
              <a:rPr kumimoji="0" lang="zh-CN" altLang="en-US" sz="1980" b="0" i="0" u="none" strike="noStrike" kern="1200" cap="none" spc="0" normalizeH="0" baseline="0" noProof="1" dirty="0">
                <a:solidFill>
                  <a:srgbClr val="000000"/>
                </a:solidFill>
                <a:latin typeface="+mn-ea"/>
                <a:ea typeface="+mn-ea"/>
                <a:cs typeface="+mn-cs"/>
                <a:sym typeface="Helvetica Light"/>
              </a:rPr>
              <a:t>为质心</a:t>
            </a:r>
            <a:r>
              <a:rPr kumimoji="0" lang="en-US" altLang="zh-CN" sz="1980" b="0" i="0" u="none" strike="noStrike" kern="1200" cap="none" spc="0" normalizeH="0" baseline="0" noProof="1" dirty="0">
                <a:solidFill>
                  <a:srgbClr val="000000"/>
                </a:solidFill>
                <a:latin typeface="+mn-ea"/>
                <a:ea typeface="+mn-ea"/>
                <a:cs typeface="+mn-cs"/>
                <a:sym typeface="Helvetica Light"/>
              </a:rPr>
              <a:t>C</a:t>
            </a:r>
            <a:endParaRPr kumimoji="0" lang="en-US" altLang="zh-CN" sz="1980" b="0" i="0" u="none" strike="noStrike" kern="1200" cap="none" spc="0" normalizeH="0" baseline="0" noProof="1" dirty="0">
              <a:solidFill>
                <a:srgbClr val="000000"/>
              </a:solidFill>
              <a:latin typeface="+mn-ea"/>
              <a:ea typeface="+mn-ea"/>
              <a:cs typeface="+mn-cs"/>
              <a:sym typeface="Helvetica Light"/>
            </a:endParaRPr>
          </a:p>
          <a:p>
            <a:pPr marL="0" marR="0" indent="0" algn="l" defTabSz="409575" rtl="0" eaLnBrk="0" fontAlgn="base" latinLnBrk="0" hangingPunct="0">
              <a:lnSpc>
                <a:spcPct val="100000"/>
              </a:lnSpc>
              <a:spcBef>
                <a:spcPct val="0"/>
              </a:spcBef>
              <a:spcAft>
                <a:spcPct val="0"/>
              </a:spcAft>
              <a:buNone/>
            </a:pPr>
            <a:r>
              <a:rPr kumimoji="0" lang="zh-CN" altLang="en-US" sz="1980" b="0" i="0" u="none" strike="noStrike" kern="1200" cap="none" spc="0" normalizeH="0" baseline="0" noProof="1" dirty="0">
                <a:solidFill>
                  <a:srgbClr val="000000"/>
                </a:solidFill>
                <a:latin typeface="+mn-ea"/>
                <a:ea typeface="+mn-ea"/>
                <a:cs typeface="+mn-cs"/>
                <a:sym typeface="Helvetica Light"/>
              </a:rPr>
              <a:t>（</a:t>
            </a:r>
            <a:r>
              <a:rPr kumimoji="0" lang="en-US" altLang="zh-CN" sz="1980" b="0" i="0" u="none" strike="noStrike" kern="1200" cap="none" spc="0" normalizeH="0" baseline="0" noProof="1" dirty="0">
                <a:solidFill>
                  <a:srgbClr val="000000"/>
                </a:solidFill>
                <a:latin typeface="+mn-ea"/>
                <a:ea typeface="+mn-ea"/>
                <a:cs typeface="+mn-cs"/>
                <a:sym typeface="Helvetica Light"/>
              </a:rPr>
              <a:t>3</a:t>
            </a:r>
            <a:r>
              <a:rPr kumimoji="0" lang="zh-CN" altLang="en-US" sz="1980" b="0" i="0" u="none" strike="noStrike" kern="1200" cap="none" spc="0" normalizeH="0" baseline="0" noProof="1" dirty="0">
                <a:solidFill>
                  <a:srgbClr val="000000"/>
                </a:solidFill>
                <a:latin typeface="+mn-ea"/>
                <a:ea typeface="+mn-ea"/>
                <a:cs typeface="+mn-cs"/>
                <a:sym typeface="Helvetica Light"/>
              </a:rPr>
              <a:t>）加速度瞬心（</a:t>
            </a:r>
            <a:r>
              <a:rPr kumimoji="0" lang="en-US" altLang="zh-CN" sz="1980" b="0" i="0" u="none" strike="noStrike" kern="1200" cap="none" spc="0" normalizeH="0" baseline="0" noProof="1" dirty="0">
                <a:solidFill>
                  <a:srgbClr val="000000"/>
                </a:solidFill>
                <a:latin typeface="+mn-ea"/>
                <a:ea typeface="+mn-ea"/>
                <a:cs typeface="+mn-cs"/>
                <a:sym typeface="Helvetica Light"/>
              </a:rPr>
              <a:t>a</a:t>
            </a:r>
            <a:r>
              <a:rPr kumimoji="0" lang="en-US" altLang="zh-CN" sz="1980" b="0" i="0" u="none" strike="noStrike" kern="1200" cap="none" spc="0" normalizeH="0" baseline="-25000" noProof="1" dirty="0">
                <a:solidFill>
                  <a:srgbClr val="000000"/>
                </a:solidFill>
                <a:latin typeface="+mn-ea"/>
                <a:ea typeface="+mn-ea"/>
                <a:cs typeface="+mn-cs"/>
                <a:sym typeface="Helvetica Light"/>
              </a:rPr>
              <a:t>D</a:t>
            </a:r>
            <a:r>
              <a:rPr kumimoji="0" lang="en-US" altLang="zh-CN" sz="1980" b="0" i="0" u="none" strike="noStrike" kern="1200" cap="none" spc="0" normalizeH="0" baseline="0" noProof="1" dirty="0">
                <a:solidFill>
                  <a:srgbClr val="000000"/>
                </a:solidFill>
                <a:latin typeface="+mn-ea"/>
                <a:ea typeface="+mn-ea"/>
                <a:cs typeface="+mn-cs"/>
                <a:sym typeface="Helvetica Light"/>
              </a:rPr>
              <a:t>=0</a:t>
            </a:r>
            <a:r>
              <a:rPr kumimoji="0" lang="zh-CN" altLang="en-US" sz="1980" b="0" i="0" u="none" strike="noStrike" kern="1200" cap="none" spc="0" normalizeH="0" baseline="0" noProof="1" dirty="0">
                <a:solidFill>
                  <a:srgbClr val="000000"/>
                </a:solidFill>
                <a:latin typeface="+mn-ea"/>
                <a:ea typeface="+mn-ea"/>
                <a:cs typeface="+mn-cs"/>
                <a:sym typeface="Helvetica Light"/>
              </a:rPr>
              <a:t>）</a:t>
            </a:r>
            <a:endParaRPr kumimoji="0" lang="zh-CN" altLang="en-US" sz="1980" b="0" i="0" u="none" strike="noStrike" kern="1200" cap="none" spc="0" normalizeH="0" baseline="0" noProof="1" dirty="0">
              <a:solidFill>
                <a:srgbClr val="000000"/>
              </a:solidFill>
              <a:latin typeface="+mn-ea"/>
              <a:ea typeface="+mn-ea"/>
              <a:cs typeface="+mn-cs"/>
              <a:sym typeface="Helvetica Light"/>
            </a:endParaRPr>
          </a:p>
          <a:p>
            <a:pPr marL="0" marR="0" indent="0" algn="l" defTabSz="409575" rtl="0" eaLnBrk="0" fontAlgn="base" latinLnBrk="0" hangingPunct="0">
              <a:lnSpc>
                <a:spcPct val="100000"/>
              </a:lnSpc>
              <a:spcBef>
                <a:spcPct val="0"/>
              </a:spcBef>
              <a:spcAft>
                <a:spcPct val="0"/>
              </a:spcAft>
              <a:buNone/>
            </a:pPr>
            <a:r>
              <a:rPr kumimoji="0" lang="zh-CN" altLang="en-US" sz="1980" b="0" i="0" u="none" strike="noStrike" kern="1200" cap="none" spc="0" normalizeH="0" baseline="0" noProof="1" dirty="0">
                <a:solidFill>
                  <a:srgbClr val="000000"/>
                </a:solidFill>
                <a:latin typeface="+mn-ea"/>
                <a:ea typeface="+mn-ea"/>
                <a:cs typeface="+mn-cs"/>
                <a:sym typeface="Helvetica Light"/>
              </a:rPr>
              <a:t>  </a:t>
            </a:r>
            <a:r>
              <a:rPr kumimoji="0" lang="en-US" altLang="zh-CN" sz="1980" b="0" i="0" u="none" strike="noStrike" kern="1200" cap="none" spc="0" normalizeH="0" baseline="0" noProof="1" dirty="0">
                <a:solidFill>
                  <a:srgbClr val="000000"/>
                </a:solidFill>
                <a:latin typeface="+mn-ea"/>
                <a:ea typeface="+mn-ea"/>
                <a:cs typeface="+mn-cs"/>
                <a:sym typeface="Helvetica Light"/>
              </a:rPr>
              <a:t>(4)             ,</a:t>
            </a:r>
            <a:r>
              <a:rPr kumimoji="0" lang="zh-CN" altLang="en-US" sz="1980" b="0" i="0" u="none" strike="noStrike" kern="1200" cap="none" spc="0" normalizeH="0" baseline="0" noProof="1" dirty="0">
                <a:solidFill>
                  <a:srgbClr val="000000"/>
                </a:solidFill>
                <a:latin typeface="+mn-ea"/>
                <a:ea typeface="+mn-ea"/>
                <a:cs typeface="+mn-cs"/>
                <a:sym typeface="Helvetica Light"/>
              </a:rPr>
              <a:t>通过质心</a:t>
            </a:r>
            <a:r>
              <a:rPr kumimoji="0" lang="en-US" altLang="zh-CN" sz="1980" b="0" i="0" u="none" strike="noStrike" kern="1200" cap="none" spc="0" normalizeH="0" baseline="0" noProof="1" dirty="0">
                <a:solidFill>
                  <a:srgbClr val="000000"/>
                </a:solidFill>
                <a:latin typeface="+mn-ea"/>
                <a:ea typeface="+mn-ea"/>
                <a:cs typeface="+mn-cs"/>
                <a:sym typeface="Helvetica Light"/>
              </a:rPr>
              <a:t>C</a:t>
            </a:r>
            <a:endParaRPr kumimoji="0" lang="en-US" altLang="zh-CN" sz="1980" b="0" i="0" u="none" strike="noStrike" kern="1200" cap="none" spc="0" normalizeH="0" baseline="0" noProof="1" dirty="0">
              <a:solidFill>
                <a:srgbClr val="000000"/>
              </a:solidFill>
              <a:latin typeface="+mn-ea"/>
              <a:ea typeface="+mn-ea"/>
              <a:cs typeface="+mn-cs"/>
              <a:sym typeface="Helvetica Light"/>
            </a:endParaRPr>
          </a:p>
        </p:txBody>
      </p:sp>
      <p:graphicFrame>
        <p:nvGraphicFramePr>
          <p:cNvPr id="66562" name="对象 17">
            <a:hlinkClick r:id="" action="ppaction://ole?verb="/>
          </p:cNvPr>
          <p:cNvGraphicFramePr>
            <a:graphicFrameLocks noChangeAspect="1"/>
          </p:cNvGraphicFramePr>
          <p:nvPr/>
        </p:nvGraphicFramePr>
        <p:xfrm>
          <a:off x="1354138" y="2403475"/>
          <a:ext cx="792162" cy="384175"/>
        </p:xfrm>
        <a:graphic>
          <a:graphicData uri="http://schemas.openxmlformats.org/presentationml/2006/ole">
            <mc:AlternateContent xmlns:mc="http://schemas.openxmlformats.org/markup-compatibility/2006">
              <mc:Choice xmlns:v="urn:schemas-microsoft-com:vml" Requires="v">
                <p:oleObj spid="_x0000_s3156" name="" r:id="rId1" imgW="444500" imgH="215900" progId="Equation.KSEE3">
                  <p:embed/>
                </p:oleObj>
              </mc:Choice>
              <mc:Fallback>
                <p:oleObj name="" r:id="rId1" imgW="444500" imgH="215900" progId="Equation.KSEE3">
                  <p:embed/>
                  <p:pic>
                    <p:nvPicPr>
                      <p:cNvPr id="0" name="图片 3155"/>
                      <p:cNvPicPr/>
                      <p:nvPr/>
                    </p:nvPicPr>
                    <p:blipFill>
                      <a:blip r:embed="rId2"/>
                      <a:stretch>
                        <a:fillRect/>
                      </a:stretch>
                    </p:blipFill>
                    <p:spPr>
                      <a:xfrm>
                        <a:off x="1354138" y="2403475"/>
                        <a:ext cx="792162" cy="384175"/>
                      </a:xfrm>
                      <a:prstGeom prst="rect">
                        <a:avLst/>
                      </a:prstGeom>
                      <a:noFill/>
                      <a:ln w="38100">
                        <a:noFill/>
                        <a:miter/>
                      </a:ln>
                    </p:spPr>
                  </p:pic>
                </p:oleObj>
              </mc:Fallback>
            </mc:AlternateContent>
          </a:graphicData>
        </a:graphic>
      </p:graphicFrame>
      <p:sp>
        <p:nvSpPr>
          <p:cNvPr id="20" name="文本框 1"/>
          <p:cNvSpPr txBox="1"/>
          <p:nvPr/>
        </p:nvSpPr>
        <p:spPr>
          <a:xfrm>
            <a:off x="610921" y="3050439"/>
            <a:ext cx="6376807" cy="4845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45719" tIns="45719" rIns="45719" bIns="45719" spcCol="38100" anchor="ctr">
            <a:spAutoFit/>
          </a:bodyPr>
          <a:lstStyle/>
          <a:p>
            <a:pPr marL="342900" marR="0" indent="-342900" algn="l" defTabSz="584200" rtl="0" eaLnBrk="1" fontAlgn="auto" latinLnBrk="0" hangingPunct="0">
              <a:lnSpc>
                <a:spcPct val="150000"/>
              </a:lnSpc>
              <a:spcBef>
                <a:spcPts val="0"/>
              </a:spcBef>
              <a:spcAft>
                <a:spcPts val="0"/>
              </a:spcAft>
              <a:buFont typeface="Wingdings" panose="05000000000000000000" charset="0"/>
              <a:buChar char="l"/>
              <a:defRPr/>
            </a:pPr>
            <a:r>
              <a:rPr kumimoji="0" lang="zh-CN" altLang="en-US" sz="1710" b="0" i="0" u="none" strike="noStrike" kern="1200" cap="none" spc="0" normalizeH="0" baseline="0" noProof="1" dirty="0">
                <a:solidFill>
                  <a:schemeClr val="tx1"/>
                </a:solidFill>
                <a:latin typeface="+mj-lt"/>
                <a:ea typeface="+mj-ea"/>
                <a:cs typeface="+mj-cs"/>
                <a:sym typeface="Helvetica Light"/>
              </a:rPr>
              <a:t>可证明，速度瞬心</a:t>
            </a:r>
            <a:r>
              <a:rPr kumimoji="0" lang="en-US" altLang="zh-CN" sz="1710" b="0" i="0" u="none" strike="noStrike" kern="1200" cap="none" spc="0" normalizeH="0" baseline="0" noProof="1" dirty="0">
                <a:solidFill>
                  <a:schemeClr val="tx1"/>
                </a:solidFill>
                <a:latin typeface="+mj-lt"/>
                <a:ea typeface="+mj-ea"/>
                <a:cs typeface="+mj-cs"/>
                <a:sym typeface="Helvetica Light"/>
              </a:rPr>
              <a:t>P</a:t>
            </a:r>
            <a:r>
              <a:rPr kumimoji="0" lang="zh-CN" altLang="en-US" sz="1710" b="0" i="0" u="none" strike="noStrike" kern="1200" cap="none" spc="0" normalizeH="0" baseline="0" noProof="1" dirty="0">
                <a:solidFill>
                  <a:schemeClr val="tx1"/>
                </a:solidFill>
                <a:latin typeface="+mj-lt"/>
                <a:ea typeface="+mj-ea"/>
                <a:cs typeface="+mj-cs"/>
                <a:sym typeface="Helvetica Light"/>
              </a:rPr>
              <a:t>满足下述条件时，也是特殊动矩心。</a:t>
            </a:r>
            <a:endParaRPr kumimoji="0" lang="en-US" altLang="zh-CN" sz="1710" b="0" i="0" u="none" strike="noStrike" kern="1200" cap="none" spc="0" normalizeH="0" baseline="0" noProof="1" dirty="0">
              <a:solidFill>
                <a:schemeClr val="tx1"/>
              </a:solidFill>
              <a:latin typeface="+mj-lt"/>
              <a:ea typeface="+mj-ea"/>
              <a:cs typeface="+mj-cs"/>
              <a:sym typeface="Helvetica Light"/>
            </a:endParaRPr>
          </a:p>
        </p:txBody>
      </p:sp>
      <p:sp>
        <p:nvSpPr>
          <p:cNvPr id="32" name="文本框 1"/>
          <p:cNvSpPr txBox="1"/>
          <p:nvPr/>
        </p:nvSpPr>
        <p:spPr>
          <a:xfrm>
            <a:off x="857821" y="4220591"/>
            <a:ext cx="1381887" cy="8788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45719" tIns="45719" rIns="45719" bIns="45719"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710" b="0" i="0" u="none" strike="noStrike" kern="1200" cap="none" spc="0" normalizeH="0" baseline="0" noProof="1" dirty="0">
                <a:solidFill>
                  <a:schemeClr val="tx1"/>
                </a:solidFill>
                <a:latin typeface="+mj-lt"/>
                <a:ea typeface="+mj-ea"/>
                <a:cs typeface="+mj-cs"/>
                <a:sym typeface="Helvetica Light"/>
              </a:rPr>
              <a:t>或</a:t>
            </a:r>
            <a:endParaRPr kumimoji="0" lang="zh-CN" altLang="en-US" sz="1710" b="0" i="0" u="none" strike="noStrike" kern="1200" cap="none" spc="0" normalizeH="0" baseline="0" noProof="1" dirty="0">
              <a:solidFill>
                <a:schemeClr val="tx1"/>
              </a:solidFill>
              <a:latin typeface="+mj-lt"/>
              <a:ea typeface="+mj-ea"/>
              <a:cs typeface="+mj-cs"/>
              <a:sym typeface="Helvetica Light"/>
            </a:endParaRPr>
          </a:p>
          <a:p>
            <a:pPr marL="0" marR="0" indent="0" algn="l" defTabSz="584200" rtl="0" eaLnBrk="1" fontAlgn="auto" latinLnBrk="0" hangingPunct="0">
              <a:lnSpc>
                <a:spcPct val="150000"/>
              </a:lnSpc>
              <a:spcBef>
                <a:spcPts val="0"/>
              </a:spcBef>
              <a:spcAft>
                <a:spcPts val="0"/>
              </a:spcAft>
              <a:buNone/>
              <a:defRPr/>
            </a:pPr>
            <a:r>
              <a:rPr kumimoji="0" lang="zh-CN" altLang="en-US" sz="1710" b="0" i="0" u="none" strike="noStrike" kern="1200" cap="none" spc="0" normalizeH="0" baseline="0" noProof="1" dirty="0">
                <a:solidFill>
                  <a:schemeClr val="tx1"/>
                </a:solidFill>
                <a:latin typeface="+mj-lt"/>
                <a:ea typeface="+mj-ea"/>
                <a:cs typeface="+mj-cs"/>
                <a:sym typeface="Helvetica Light"/>
              </a:rPr>
              <a:t>由静止释放</a:t>
            </a:r>
            <a:endParaRPr kumimoji="0" lang="en-US" altLang="zh-CN" sz="171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66565" name="对象 32">
            <a:hlinkClick r:id="" action="ppaction://ole?verb="/>
          </p:cNvPr>
          <p:cNvGraphicFramePr>
            <a:graphicFrameLocks noChangeAspect="1"/>
          </p:cNvGraphicFramePr>
          <p:nvPr/>
        </p:nvGraphicFramePr>
        <p:xfrm>
          <a:off x="971550" y="3484563"/>
          <a:ext cx="1803400" cy="836612"/>
        </p:xfrm>
        <a:graphic>
          <a:graphicData uri="http://schemas.openxmlformats.org/presentationml/2006/ole">
            <mc:AlternateContent xmlns:mc="http://schemas.openxmlformats.org/markup-compatibility/2006">
              <mc:Choice xmlns:v="urn:schemas-microsoft-com:vml" Requires="v">
                <p:oleObj spid="_x0000_s3159" name="" r:id="rId3" imgW="1066800" imgH="495300" progId="Equation.KSEE3">
                  <p:embed/>
                </p:oleObj>
              </mc:Choice>
              <mc:Fallback>
                <p:oleObj name="" r:id="rId3" imgW="1066800" imgH="495300" progId="Equation.KSEE3">
                  <p:embed/>
                  <p:pic>
                    <p:nvPicPr>
                      <p:cNvPr id="0" name="图片 3158"/>
                      <p:cNvPicPr/>
                      <p:nvPr/>
                    </p:nvPicPr>
                    <p:blipFill>
                      <a:blip r:embed="rId4"/>
                      <a:stretch>
                        <a:fillRect/>
                      </a:stretch>
                    </p:blipFill>
                    <p:spPr>
                      <a:xfrm>
                        <a:off x="971550" y="3484563"/>
                        <a:ext cx="1803400" cy="836612"/>
                      </a:xfrm>
                      <a:prstGeom prst="rect">
                        <a:avLst/>
                      </a:prstGeom>
                      <a:noFill/>
                      <a:ln w="38100">
                        <a:noFill/>
                        <a:miter/>
                      </a:ln>
                    </p:spPr>
                  </p:pic>
                </p:oleObj>
              </mc:Fallback>
            </mc:AlternateContent>
          </a:graphicData>
        </a:graphic>
      </p:graphicFrame>
      <p:graphicFrame>
        <p:nvGraphicFramePr>
          <p:cNvPr id="66566" name="对象 21">
            <a:hlinkClick r:id="" action="ppaction://ole?verb="/>
          </p:cNvPr>
          <p:cNvGraphicFramePr>
            <a:graphicFrameLocks noChangeAspect="1"/>
          </p:cNvGraphicFramePr>
          <p:nvPr/>
        </p:nvGraphicFramePr>
        <p:xfrm>
          <a:off x="592138" y="3794125"/>
          <a:ext cx="519112" cy="1171575"/>
        </p:xfrm>
        <a:graphic>
          <a:graphicData uri="http://schemas.openxmlformats.org/presentationml/2006/ole">
            <mc:AlternateContent xmlns:mc="http://schemas.openxmlformats.org/markup-compatibility/2006">
              <mc:Choice xmlns:v="urn:schemas-microsoft-com:vml" Requires="v">
                <p:oleObj spid="_x0000_s3160" name="" r:id="rId5" imgW="165100" imgH="215900" progId="Equation.KSEE3">
                  <p:embed/>
                </p:oleObj>
              </mc:Choice>
              <mc:Fallback>
                <p:oleObj name="" r:id="rId5" imgW="165100" imgH="215900" progId="Equation.KSEE3">
                  <p:embed/>
                  <p:pic>
                    <p:nvPicPr>
                      <p:cNvPr id="0" name="图片 3159"/>
                      <p:cNvPicPr/>
                      <p:nvPr/>
                    </p:nvPicPr>
                    <p:blipFill>
                      <a:blip r:embed="rId6"/>
                      <a:stretch>
                        <a:fillRect/>
                      </a:stretch>
                    </p:blipFill>
                    <p:spPr>
                      <a:xfrm>
                        <a:off x="592138" y="3794125"/>
                        <a:ext cx="519112" cy="1171575"/>
                      </a:xfrm>
                      <a:prstGeom prst="rect">
                        <a:avLst/>
                      </a:prstGeom>
                      <a:noFill/>
                      <a:ln w="38100">
                        <a:noFill/>
                        <a:miter/>
                      </a:ln>
                    </p:spPr>
                  </p:pic>
                </p:oleObj>
              </mc:Fallback>
            </mc:AlternateContent>
          </a:graphicData>
        </a:graphic>
      </p:graphicFrame>
      <p:sp>
        <p:nvSpPr>
          <p:cNvPr id="58" name="文本框 1"/>
          <p:cNvSpPr txBox="1"/>
          <p:nvPr/>
        </p:nvSpPr>
        <p:spPr>
          <a:xfrm>
            <a:off x="3483864" y="3660521"/>
            <a:ext cx="1381876" cy="4844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45719" tIns="45719" rIns="45719" bIns="45719"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710" b="0" i="0" u="none" strike="noStrike" kern="1200" cap="none" spc="0" normalizeH="0" baseline="0" noProof="1" dirty="0">
                <a:solidFill>
                  <a:schemeClr val="tx1"/>
                </a:solidFill>
                <a:latin typeface="+mj-lt"/>
                <a:ea typeface="+mj-ea"/>
                <a:cs typeface="+mj-cs"/>
                <a:sym typeface="Helvetica Light"/>
              </a:rPr>
              <a:t>通过质心</a:t>
            </a:r>
            <a:r>
              <a:rPr kumimoji="0" lang="en-US" altLang="zh-CN" sz="1710" b="0" i="0" u="none" strike="noStrike" kern="1200" cap="none" spc="0" normalizeH="0" baseline="0" noProof="1" dirty="0">
                <a:solidFill>
                  <a:schemeClr val="tx1"/>
                </a:solidFill>
                <a:latin typeface="+mj-lt"/>
                <a:ea typeface="+mj-ea"/>
                <a:cs typeface="+mj-cs"/>
                <a:sym typeface="Helvetica Light"/>
              </a:rPr>
              <a:t>C</a:t>
            </a:r>
            <a:endParaRPr kumimoji="0" lang="en-US" altLang="zh-CN" sz="171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66568" name="对象 58">
            <a:hlinkClick r:id="" action="ppaction://ole?verb="/>
          </p:cNvPr>
          <p:cNvGraphicFramePr>
            <a:graphicFrameLocks noChangeAspect="1"/>
          </p:cNvGraphicFramePr>
          <p:nvPr/>
        </p:nvGraphicFramePr>
        <p:xfrm>
          <a:off x="2884488" y="3794125"/>
          <a:ext cx="598487" cy="350838"/>
        </p:xfrm>
        <a:graphic>
          <a:graphicData uri="http://schemas.openxmlformats.org/presentationml/2006/ole">
            <mc:AlternateContent xmlns:mc="http://schemas.openxmlformats.org/markup-compatibility/2006">
              <mc:Choice xmlns:v="urn:schemas-microsoft-com:vml" Requires="v">
                <p:oleObj spid="_x0000_s3157" name="" r:id="rId7" imgW="368300" imgH="215900" progId="Equation.KSEE3">
                  <p:embed/>
                </p:oleObj>
              </mc:Choice>
              <mc:Fallback>
                <p:oleObj name="" r:id="rId7" imgW="368300" imgH="215900" progId="Equation.KSEE3">
                  <p:embed/>
                  <p:pic>
                    <p:nvPicPr>
                      <p:cNvPr id="0" name="图片 3156"/>
                      <p:cNvPicPr/>
                      <p:nvPr/>
                    </p:nvPicPr>
                    <p:blipFill>
                      <a:blip r:embed="rId8"/>
                      <a:stretch>
                        <a:fillRect/>
                      </a:stretch>
                    </p:blipFill>
                    <p:spPr>
                      <a:xfrm>
                        <a:off x="2884488" y="3794125"/>
                        <a:ext cx="598487" cy="350838"/>
                      </a:xfrm>
                      <a:prstGeom prst="rect">
                        <a:avLst/>
                      </a:prstGeom>
                      <a:noFill/>
                      <a:ln w="38100">
                        <a:noFill/>
                        <a:miter/>
                      </a:ln>
                    </p:spPr>
                  </p:pic>
                </p:oleObj>
              </mc:Fallback>
            </mc:AlternateContent>
          </a:graphicData>
        </a:graphic>
      </p:graphicFrame>
      <p:graphicFrame>
        <p:nvGraphicFramePr>
          <p:cNvPr id="66569" name="对象 23">
            <a:hlinkClick r:id="" action="ppaction://ole?verb="/>
          </p:cNvPr>
          <p:cNvGraphicFramePr>
            <a:graphicFrameLocks noChangeAspect="1"/>
          </p:cNvGraphicFramePr>
          <p:nvPr/>
        </p:nvGraphicFramePr>
        <p:xfrm>
          <a:off x="1979613" y="4748213"/>
          <a:ext cx="1793875" cy="349250"/>
        </p:xfrm>
        <a:graphic>
          <a:graphicData uri="http://schemas.openxmlformats.org/presentationml/2006/ole">
            <mc:AlternateContent xmlns:mc="http://schemas.openxmlformats.org/markup-compatibility/2006">
              <mc:Choice xmlns:v="urn:schemas-microsoft-com:vml" Requires="v">
                <p:oleObj spid="_x0000_s3158" name="" r:id="rId9" imgW="1104900" imgH="215900" progId="Equation.KSEE3">
                  <p:embed/>
                </p:oleObj>
              </mc:Choice>
              <mc:Fallback>
                <p:oleObj name="" r:id="rId9" imgW="1104900" imgH="215900" progId="Equation.KSEE3">
                  <p:embed/>
                  <p:pic>
                    <p:nvPicPr>
                      <p:cNvPr id="0" name="图片 3157"/>
                      <p:cNvPicPr/>
                      <p:nvPr/>
                    </p:nvPicPr>
                    <p:blipFill>
                      <a:blip r:embed="rId10"/>
                      <a:stretch>
                        <a:fillRect/>
                      </a:stretch>
                    </p:blipFill>
                    <p:spPr>
                      <a:xfrm>
                        <a:off x="1979613" y="4748213"/>
                        <a:ext cx="1793875" cy="349250"/>
                      </a:xfrm>
                      <a:prstGeom prst="rect">
                        <a:avLst/>
                      </a:prstGeom>
                      <a:noFill/>
                      <a:ln w="38100">
                        <a:noFill/>
                        <a:miter/>
                      </a:ln>
                    </p:spPr>
                  </p:pic>
                </p:oleObj>
              </mc:Fallback>
            </mc:AlternateContent>
          </a:graphicData>
        </a:graphic>
      </p:graphicFrame>
      <p:cxnSp>
        <p:nvCxnSpPr>
          <p:cNvPr id="234" name="直接连接符 233"/>
          <p:cNvCxnSpPr/>
          <p:nvPr/>
        </p:nvCxnSpPr>
        <p:spPr>
          <a:xfrm>
            <a:off x="468313" y="5888038"/>
            <a:ext cx="8294688" cy="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sp>
        <p:nvSpPr>
          <p:cNvPr id="9" name="矩形 8"/>
          <p:cNvSpPr/>
          <p:nvPr/>
        </p:nvSpPr>
        <p:spPr>
          <a:xfrm>
            <a:off x="4689475" y="3800475"/>
            <a:ext cx="1198563" cy="354013"/>
          </a:xfrm>
          <a:prstGeom prst="rect">
            <a:avLst/>
          </a:prstGeom>
        </p:spPr>
        <p:txBody>
          <a:bodyPr wrap="square">
            <a:spAutoFit/>
          </a:bodyPr>
          <a:lstStyle/>
          <a:p>
            <a:pPr marL="0" marR="0" indent="0" algn="l" defTabSz="409575" rtl="0" eaLnBrk="0" fontAlgn="base" latinLnBrk="0" hangingPunct="0">
              <a:lnSpc>
                <a:spcPct val="100000"/>
              </a:lnSpc>
              <a:spcBef>
                <a:spcPct val="0"/>
              </a:spcBef>
              <a:spcAft>
                <a:spcPct val="0"/>
              </a:spcAft>
              <a:buNone/>
            </a:pPr>
            <a:r>
              <a:rPr kumimoji="0" lang="zh-CN" altLang="en-US" sz="1710" b="1" i="0" u="heavy" strike="noStrike" kern="1200" cap="none" spc="0" normalizeH="0" baseline="0" noProof="1" dirty="0">
                <a:solidFill>
                  <a:srgbClr val="FF0000"/>
                </a:solidFill>
                <a:latin typeface="+mn-ea"/>
                <a:ea typeface="+mn-ea"/>
                <a:cs typeface="+mn-cs"/>
                <a:sym typeface="Helvetica Light"/>
              </a:rPr>
              <a:t>（</a:t>
            </a:r>
            <a:r>
              <a:rPr kumimoji="0" lang="en-US" altLang="zh-CN" sz="1710" b="1" i="0" u="heavy" strike="noStrike" kern="1200" cap="none" spc="0" normalizeH="0" baseline="0" noProof="1" dirty="0">
                <a:solidFill>
                  <a:srgbClr val="FF0000"/>
                </a:solidFill>
                <a:latin typeface="+mn-ea"/>
                <a:ea typeface="+mn-ea"/>
                <a:cs typeface="+mn-cs"/>
                <a:sym typeface="Helvetica Light"/>
              </a:rPr>
              <a:t>A</a:t>
            </a:r>
            <a:r>
              <a:rPr kumimoji="0" lang="zh-CN" altLang="en-US" sz="1710" b="1" i="0" u="heavy" strike="noStrike" kern="1200" cap="none" spc="0" normalizeH="0" baseline="0" noProof="1" dirty="0">
                <a:solidFill>
                  <a:srgbClr val="FF0000"/>
                </a:solidFill>
                <a:latin typeface="+mn-ea"/>
                <a:ea typeface="+mn-ea"/>
                <a:cs typeface="+mn-cs"/>
                <a:sym typeface="Helvetica Light"/>
              </a:rPr>
              <a:t>）</a:t>
            </a:r>
            <a:endParaRPr kumimoji="0" lang="zh-CN" altLang="en-US" sz="1710" b="1" i="0" u="heavy" strike="noStrike" kern="1200" cap="none" spc="0" normalizeH="0" baseline="0" noProof="1" dirty="0">
              <a:solidFill>
                <a:srgbClr val="FF0000"/>
              </a:solidFill>
              <a:latin typeface="+mn-ea"/>
              <a:ea typeface="+mn-ea"/>
              <a:cs typeface="+mn-cs"/>
              <a:sym typeface="Helvetica Light"/>
            </a:endParaRPr>
          </a:p>
        </p:txBody>
      </p:sp>
      <p:sp>
        <p:nvSpPr>
          <p:cNvPr id="3" name="矩形 2"/>
          <p:cNvSpPr/>
          <p:nvPr/>
        </p:nvSpPr>
        <p:spPr>
          <a:xfrm>
            <a:off x="3656013" y="4686300"/>
            <a:ext cx="1130300" cy="354013"/>
          </a:xfrm>
          <a:prstGeom prst="rect">
            <a:avLst/>
          </a:prstGeom>
        </p:spPr>
        <p:txBody>
          <a:bodyPr wrap="square">
            <a:spAutoFit/>
          </a:bodyPr>
          <a:lstStyle/>
          <a:p>
            <a:pPr marL="0" marR="0" indent="0" algn="l" defTabSz="409575" rtl="0" eaLnBrk="0" fontAlgn="base" latinLnBrk="0" hangingPunct="0">
              <a:lnSpc>
                <a:spcPct val="100000"/>
              </a:lnSpc>
              <a:spcBef>
                <a:spcPct val="0"/>
              </a:spcBef>
              <a:spcAft>
                <a:spcPct val="0"/>
              </a:spcAft>
              <a:buNone/>
            </a:pPr>
            <a:r>
              <a:rPr kumimoji="0" lang="zh-CN" altLang="en-US" sz="1710" b="1" i="0" u="heavy" strike="noStrike" kern="1200" cap="none" spc="0" normalizeH="0" baseline="0" noProof="1" dirty="0">
                <a:solidFill>
                  <a:srgbClr val="FF0000"/>
                </a:solidFill>
                <a:latin typeface="+mn-ea"/>
                <a:ea typeface="+mn-ea"/>
                <a:cs typeface="+mn-cs"/>
                <a:sym typeface="Helvetica Light"/>
              </a:rPr>
              <a:t>（</a:t>
            </a:r>
            <a:r>
              <a:rPr kumimoji="0" lang="en-US" altLang="zh-CN" sz="1710" b="1" i="0" u="heavy" strike="noStrike" kern="1200" cap="none" spc="0" normalizeH="0" baseline="0" noProof="1" dirty="0">
                <a:solidFill>
                  <a:srgbClr val="FF0000"/>
                </a:solidFill>
                <a:latin typeface="+mn-ea"/>
                <a:ea typeface="+mn-ea"/>
                <a:cs typeface="+mn-cs"/>
                <a:sym typeface="Helvetica Light"/>
              </a:rPr>
              <a:t>B</a:t>
            </a:r>
            <a:r>
              <a:rPr kumimoji="0" lang="zh-CN" altLang="en-US" sz="1710" b="1" i="0" u="heavy" strike="noStrike" kern="1200" cap="none" spc="0" normalizeH="0" baseline="0" noProof="1" dirty="0">
                <a:solidFill>
                  <a:srgbClr val="FF0000"/>
                </a:solidFill>
                <a:latin typeface="+mn-ea"/>
                <a:ea typeface="+mn-ea"/>
                <a:cs typeface="+mn-cs"/>
                <a:sym typeface="Helvetica Light"/>
              </a:rPr>
              <a:t>）</a:t>
            </a:r>
            <a:endParaRPr kumimoji="0" lang="zh-CN" altLang="en-US" sz="1710" b="1" i="0" u="heavy" strike="noStrike" kern="1200" cap="none" spc="0" normalizeH="0" baseline="0" noProof="1" dirty="0">
              <a:solidFill>
                <a:srgbClr val="FF0000"/>
              </a:solidFill>
              <a:latin typeface="+mn-ea"/>
              <a:ea typeface="+mn-ea"/>
              <a:cs typeface="+mn-cs"/>
              <a:sym typeface="Helvetica Light"/>
            </a:endParaRPr>
          </a:p>
        </p:txBody>
      </p:sp>
      <p:sp>
        <p:nvSpPr>
          <p:cNvPr id="4" name="矩形 3"/>
          <p:cNvSpPr/>
          <p:nvPr/>
        </p:nvSpPr>
        <p:spPr>
          <a:xfrm>
            <a:off x="1682750" y="3730625"/>
            <a:ext cx="1177925" cy="422275"/>
          </a:xfrm>
          <a:prstGeom prst="rect">
            <a:avLst/>
          </a:prstGeom>
          <a:noFill/>
          <a:ln w="28575" cap="flat">
            <a:solidFill>
              <a:srgbClr val="FF0000"/>
            </a:solidFill>
            <a:prstDash val="sysDash"/>
            <a:miter lim="400000"/>
          </a:ln>
          <a:effectLst>
            <a:outerShdw blurRad="38100" dist="25400" dir="5400000" rotWithShape="0">
              <a:srgbClr val="000000">
                <a:alpha val="50000"/>
              </a:srgbClr>
            </a:outerShdw>
          </a:effectLst>
          <a:extLst>
            <a:ext uri="{909E8E84-426E-40DD-AFC4-6F175D3DCCD1}">
              <a14:hiddenFill xmlns:a14="http://schemas.microsoft.com/office/drawing/2010/main">
                <a:blipFill rotWithShape="1">
                  <a:blip r:embed="rId11"/>
                  <a:srcRect/>
                  <a:tile tx="0" ty="0" sx="100000" sy="100000" flip="none" algn="tl"/>
                </a:blip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85" name="组合 187"/>
          <p:cNvGrpSpPr/>
          <p:nvPr/>
        </p:nvGrpSpPr>
        <p:grpSpPr>
          <a:xfrm>
            <a:off x="771525" y="1635125"/>
            <a:ext cx="2482850" cy="1844675"/>
            <a:chOff x="430" y="3764"/>
            <a:chExt cx="4507" cy="3230"/>
          </a:xfrm>
        </p:grpSpPr>
        <p:graphicFrame>
          <p:nvGraphicFramePr>
            <p:cNvPr id="67586" name="对象 21"/>
            <p:cNvGraphicFramePr>
              <a:graphicFrameLocks noChangeAspect="1"/>
            </p:cNvGraphicFramePr>
            <p:nvPr/>
          </p:nvGraphicFramePr>
          <p:xfrm>
            <a:off x="2206" y="5552"/>
            <a:ext cx="72" cy="39"/>
          </p:xfrm>
          <a:graphic>
            <a:graphicData uri="http://schemas.openxmlformats.org/presentationml/2006/ole">
              <mc:AlternateContent xmlns:mc="http://schemas.openxmlformats.org/markup-compatibility/2006">
                <mc:Choice xmlns:v="urn:schemas-microsoft-com:vml" Requires="v">
                  <p:oleObj spid="_x0000_s3168" name="" r:id="rId1" imgW="723900" imgH="393700" progId="Equation.DSMT4">
                    <p:embed/>
                  </p:oleObj>
                </mc:Choice>
                <mc:Fallback>
                  <p:oleObj name="" r:id="rId1" imgW="723900" imgH="393700" progId="Equation.DSMT4">
                    <p:embed/>
                    <p:pic>
                      <p:nvPicPr>
                        <p:cNvPr id="0" name="图片 3167"/>
                        <p:cNvPicPr/>
                        <p:nvPr/>
                      </p:nvPicPr>
                      <p:blipFill>
                        <a:blip r:embed="rId2"/>
                        <a:stretch>
                          <a:fillRect/>
                        </a:stretch>
                      </p:blipFill>
                      <p:spPr>
                        <a:xfrm>
                          <a:off x="2206" y="5552"/>
                          <a:ext cx="72" cy="39"/>
                        </a:xfrm>
                        <a:prstGeom prst="rect">
                          <a:avLst/>
                        </a:prstGeom>
                        <a:noFill/>
                        <a:ln w="38100">
                          <a:noFill/>
                          <a:miter/>
                        </a:ln>
                      </p:spPr>
                    </p:pic>
                  </p:oleObj>
                </mc:Fallback>
              </mc:AlternateContent>
            </a:graphicData>
          </a:graphic>
        </p:graphicFrame>
        <p:graphicFrame>
          <p:nvGraphicFramePr>
            <p:cNvPr id="67587" name="对象 50"/>
            <p:cNvGraphicFramePr/>
            <p:nvPr/>
          </p:nvGraphicFramePr>
          <p:xfrm>
            <a:off x="1883" y="3764"/>
            <a:ext cx="2415" cy="2308"/>
          </p:xfrm>
          <a:graphic>
            <a:graphicData uri="http://schemas.openxmlformats.org/presentationml/2006/ole">
              <mc:AlternateContent xmlns:mc="http://schemas.openxmlformats.org/markup-compatibility/2006">
                <mc:Choice xmlns:v="urn:schemas-microsoft-com:vml" Requires="v">
                  <p:oleObj spid="_x0000_s3169" name="" r:id="rId3" imgW="1562100" imgH="1524000" progId="Paint.Picture">
                    <p:embed/>
                  </p:oleObj>
                </mc:Choice>
                <mc:Fallback>
                  <p:oleObj name="" r:id="rId3" imgW="1562100" imgH="1524000" progId="Paint.Picture">
                    <p:embed/>
                    <p:pic>
                      <p:nvPicPr>
                        <p:cNvPr id="0" name="图片 3168"/>
                        <p:cNvPicPr/>
                        <p:nvPr/>
                      </p:nvPicPr>
                      <p:blipFill>
                        <a:blip r:embed="rId4"/>
                        <a:stretch>
                          <a:fillRect/>
                        </a:stretch>
                      </p:blipFill>
                      <p:spPr>
                        <a:xfrm>
                          <a:off x="1883" y="3764"/>
                          <a:ext cx="2415" cy="2308"/>
                        </a:xfrm>
                        <a:prstGeom prst="rect">
                          <a:avLst/>
                        </a:prstGeom>
                        <a:noFill/>
                        <a:ln w="38100">
                          <a:noFill/>
                          <a:miter/>
                        </a:ln>
                      </p:spPr>
                    </p:pic>
                  </p:oleObj>
                </mc:Fallback>
              </mc:AlternateContent>
            </a:graphicData>
          </a:graphic>
        </p:graphicFrame>
        <p:graphicFrame>
          <p:nvGraphicFramePr>
            <p:cNvPr id="67588" name="内容占位符 224288"/>
            <p:cNvGraphicFramePr>
              <a:graphicFrameLocks noGrp="1"/>
            </p:cNvGraphicFramePr>
            <p:nvPr/>
          </p:nvGraphicFramePr>
          <p:xfrm>
            <a:off x="2175" y="5547"/>
            <a:ext cx="267" cy="316"/>
          </p:xfrm>
          <a:graphic>
            <a:graphicData uri="http://schemas.openxmlformats.org/presentationml/2006/ole">
              <mc:AlternateContent xmlns:mc="http://schemas.openxmlformats.org/markup-compatibility/2006">
                <mc:Choice xmlns:v="urn:schemas-microsoft-com:vml" Requires="v">
                  <p:oleObj spid="_x0000_s3170" name="" r:id="rId5" imgW="152400" imgH="165100" progId="Equation.3">
                    <p:embed/>
                  </p:oleObj>
                </mc:Choice>
                <mc:Fallback>
                  <p:oleObj name="" r:id="rId5" imgW="152400" imgH="165100" progId="Equation.3">
                    <p:embed/>
                    <p:pic>
                      <p:nvPicPr>
                        <p:cNvPr id="0" name="图片 3169"/>
                        <p:cNvPicPr/>
                        <p:nvPr/>
                      </p:nvPicPr>
                      <p:blipFill>
                        <a:blip r:embed="rId6"/>
                        <a:stretch>
                          <a:fillRect/>
                        </a:stretch>
                      </p:blipFill>
                      <p:spPr>
                        <a:xfrm>
                          <a:off x="2175" y="5547"/>
                          <a:ext cx="267" cy="316"/>
                        </a:xfrm>
                        <a:prstGeom prst="rect">
                          <a:avLst/>
                        </a:prstGeom>
                        <a:noFill/>
                        <a:ln w="38100">
                          <a:noFill/>
                          <a:miter/>
                        </a:ln>
                      </p:spPr>
                    </p:pic>
                  </p:oleObj>
                </mc:Fallback>
              </mc:AlternateContent>
            </a:graphicData>
          </a:graphic>
        </p:graphicFrame>
        <p:graphicFrame>
          <p:nvGraphicFramePr>
            <p:cNvPr id="67589" name="对象 60">
              <a:hlinkClick r:id="" action="ppaction://ole?verb="/>
            </p:cNvPr>
            <p:cNvGraphicFramePr>
              <a:graphicFrameLocks noChangeAspect="1"/>
            </p:cNvGraphicFramePr>
            <p:nvPr/>
          </p:nvGraphicFramePr>
          <p:xfrm>
            <a:off x="1917" y="6072"/>
            <a:ext cx="1644" cy="461"/>
          </p:xfrm>
          <a:graphic>
            <a:graphicData uri="http://schemas.openxmlformats.org/presentationml/2006/ole">
              <mc:AlternateContent xmlns:mc="http://schemas.openxmlformats.org/markup-compatibility/2006">
                <mc:Choice xmlns:v="urn:schemas-microsoft-com:vml" Requires="v">
                  <p:oleObj spid="_x0000_s3171" name="" r:id="rId7" imgW="774065" imgH="215900" progId="Equation.KSEE3">
                    <p:embed/>
                  </p:oleObj>
                </mc:Choice>
                <mc:Fallback>
                  <p:oleObj name="" r:id="rId7" imgW="774065" imgH="215900" progId="Equation.KSEE3">
                    <p:embed/>
                    <p:pic>
                      <p:nvPicPr>
                        <p:cNvPr id="0" name="图片 3170"/>
                        <p:cNvPicPr/>
                        <p:nvPr/>
                      </p:nvPicPr>
                      <p:blipFill>
                        <a:blip r:embed="rId8"/>
                        <a:stretch>
                          <a:fillRect/>
                        </a:stretch>
                      </p:blipFill>
                      <p:spPr>
                        <a:xfrm>
                          <a:off x="1917" y="6072"/>
                          <a:ext cx="1644" cy="461"/>
                        </a:xfrm>
                        <a:prstGeom prst="rect">
                          <a:avLst/>
                        </a:prstGeom>
                        <a:noFill/>
                        <a:ln w="38100">
                          <a:noFill/>
                          <a:miter/>
                        </a:ln>
                      </p:spPr>
                    </p:pic>
                  </p:oleObj>
                </mc:Fallback>
              </mc:AlternateContent>
            </a:graphicData>
          </a:graphic>
        </p:graphicFrame>
        <p:graphicFrame>
          <p:nvGraphicFramePr>
            <p:cNvPr id="67590" name="对象 62">
              <a:hlinkClick r:id="" action="ppaction://ole?verb="/>
            </p:cNvPr>
            <p:cNvGraphicFramePr>
              <a:graphicFrameLocks noChangeAspect="1"/>
            </p:cNvGraphicFramePr>
            <p:nvPr/>
          </p:nvGraphicFramePr>
          <p:xfrm>
            <a:off x="491" y="6020"/>
            <a:ext cx="1445" cy="501"/>
          </p:xfrm>
          <a:graphic>
            <a:graphicData uri="http://schemas.openxmlformats.org/presentationml/2006/ole">
              <mc:AlternateContent xmlns:mc="http://schemas.openxmlformats.org/markup-compatibility/2006">
                <mc:Choice xmlns:v="urn:schemas-microsoft-com:vml" Requires="v">
                  <p:oleObj spid="_x0000_s3172" name="" r:id="rId9" imgW="660400" imgH="228600" progId="Equation.KSEE3">
                    <p:embed/>
                  </p:oleObj>
                </mc:Choice>
                <mc:Fallback>
                  <p:oleObj name="" r:id="rId9" imgW="660400" imgH="228600" progId="Equation.KSEE3">
                    <p:embed/>
                    <p:pic>
                      <p:nvPicPr>
                        <p:cNvPr id="0" name="图片 3171"/>
                        <p:cNvPicPr/>
                        <p:nvPr/>
                      </p:nvPicPr>
                      <p:blipFill>
                        <a:blip r:embed="rId10"/>
                        <a:stretch>
                          <a:fillRect/>
                        </a:stretch>
                      </p:blipFill>
                      <p:spPr>
                        <a:xfrm>
                          <a:off x="491" y="6020"/>
                          <a:ext cx="1445" cy="501"/>
                        </a:xfrm>
                        <a:prstGeom prst="rect">
                          <a:avLst/>
                        </a:prstGeom>
                        <a:noFill/>
                        <a:ln w="38100">
                          <a:noFill/>
                          <a:miter/>
                        </a:ln>
                      </p:spPr>
                    </p:pic>
                  </p:oleObj>
                </mc:Fallback>
              </mc:AlternateContent>
            </a:graphicData>
          </a:graphic>
        </p:graphicFrame>
        <p:sp>
          <p:nvSpPr>
            <p:cNvPr id="65" name="文本框 1"/>
            <p:cNvSpPr txBox="1"/>
            <p:nvPr/>
          </p:nvSpPr>
          <p:spPr>
            <a:xfrm>
              <a:off x="430" y="4251"/>
              <a:ext cx="1042" cy="1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square" lIns="45719" tIns="45719" rIns="45719" bIns="45719" spcCol="38100" anchor="ctr">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Helvetica Light"/>
                </a:rPr>
                <a:t>由静止释放</a:t>
              </a:r>
              <a:endParaRPr kumimoji="0" lang="zh-CN" altLang="en-US" sz="1260" b="0" i="0" u="none" strike="noStrike" kern="1200" cap="none" spc="0" normalizeH="0" baseline="0" noProof="1" dirty="0">
                <a:solidFill>
                  <a:schemeClr val="tx1"/>
                </a:solidFill>
                <a:latin typeface="+mj-lt"/>
                <a:ea typeface="+mj-ea"/>
                <a:cs typeface="+mj-cs"/>
                <a:sym typeface="Helvetica Light"/>
              </a:endParaRPr>
            </a:p>
          </p:txBody>
        </p:sp>
        <p:graphicFrame>
          <p:nvGraphicFramePr>
            <p:cNvPr id="67592" name="对象 65">
              <a:hlinkClick r:id="" action="ppaction://ole?verb="/>
            </p:cNvPr>
            <p:cNvGraphicFramePr>
              <a:graphicFrameLocks noChangeAspect="1"/>
            </p:cNvGraphicFramePr>
            <p:nvPr/>
          </p:nvGraphicFramePr>
          <p:xfrm>
            <a:off x="2025" y="3891"/>
            <a:ext cx="301" cy="302"/>
          </p:xfrm>
          <a:graphic>
            <a:graphicData uri="http://schemas.openxmlformats.org/presentationml/2006/ole">
              <mc:AlternateContent xmlns:mc="http://schemas.openxmlformats.org/markup-compatibility/2006">
                <mc:Choice xmlns:v="urn:schemas-microsoft-com:vml" Requires="v">
                  <p:oleObj spid="_x0000_s3173" name="" r:id="rId11" imgW="165100" imgH="165100" progId="Equation.KSEE3">
                    <p:embed/>
                  </p:oleObj>
                </mc:Choice>
                <mc:Fallback>
                  <p:oleObj name="" r:id="rId11" imgW="165100" imgH="165100" progId="Equation.KSEE3">
                    <p:embed/>
                    <p:pic>
                      <p:nvPicPr>
                        <p:cNvPr id="0" name="图片 3172"/>
                        <p:cNvPicPr/>
                        <p:nvPr/>
                      </p:nvPicPr>
                      <p:blipFill>
                        <a:blip r:embed="rId12"/>
                        <a:stretch>
                          <a:fillRect/>
                        </a:stretch>
                      </p:blipFill>
                      <p:spPr>
                        <a:xfrm>
                          <a:off x="2025" y="3891"/>
                          <a:ext cx="301" cy="302"/>
                        </a:xfrm>
                        <a:prstGeom prst="rect">
                          <a:avLst/>
                        </a:prstGeom>
                        <a:noFill/>
                        <a:ln w="38100">
                          <a:noFill/>
                          <a:miter/>
                        </a:ln>
                      </p:spPr>
                    </p:pic>
                  </p:oleObj>
                </mc:Fallback>
              </mc:AlternateContent>
            </a:graphicData>
          </a:graphic>
        </p:graphicFrame>
        <p:cxnSp>
          <p:nvCxnSpPr>
            <p:cNvPr id="68" name="直接箭头连接符 67"/>
            <p:cNvCxnSpPr/>
            <p:nvPr/>
          </p:nvCxnSpPr>
          <p:spPr>
            <a:xfrm flipV="1">
              <a:off x="2575" y="4739"/>
              <a:ext cx="622" cy="600"/>
            </a:xfrm>
            <a:prstGeom prst="straightConnector1">
              <a:avLst/>
            </a:prstGeom>
            <a:noFill/>
            <a:ln w="25400" cap="flat">
              <a:solidFill>
                <a:srgbClr val="FF0000"/>
              </a:solidFill>
              <a:prstDash val="solid"/>
              <a:miter lim="400000"/>
              <a:headEnd type="triangle" w="med" len="med"/>
              <a:tailEnd type="none"/>
            </a:ln>
          </p:spPr>
          <p:style>
            <a:lnRef idx="0">
              <a:scrgbClr r="0" g="0" b="0"/>
            </a:lnRef>
            <a:fillRef idx="0">
              <a:scrgbClr r="0" g="0" b="0"/>
            </a:fillRef>
            <a:effectRef idx="0">
              <a:scrgbClr r="0" g="0" b="0"/>
            </a:effectRef>
            <a:fontRef idx="none"/>
          </p:style>
        </p:cxnSp>
        <p:sp>
          <p:nvSpPr>
            <p:cNvPr id="69" name="任意多边形 68"/>
            <p:cNvSpPr/>
            <p:nvPr/>
          </p:nvSpPr>
          <p:spPr>
            <a:xfrm>
              <a:off x="4505" y="3987"/>
              <a:ext cx="432" cy="1320"/>
            </a:xfrm>
            <a:custGeom>
              <a:avLst/>
              <a:gdLst>
                <a:gd name="connisteX0" fmla="*/ 0 w 311274"/>
                <a:gd name="connsiteY0" fmla="*/ 0 h 465455"/>
                <a:gd name="connisteX1" fmla="*/ 169545 w 311274"/>
                <a:gd name="connsiteY1" fmla="*/ 70485 h 465455"/>
                <a:gd name="connisteX2" fmla="*/ 282575 w 311274"/>
                <a:gd name="connsiteY2" fmla="*/ 381000 h 465455"/>
                <a:gd name="connisteX3" fmla="*/ 310515 w 311274"/>
                <a:gd name="connsiteY3" fmla="*/ 338455 h 465455"/>
                <a:gd name="connisteX4" fmla="*/ 268605 w 311274"/>
                <a:gd name="connsiteY4" fmla="*/ 465455 h 46545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11275" h="465455">
                  <a:moveTo>
                    <a:pt x="0" y="0"/>
                  </a:moveTo>
                  <a:cubicBezTo>
                    <a:pt x="31750" y="7620"/>
                    <a:pt x="113030" y="-5715"/>
                    <a:pt x="169545" y="70485"/>
                  </a:cubicBezTo>
                  <a:cubicBezTo>
                    <a:pt x="226060" y="146685"/>
                    <a:pt x="254635" y="327660"/>
                    <a:pt x="282575" y="381000"/>
                  </a:cubicBezTo>
                  <a:cubicBezTo>
                    <a:pt x="310515" y="434340"/>
                    <a:pt x="313055" y="321310"/>
                    <a:pt x="310515" y="338455"/>
                  </a:cubicBezTo>
                  <a:cubicBezTo>
                    <a:pt x="307975" y="355600"/>
                    <a:pt x="277495" y="439420"/>
                    <a:pt x="268605" y="465455"/>
                  </a:cubicBezTo>
                </a:path>
              </a:pathLst>
            </a:custGeom>
            <a:no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eaLnBrk="0" fontAlgn="auto" latinLnBrk="0" hangingPunct="0">
                <a:lnSpc>
                  <a:spcPct val="100000"/>
                </a:lnSpc>
                <a:spcBef>
                  <a:spcPts val="0"/>
                </a:spcBef>
                <a:spcAft>
                  <a:spcPts val="0"/>
                </a:spcAft>
                <a:buClrTx/>
                <a:buSzTx/>
                <a:buFontTx/>
                <a:buNone/>
              </a:pPr>
              <a:endParaRPr kumimoji="0" lang="zh-CN" altLang="en-US" sz="2160" b="0" i="0" u="none" strike="noStrike" kern="1200" cap="none" spc="0" normalizeH="0" baseline="0" noProof="1">
                <a:ln>
                  <a:noFill/>
                </a:ln>
                <a:solidFill>
                  <a:srgbClr val="FFFFFF"/>
                </a:solidFill>
                <a:effectLst/>
                <a:uFillTx/>
                <a:latin typeface="+mj-lt"/>
                <a:ea typeface="+mj-ea"/>
                <a:cs typeface="+mj-cs"/>
                <a:sym typeface="Helvetica Light"/>
              </a:endParaRPr>
            </a:p>
            <a:p>
              <a:pPr marL="0" marR="0" indent="0" algn="ctr" defTabSz="584200" rtl="0" eaLnBrk="0" fontAlgn="auto" latinLnBrk="0" hangingPunct="0">
                <a:lnSpc>
                  <a:spcPct val="100000"/>
                </a:lnSpc>
                <a:spcBef>
                  <a:spcPts val="0"/>
                </a:spcBef>
                <a:spcAft>
                  <a:spcPts val="0"/>
                </a:spcAft>
                <a:buClrTx/>
                <a:buSzTx/>
                <a:buFontTx/>
                <a:buNone/>
              </a:pPr>
              <a:endParaRPr kumimoji="0" lang="zh-CN" altLang="en-US" sz="2160" b="0" i="0" u="none" strike="noStrike" kern="1200" cap="none" spc="0" normalizeH="0" baseline="0" noProof="1">
                <a:ln>
                  <a:noFill/>
                </a:ln>
                <a:solidFill>
                  <a:srgbClr val="FFFFFF"/>
                </a:solidFill>
                <a:effectLst/>
                <a:uFillTx/>
                <a:latin typeface="+mj-lt"/>
                <a:ea typeface="+mj-ea"/>
                <a:cs typeface="+mj-cs"/>
                <a:sym typeface="Helvetica Light"/>
              </a:endParaRPr>
            </a:p>
          </p:txBody>
        </p:sp>
        <p:sp>
          <p:nvSpPr>
            <p:cNvPr id="71" name="任意多边形 70"/>
            <p:cNvSpPr/>
            <p:nvPr/>
          </p:nvSpPr>
          <p:spPr>
            <a:xfrm>
              <a:off x="3248" y="4179"/>
              <a:ext cx="714" cy="739"/>
            </a:xfrm>
            <a:custGeom>
              <a:avLst/>
              <a:gdLst>
                <a:gd name="connisteX0" fmla="*/ 0 w 453203"/>
                <a:gd name="connsiteY0" fmla="*/ 0 h 373868"/>
                <a:gd name="connisteX1" fmla="*/ 268605 w 453203"/>
                <a:gd name="connsiteY1" fmla="*/ 84455 h 373868"/>
                <a:gd name="connisteX2" fmla="*/ 437515 w 453203"/>
                <a:gd name="connsiteY2" fmla="*/ 353060 h 373868"/>
                <a:gd name="connisteX3" fmla="*/ 437515 w 453203"/>
                <a:gd name="connsiteY3" fmla="*/ 338455 h 373868"/>
              </a:gdLst>
              <a:ahLst/>
              <a:cxnLst>
                <a:cxn ang="0">
                  <a:pos x="connisteX0" y="connsiteY0"/>
                </a:cxn>
                <a:cxn ang="0">
                  <a:pos x="connisteX1" y="connsiteY1"/>
                </a:cxn>
                <a:cxn ang="0">
                  <a:pos x="connisteX2" y="connsiteY2"/>
                </a:cxn>
                <a:cxn ang="0">
                  <a:pos x="connisteX3" y="connsiteY3"/>
                </a:cxn>
              </a:cxnLst>
              <a:rect l="l" t="t" r="r" b="b"/>
              <a:pathLst>
                <a:path w="453204" h="373869">
                  <a:moveTo>
                    <a:pt x="0" y="0"/>
                  </a:moveTo>
                  <a:cubicBezTo>
                    <a:pt x="50165" y="11430"/>
                    <a:pt x="180975" y="13970"/>
                    <a:pt x="268605" y="84455"/>
                  </a:cubicBezTo>
                  <a:cubicBezTo>
                    <a:pt x="356235" y="154940"/>
                    <a:pt x="403860" y="302260"/>
                    <a:pt x="437515" y="353060"/>
                  </a:cubicBezTo>
                  <a:cubicBezTo>
                    <a:pt x="471170" y="403860"/>
                    <a:pt x="440690" y="346710"/>
                    <a:pt x="437515" y="338455"/>
                  </a:cubicBezTo>
                </a:path>
              </a:pathLst>
            </a:custGeom>
            <a:noFill/>
            <a:ln w="12700" cap="flat">
              <a:solidFill>
                <a:srgbClr val="FF0000"/>
              </a:solidFill>
              <a:miter lim="400000"/>
              <a:headEnd type="triangle" w="med" len="med"/>
              <a:tailEnd type="none"/>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596" name="内容占位符 224288"/>
            <p:cNvGraphicFramePr>
              <a:graphicFrameLocks noGrp="1"/>
            </p:cNvGraphicFramePr>
            <p:nvPr/>
          </p:nvGraphicFramePr>
          <p:xfrm>
            <a:off x="2691" y="5146"/>
            <a:ext cx="334" cy="436"/>
          </p:xfrm>
          <a:graphic>
            <a:graphicData uri="http://schemas.openxmlformats.org/presentationml/2006/ole">
              <mc:AlternateContent xmlns:mc="http://schemas.openxmlformats.org/markup-compatibility/2006">
                <mc:Choice xmlns:v="urn:schemas-microsoft-com:vml" Requires="v">
                  <p:oleObj spid="_x0000_s3175" name="" r:id="rId13" imgW="190500" imgH="228600" progId="Equation.3">
                    <p:embed/>
                  </p:oleObj>
                </mc:Choice>
                <mc:Fallback>
                  <p:oleObj name="" r:id="rId13" imgW="190500" imgH="228600" progId="Equation.3">
                    <p:embed/>
                    <p:pic>
                      <p:nvPicPr>
                        <p:cNvPr id="0" name="图片 3174"/>
                        <p:cNvPicPr/>
                        <p:nvPr/>
                      </p:nvPicPr>
                      <p:blipFill>
                        <a:blip r:embed="rId14"/>
                        <a:stretch>
                          <a:fillRect/>
                        </a:stretch>
                      </p:blipFill>
                      <p:spPr>
                        <a:xfrm>
                          <a:off x="2691" y="5146"/>
                          <a:ext cx="334" cy="436"/>
                        </a:xfrm>
                        <a:prstGeom prst="rect">
                          <a:avLst/>
                        </a:prstGeom>
                        <a:noFill/>
                        <a:ln w="38100">
                          <a:noFill/>
                          <a:miter/>
                        </a:ln>
                      </p:spPr>
                    </p:pic>
                  </p:oleObj>
                </mc:Fallback>
              </mc:AlternateContent>
            </a:graphicData>
          </a:graphic>
        </p:graphicFrame>
        <p:graphicFrame>
          <p:nvGraphicFramePr>
            <p:cNvPr id="67597" name="内容占位符 224288"/>
            <p:cNvGraphicFramePr>
              <a:graphicFrameLocks noGrp="1"/>
            </p:cNvGraphicFramePr>
            <p:nvPr/>
          </p:nvGraphicFramePr>
          <p:xfrm>
            <a:off x="3499" y="4809"/>
            <a:ext cx="334" cy="412"/>
          </p:xfrm>
          <a:graphic>
            <a:graphicData uri="http://schemas.openxmlformats.org/presentationml/2006/ole">
              <mc:AlternateContent xmlns:mc="http://schemas.openxmlformats.org/markup-compatibility/2006">
                <mc:Choice xmlns:v="urn:schemas-microsoft-com:vml" Requires="v">
                  <p:oleObj spid="_x0000_s3174" name="" r:id="rId15" imgW="190500" imgH="215900" progId="Equation.3">
                    <p:embed/>
                  </p:oleObj>
                </mc:Choice>
                <mc:Fallback>
                  <p:oleObj name="" r:id="rId15" imgW="190500" imgH="215900" progId="Equation.3">
                    <p:embed/>
                    <p:pic>
                      <p:nvPicPr>
                        <p:cNvPr id="0" name="图片 3173"/>
                        <p:cNvPicPr/>
                        <p:nvPr/>
                      </p:nvPicPr>
                      <p:blipFill>
                        <a:blip r:embed="rId16"/>
                        <a:stretch>
                          <a:fillRect/>
                        </a:stretch>
                      </p:blipFill>
                      <p:spPr>
                        <a:xfrm>
                          <a:off x="3499" y="4809"/>
                          <a:ext cx="334" cy="412"/>
                        </a:xfrm>
                        <a:prstGeom prst="rect">
                          <a:avLst/>
                        </a:prstGeom>
                        <a:noFill/>
                        <a:ln w="38100">
                          <a:noFill/>
                          <a:miter/>
                        </a:ln>
                      </p:spPr>
                    </p:pic>
                  </p:oleObj>
                </mc:Fallback>
              </mc:AlternateContent>
            </a:graphicData>
          </a:graphic>
        </p:graphicFrame>
        <p:cxnSp>
          <p:nvCxnSpPr>
            <p:cNvPr id="80" name="直接箭头连接符 79"/>
            <p:cNvCxnSpPr/>
            <p:nvPr/>
          </p:nvCxnSpPr>
          <p:spPr>
            <a:xfrm flipH="1">
              <a:off x="1722" y="4155"/>
              <a:ext cx="576" cy="501"/>
            </a:xfrm>
            <a:prstGeom prst="straightConnector1">
              <a:avLst/>
            </a:prstGeom>
            <a:noFill/>
            <a:ln w="25400" cap="flat">
              <a:solidFill>
                <a:srgbClr val="0432FF"/>
              </a:solidFill>
              <a:prstDash val="solid"/>
              <a:miter lim="400000"/>
              <a:headEnd type="triangle" w="med" len="med"/>
              <a:tailEnd type="none"/>
            </a:ln>
          </p:spPr>
          <p:style>
            <a:lnRef idx="0">
              <a:scrgbClr r="0" g="0" b="0"/>
            </a:lnRef>
            <a:fillRef idx="0">
              <a:scrgbClr r="0" g="0" b="0"/>
            </a:fillRef>
            <a:effectRef idx="0">
              <a:scrgbClr r="0" g="0" b="0"/>
            </a:effectRef>
            <a:fontRef idx="none"/>
          </p:style>
        </p:cxnSp>
        <p:graphicFrame>
          <p:nvGraphicFramePr>
            <p:cNvPr id="67599" name="对象 81">
              <a:hlinkClick r:id="" action="ppaction://ole?verb="/>
            </p:cNvPr>
            <p:cNvGraphicFramePr>
              <a:graphicFrameLocks noChangeAspect="1"/>
            </p:cNvGraphicFramePr>
            <p:nvPr/>
          </p:nvGraphicFramePr>
          <p:xfrm>
            <a:off x="1413" y="4110"/>
            <a:ext cx="447" cy="424"/>
          </p:xfrm>
          <a:graphic>
            <a:graphicData uri="http://schemas.openxmlformats.org/presentationml/2006/ole">
              <mc:AlternateContent xmlns:mc="http://schemas.openxmlformats.org/markup-compatibility/2006">
                <mc:Choice xmlns:v="urn:schemas-microsoft-com:vml" Requires="v">
                  <p:oleObj spid="_x0000_s3176" name="" r:id="rId17" imgW="241300" imgH="228600" progId="Equation.KSEE3">
                    <p:embed/>
                  </p:oleObj>
                </mc:Choice>
                <mc:Fallback>
                  <p:oleObj name="" r:id="rId17" imgW="241300" imgH="228600" progId="Equation.KSEE3">
                    <p:embed/>
                    <p:pic>
                      <p:nvPicPr>
                        <p:cNvPr id="0" name="图片 3175"/>
                        <p:cNvPicPr/>
                        <p:nvPr/>
                      </p:nvPicPr>
                      <p:blipFill>
                        <a:blip r:embed="rId18"/>
                        <a:stretch>
                          <a:fillRect/>
                        </a:stretch>
                      </p:blipFill>
                      <p:spPr>
                        <a:xfrm>
                          <a:off x="1413" y="4110"/>
                          <a:ext cx="447" cy="424"/>
                        </a:xfrm>
                        <a:prstGeom prst="rect">
                          <a:avLst/>
                        </a:prstGeom>
                        <a:noFill/>
                        <a:ln w="38100">
                          <a:noFill/>
                          <a:miter/>
                        </a:ln>
                      </p:spPr>
                    </p:pic>
                  </p:oleObj>
                </mc:Fallback>
              </mc:AlternateContent>
            </a:graphicData>
          </a:graphic>
        </p:graphicFrame>
        <p:cxnSp>
          <p:nvCxnSpPr>
            <p:cNvPr id="86" name="直接箭头连接符 85"/>
            <p:cNvCxnSpPr/>
            <p:nvPr/>
          </p:nvCxnSpPr>
          <p:spPr>
            <a:xfrm flipH="1" flipV="1">
              <a:off x="1777" y="5343"/>
              <a:ext cx="665" cy="64"/>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sp>
          <p:nvSpPr>
            <p:cNvPr id="87" name="任意多边形 86"/>
            <p:cNvSpPr/>
            <p:nvPr/>
          </p:nvSpPr>
          <p:spPr>
            <a:xfrm>
              <a:off x="2008" y="4690"/>
              <a:ext cx="391" cy="739"/>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88" name="直接箭头连接符 87"/>
            <p:cNvCxnSpPr/>
            <p:nvPr/>
          </p:nvCxnSpPr>
          <p:spPr>
            <a:xfrm flipV="1">
              <a:off x="2624" y="5764"/>
              <a:ext cx="735" cy="20"/>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sp>
          <p:nvSpPr>
            <p:cNvPr id="89" name="任意多边形 88"/>
            <p:cNvSpPr/>
            <p:nvPr/>
          </p:nvSpPr>
          <p:spPr>
            <a:xfrm>
              <a:off x="1946" y="5324"/>
              <a:ext cx="227" cy="739"/>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04" name="内容占位符 224288"/>
            <p:cNvGraphicFramePr>
              <a:graphicFrameLocks noGrp="1"/>
            </p:cNvGraphicFramePr>
            <p:nvPr/>
          </p:nvGraphicFramePr>
          <p:xfrm>
            <a:off x="1685" y="4621"/>
            <a:ext cx="311" cy="412"/>
          </p:xfrm>
          <a:graphic>
            <a:graphicData uri="http://schemas.openxmlformats.org/presentationml/2006/ole">
              <mc:AlternateContent xmlns:mc="http://schemas.openxmlformats.org/markup-compatibility/2006">
                <mc:Choice xmlns:v="urn:schemas-microsoft-com:vml" Requires="v">
                  <p:oleObj spid="_x0000_s3192" name="" r:id="rId19" imgW="177165" imgH="215900" progId="Equation.3">
                    <p:embed/>
                  </p:oleObj>
                </mc:Choice>
                <mc:Fallback>
                  <p:oleObj name="" r:id="rId19" imgW="177165" imgH="215900" progId="Equation.3">
                    <p:embed/>
                    <p:pic>
                      <p:nvPicPr>
                        <p:cNvPr id="0" name="图片 3191"/>
                        <p:cNvPicPr/>
                        <p:nvPr/>
                      </p:nvPicPr>
                      <p:blipFill>
                        <a:blip r:embed="rId20"/>
                        <a:stretch>
                          <a:fillRect/>
                        </a:stretch>
                      </p:blipFill>
                      <p:spPr>
                        <a:xfrm>
                          <a:off x="1685" y="4621"/>
                          <a:ext cx="311" cy="412"/>
                        </a:xfrm>
                        <a:prstGeom prst="rect">
                          <a:avLst/>
                        </a:prstGeom>
                        <a:noFill/>
                        <a:ln w="38100">
                          <a:noFill/>
                          <a:miter/>
                        </a:ln>
                      </p:spPr>
                    </p:pic>
                  </p:oleObj>
                </mc:Fallback>
              </mc:AlternateContent>
            </a:graphicData>
          </a:graphic>
        </p:graphicFrame>
        <p:graphicFrame>
          <p:nvGraphicFramePr>
            <p:cNvPr id="67605" name="内容占位符 224288"/>
            <p:cNvGraphicFramePr>
              <a:graphicFrameLocks noGrp="1"/>
            </p:cNvGraphicFramePr>
            <p:nvPr/>
          </p:nvGraphicFramePr>
          <p:xfrm>
            <a:off x="1375" y="4983"/>
            <a:ext cx="334" cy="412"/>
          </p:xfrm>
          <a:graphic>
            <a:graphicData uri="http://schemas.openxmlformats.org/presentationml/2006/ole">
              <mc:AlternateContent xmlns:mc="http://schemas.openxmlformats.org/markup-compatibility/2006">
                <mc:Choice xmlns:v="urn:schemas-microsoft-com:vml" Requires="v">
                  <p:oleObj spid="_x0000_s3191" name="" r:id="rId21" imgW="190500" imgH="215900" progId="Equation.3">
                    <p:embed/>
                  </p:oleObj>
                </mc:Choice>
                <mc:Fallback>
                  <p:oleObj name="" r:id="rId21" imgW="190500" imgH="215900" progId="Equation.3">
                    <p:embed/>
                    <p:pic>
                      <p:nvPicPr>
                        <p:cNvPr id="0" name="图片 3190"/>
                        <p:cNvPicPr/>
                        <p:nvPr/>
                      </p:nvPicPr>
                      <p:blipFill>
                        <a:blip r:embed="rId22"/>
                        <a:stretch>
                          <a:fillRect/>
                        </a:stretch>
                      </p:blipFill>
                      <p:spPr>
                        <a:xfrm>
                          <a:off x="1375" y="4983"/>
                          <a:ext cx="334" cy="412"/>
                        </a:xfrm>
                        <a:prstGeom prst="rect">
                          <a:avLst/>
                        </a:prstGeom>
                        <a:noFill/>
                        <a:ln w="38100">
                          <a:noFill/>
                          <a:miter/>
                        </a:ln>
                      </p:spPr>
                    </p:pic>
                  </p:oleObj>
                </mc:Fallback>
              </mc:AlternateContent>
            </a:graphicData>
          </a:graphic>
        </p:graphicFrame>
        <p:graphicFrame>
          <p:nvGraphicFramePr>
            <p:cNvPr id="67606" name="对象 93">
              <a:hlinkClick r:id="" action="ppaction://ole?verb="/>
            </p:cNvPr>
            <p:cNvGraphicFramePr>
              <a:graphicFrameLocks noChangeAspect="1"/>
            </p:cNvGraphicFramePr>
            <p:nvPr/>
          </p:nvGraphicFramePr>
          <p:xfrm>
            <a:off x="2983" y="5353"/>
            <a:ext cx="424" cy="400"/>
          </p:xfrm>
          <a:graphic>
            <a:graphicData uri="http://schemas.openxmlformats.org/presentationml/2006/ole">
              <mc:AlternateContent xmlns:mc="http://schemas.openxmlformats.org/markup-compatibility/2006">
                <mc:Choice xmlns:v="urn:schemas-microsoft-com:vml" Requires="v">
                  <p:oleObj spid="_x0000_s3193" name="" r:id="rId23" imgW="228600" imgH="215900" progId="Equation.KSEE3">
                    <p:embed/>
                  </p:oleObj>
                </mc:Choice>
                <mc:Fallback>
                  <p:oleObj name="" r:id="rId23" imgW="228600" imgH="215900" progId="Equation.KSEE3">
                    <p:embed/>
                    <p:pic>
                      <p:nvPicPr>
                        <p:cNvPr id="0" name="图片 3192"/>
                        <p:cNvPicPr/>
                        <p:nvPr/>
                      </p:nvPicPr>
                      <p:blipFill>
                        <a:blip r:embed="rId24"/>
                        <a:stretch>
                          <a:fillRect/>
                        </a:stretch>
                      </p:blipFill>
                      <p:spPr>
                        <a:xfrm>
                          <a:off x="2983" y="5353"/>
                          <a:ext cx="424" cy="400"/>
                        </a:xfrm>
                        <a:prstGeom prst="rect">
                          <a:avLst/>
                        </a:prstGeom>
                        <a:noFill/>
                        <a:ln w="38100">
                          <a:noFill/>
                          <a:miter/>
                        </a:ln>
                      </p:spPr>
                    </p:pic>
                  </p:oleObj>
                </mc:Fallback>
              </mc:AlternateContent>
            </a:graphicData>
          </a:graphic>
        </p:graphicFrame>
        <p:graphicFrame>
          <p:nvGraphicFramePr>
            <p:cNvPr id="67607" name="对象 95">
              <a:hlinkClick r:id="" action="ppaction://ole?verb="/>
            </p:cNvPr>
            <p:cNvGraphicFramePr>
              <a:graphicFrameLocks noChangeAspect="1"/>
            </p:cNvGraphicFramePr>
            <p:nvPr/>
          </p:nvGraphicFramePr>
          <p:xfrm>
            <a:off x="2104" y="6534"/>
            <a:ext cx="1559" cy="460"/>
          </p:xfrm>
          <a:graphic>
            <a:graphicData uri="http://schemas.openxmlformats.org/presentationml/2006/ole">
              <mc:AlternateContent xmlns:mc="http://schemas.openxmlformats.org/markup-compatibility/2006">
                <mc:Choice xmlns:v="urn:schemas-microsoft-com:vml" Requires="v">
                  <p:oleObj spid="_x0000_s3194" name="" r:id="rId25" imgW="736600" imgH="215900" progId="Equation.KSEE3">
                    <p:embed/>
                  </p:oleObj>
                </mc:Choice>
                <mc:Fallback>
                  <p:oleObj name="" r:id="rId25" imgW="736600" imgH="215900" progId="Equation.KSEE3">
                    <p:embed/>
                    <p:pic>
                      <p:nvPicPr>
                        <p:cNvPr id="0" name="图片 3193"/>
                        <p:cNvPicPr/>
                        <p:nvPr/>
                      </p:nvPicPr>
                      <p:blipFill>
                        <a:blip r:embed="rId26"/>
                        <a:stretch>
                          <a:fillRect/>
                        </a:stretch>
                      </p:blipFill>
                      <p:spPr>
                        <a:xfrm>
                          <a:off x="2104" y="6534"/>
                          <a:ext cx="1559" cy="460"/>
                        </a:xfrm>
                        <a:prstGeom prst="rect">
                          <a:avLst/>
                        </a:prstGeom>
                        <a:noFill/>
                        <a:ln w="38100">
                          <a:noFill/>
                          <a:miter/>
                        </a:ln>
                      </p:spPr>
                    </p:pic>
                  </p:oleObj>
                </mc:Fallback>
              </mc:AlternateContent>
            </a:graphicData>
          </a:graphic>
        </p:graphicFrame>
        <p:graphicFrame>
          <p:nvGraphicFramePr>
            <p:cNvPr id="67608" name="对象 97">
              <a:hlinkClick r:id="" action="ppaction://ole?verb="/>
            </p:cNvPr>
            <p:cNvGraphicFramePr>
              <a:graphicFrameLocks noChangeAspect="1"/>
            </p:cNvGraphicFramePr>
            <p:nvPr/>
          </p:nvGraphicFramePr>
          <p:xfrm>
            <a:off x="528" y="6493"/>
            <a:ext cx="1418" cy="501"/>
          </p:xfrm>
          <a:graphic>
            <a:graphicData uri="http://schemas.openxmlformats.org/presentationml/2006/ole">
              <mc:AlternateContent xmlns:mc="http://schemas.openxmlformats.org/markup-compatibility/2006">
                <mc:Choice xmlns:v="urn:schemas-microsoft-com:vml" Requires="v">
                  <p:oleObj spid="_x0000_s3195" name="" r:id="rId27" imgW="647700" imgH="228600" progId="Equation.KSEE3">
                    <p:embed/>
                  </p:oleObj>
                </mc:Choice>
                <mc:Fallback>
                  <p:oleObj name="" r:id="rId27" imgW="647700" imgH="228600" progId="Equation.KSEE3">
                    <p:embed/>
                    <p:pic>
                      <p:nvPicPr>
                        <p:cNvPr id="0" name="图片 3194"/>
                        <p:cNvPicPr/>
                        <p:nvPr/>
                      </p:nvPicPr>
                      <p:blipFill>
                        <a:blip r:embed="rId28"/>
                        <a:stretch>
                          <a:fillRect/>
                        </a:stretch>
                      </p:blipFill>
                      <p:spPr>
                        <a:xfrm>
                          <a:off x="528" y="6493"/>
                          <a:ext cx="1418" cy="501"/>
                        </a:xfrm>
                        <a:prstGeom prst="rect">
                          <a:avLst/>
                        </a:prstGeom>
                        <a:noFill/>
                        <a:ln w="38100">
                          <a:noFill/>
                          <a:miter/>
                        </a:ln>
                      </p:spPr>
                    </p:pic>
                  </p:oleObj>
                </mc:Fallback>
              </mc:AlternateContent>
            </a:graphicData>
          </a:graphic>
        </p:graphicFrame>
        <p:graphicFrame>
          <p:nvGraphicFramePr>
            <p:cNvPr id="67609" name="对象 99">
              <a:hlinkClick r:id="" action="ppaction://ole?verb="/>
            </p:cNvPr>
            <p:cNvGraphicFramePr>
              <a:graphicFrameLocks noChangeAspect="1"/>
            </p:cNvGraphicFramePr>
            <p:nvPr/>
          </p:nvGraphicFramePr>
          <p:xfrm>
            <a:off x="1375" y="5342"/>
            <a:ext cx="530" cy="459"/>
          </p:xfrm>
          <a:graphic>
            <a:graphicData uri="http://schemas.openxmlformats.org/presentationml/2006/ole">
              <mc:AlternateContent xmlns:mc="http://schemas.openxmlformats.org/markup-compatibility/2006">
                <mc:Choice xmlns:v="urn:schemas-microsoft-com:vml" Requires="v">
                  <p:oleObj spid="_x0000_s3196" name="" r:id="rId29" imgW="292100" imgH="215900" progId="Equation.KSEE3">
                    <p:embed/>
                  </p:oleObj>
                </mc:Choice>
                <mc:Fallback>
                  <p:oleObj name="" r:id="rId29" imgW="292100" imgH="215900" progId="Equation.KSEE3">
                    <p:embed/>
                    <p:pic>
                      <p:nvPicPr>
                        <p:cNvPr id="0" name="图片 3195"/>
                        <p:cNvPicPr/>
                        <p:nvPr/>
                      </p:nvPicPr>
                      <p:blipFill>
                        <a:blip r:embed="rId30"/>
                        <a:stretch>
                          <a:fillRect/>
                        </a:stretch>
                      </p:blipFill>
                      <p:spPr>
                        <a:xfrm>
                          <a:off x="1375" y="5342"/>
                          <a:ext cx="530" cy="459"/>
                        </a:xfrm>
                        <a:prstGeom prst="rect">
                          <a:avLst/>
                        </a:prstGeom>
                        <a:noFill/>
                        <a:ln w="38100">
                          <a:noFill/>
                          <a:miter/>
                        </a:ln>
                      </p:spPr>
                    </p:pic>
                  </p:oleObj>
                </mc:Fallback>
              </mc:AlternateContent>
            </a:graphicData>
          </a:graphic>
        </p:graphicFrame>
      </p:grpSp>
      <p:grpSp>
        <p:nvGrpSpPr>
          <p:cNvPr id="67610" name="组合 189"/>
          <p:cNvGrpSpPr/>
          <p:nvPr/>
        </p:nvGrpSpPr>
        <p:grpSpPr>
          <a:xfrm>
            <a:off x="6734175" y="1836738"/>
            <a:ext cx="1885950" cy="1308100"/>
            <a:chOff x="11054" y="4638"/>
            <a:chExt cx="3300" cy="2288"/>
          </a:xfrm>
        </p:grpSpPr>
        <p:graphicFrame>
          <p:nvGraphicFramePr>
            <p:cNvPr id="67611" name="对象 14"/>
            <p:cNvGraphicFramePr/>
            <p:nvPr/>
          </p:nvGraphicFramePr>
          <p:xfrm>
            <a:off x="11277" y="4715"/>
            <a:ext cx="3077" cy="2147"/>
          </p:xfrm>
          <a:graphic>
            <a:graphicData uri="http://schemas.openxmlformats.org/presentationml/2006/ole">
              <mc:AlternateContent xmlns:mc="http://schemas.openxmlformats.org/markup-compatibility/2006">
                <mc:Choice xmlns:v="urn:schemas-microsoft-com:vml" Requires="v">
                  <p:oleObj spid="_x0000_s3197" name="" r:id="rId31" imgW="1952625" imgH="1362075" progId="Paint.Picture">
                    <p:embed/>
                  </p:oleObj>
                </mc:Choice>
                <mc:Fallback>
                  <p:oleObj name="" r:id="rId31" imgW="1952625" imgH="1362075" progId="Paint.Picture">
                    <p:embed/>
                    <p:pic>
                      <p:nvPicPr>
                        <p:cNvPr id="0" name="图片 3196"/>
                        <p:cNvPicPr/>
                        <p:nvPr/>
                      </p:nvPicPr>
                      <p:blipFill>
                        <a:blip r:embed="rId32"/>
                        <a:stretch>
                          <a:fillRect/>
                        </a:stretch>
                      </p:blipFill>
                      <p:spPr>
                        <a:xfrm>
                          <a:off x="11277" y="4715"/>
                          <a:ext cx="3077" cy="2147"/>
                        </a:xfrm>
                        <a:prstGeom prst="rect">
                          <a:avLst/>
                        </a:prstGeom>
                        <a:noFill/>
                        <a:ln w="38100">
                          <a:noFill/>
                          <a:miter/>
                        </a:ln>
                      </p:spPr>
                    </p:pic>
                  </p:oleObj>
                </mc:Fallback>
              </mc:AlternateContent>
            </a:graphicData>
          </a:graphic>
        </p:graphicFrame>
        <p:graphicFrame>
          <p:nvGraphicFramePr>
            <p:cNvPr id="67612" name="内容占位符 224288"/>
            <p:cNvGraphicFramePr>
              <a:graphicFrameLocks noGrp="1"/>
            </p:cNvGraphicFramePr>
            <p:nvPr/>
          </p:nvGraphicFramePr>
          <p:xfrm>
            <a:off x="12741" y="5538"/>
            <a:ext cx="267" cy="339"/>
          </p:xfrm>
          <a:graphic>
            <a:graphicData uri="http://schemas.openxmlformats.org/presentationml/2006/ole">
              <mc:AlternateContent xmlns:mc="http://schemas.openxmlformats.org/markup-compatibility/2006">
                <mc:Choice xmlns:v="urn:schemas-microsoft-com:vml" Requires="v">
                  <p:oleObj spid="_x0000_s3198" name="" r:id="rId33" imgW="152400" imgH="177165" progId="Equation.3">
                    <p:embed/>
                  </p:oleObj>
                </mc:Choice>
                <mc:Fallback>
                  <p:oleObj name="" r:id="rId33" imgW="152400" imgH="177165" progId="Equation.3">
                    <p:embed/>
                    <p:pic>
                      <p:nvPicPr>
                        <p:cNvPr id="0" name="图片 3197"/>
                        <p:cNvPicPr/>
                        <p:nvPr/>
                      </p:nvPicPr>
                      <p:blipFill>
                        <a:blip r:embed="rId34"/>
                        <a:stretch>
                          <a:fillRect/>
                        </a:stretch>
                      </p:blipFill>
                      <p:spPr>
                        <a:xfrm>
                          <a:off x="12741" y="5538"/>
                          <a:ext cx="267" cy="339"/>
                        </a:xfrm>
                        <a:prstGeom prst="rect">
                          <a:avLst/>
                        </a:prstGeom>
                        <a:noFill/>
                        <a:ln w="38100">
                          <a:noFill/>
                          <a:miter/>
                        </a:ln>
                      </p:spPr>
                    </p:pic>
                  </p:oleObj>
                </mc:Fallback>
              </mc:AlternateContent>
            </a:graphicData>
          </a:graphic>
        </p:graphicFrame>
        <p:sp>
          <p:nvSpPr>
            <p:cNvPr id="159" name="任意多边形 158"/>
            <p:cNvSpPr/>
            <p:nvPr/>
          </p:nvSpPr>
          <p:spPr>
            <a:xfrm>
              <a:off x="11884" y="4771"/>
              <a:ext cx="391" cy="739"/>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14" name="内容占位符 224288"/>
            <p:cNvGraphicFramePr>
              <a:graphicFrameLocks noGrp="1"/>
            </p:cNvGraphicFramePr>
            <p:nvPr/>
          </p:nvGraphicFramePr>
          <p:xfrm>
            <a:off x="11734" y="4638"/>
            <a:ext cx="334" cy="460"/>
          </p:xfrm>
          <a:graphic>
            <a:graphicData uri="http://schemas.openxmlformats.org/presentationml/2006/ole">
              <mc:AlternateContent xmlns:mc="http://schemas.openxmlformats.org/markup-compatibility/2006">
                <mc:Choice xmlns:v="urn:schemas-microsoft-com:vml" Requires="v">
                  <p:oleObj spid="_x0000_s3200" name="" r:id="rId35" imgW="190500" imgH="241300" progId="Equation.3">
                    <p:embed/>
                  </p:oleObj>
                </mc:Choice>
                <mc:Fallback>
                  <p:oleObj name="" r:id="rId35" imgW="190500" imgH="241300" progId="Equation.3">
                    <p:embed/>
                    <p:pic>
                      <p:nvPicPr>
                        <p:cNvPr id="0" name="图片 3199"/>
                        <p:cNvPicPr/>
                        <p:nvPr/>
                      </p:nvPicPr>
                      <p:blipFill>
                        <a:blip r:embed="rId36"/>
                        <a:stretch>
                          <a:fillRect/>
                        </a:stretch>
                      </p:blipFill>
                      <p:spPr>
                        <a:xfrm>
                          <a:off x="11734" y="4638"/>
                          <a:ext cx="334" cy="460"/>
                        </a:xfrm>
                        <a:prstGeom prst="rect">
                          <a:avLst/>
                        </a:prstGeom>
                        <a:noFill/>
                        <a:ln w="38100">
                          <a:noFill/>
                          <a:miter/>
                        </a:ln>
                      </p:spPr>
                    </p:pic>
                  </p:oleObj>
                </mc:Fallback>
              </mc:AlternateContent>
            </a:graphicData>
          </a:graphic>
        </p:graphicFrame>
        <p:graphicFrame>
          <p:nvGraphicFramePr>
            <p:cNvPr id="67615" name="内容占位符 224288"/>
            <p:cNvGraphicFramePr>
              <a:graphicFrameLocks noGrp="1"/>
            </p:cNvGraphicFramePr>
            <p:nvPr/>
          </p:nvGraphicFramePr>
          <p:xfrm>
            <a:off x="12268" y="4780"/>
            <a:ext cx="334" cy="436"/>
          </p:xfrm>
          <a:graphic>
            <a:graphicData uri="http://schemas.openxmlformats.org/presentationml/2006/ole">
              <mc:AlternateContent xmlns:mc="http://schemas.openxmlformats.org/markup-compatibility/2006">
                <mc:Choice xmlns:v="urn:schemas-microsoft-com:vml" Requires="v">
                  <p:oleObj spid="_x0000_s3199" name="" r:id="rId37" imgW="190500" imgH="228600" progId="Equation.3">
                    <p:embed/>
                  </p:oleObj>
                </mc:Choice>
                <mc:Fallback>
                  <p:oleObj name="" r:id="rId37" imgW="190500" imgH="228600" progId="Equation.3">
                    <p:embed/>
                    <p:pic>
                      <p:nvPicPr>
                        <p:cNvPr id="0" name="图片 3198"/>
                        <p:cNvPicPr/>
                        <p:nvPr/>
                      </p:nvPicPr>
                      <p:blipFill>
                        <a:blip r:embed="rId14"/>
                        <a:stretch>
                          <a:fillRect/>
                        </a:stretch>
                      </p:blipFill>
                      <p:spPr>
                        <a:xfrm>
                          <a:off x="12268" y="4780"/>
                          <a:ext cx="334" cy="436"/>
                        </a:xfrm>
                        <a:prstGeom prst="rect">
                          <a:avLst/>
                        </a:prstGeom>
                        <a:noFill/>
                        <a:ln w="38100">
                          <a:noFill/>
                          <a:miter/>
                        </a:ln>
                      </p:spPr>
                    </p:pic>
                  </p:oleObj>
                </mc:Fallback>
              </mc:AlternateContent>
            </a:graphicData>
          </a:graphic>
        </p:graphicFrame>
        <p:cxnSp>
          <p:nvCxnSpPr>
            <p:cNvPr id="164" name="直接箭头连接符 163"/>
            <p:cNvCxnSpPr/>
            <p:nvPr/>
          </p:nvCxnSpPr>
          <p:spPr>
            <a:xfrm flipH="1" flipV="1">
              <a:off x="12399" y="5199"/>
              <a:ext cx="342" cy="647"/>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81" name="直接箭头连接符 180"/>
            <p:cNvCxnSpPr/>
            <p:nvPr/>
          </p:nvCxnSpPr>
          <p:spPr>
            <a:xfrm>
              <a:off x="12084" y="6286"/>
              <a:ext cx="254" cy="640"/>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7618" name="对象 181">
              <a:hlinkClick r:id="" action="ppaction://ole?verb="/>
            </p:cNvPr>
            <p:cNvGraphicFramePr>
              <a:graphicFrameLocks noChangeAspect="1"/>
            </p:cNvGraphicFramePr>
            <p:nvPr/>
          </p:nvGraphicFramePr>
          <p:xfrm>
            <a:off x="11734" y="6485"/>
            <a:ext cx="447" cy="424"/>
          </p:xfrm>
          <a:graphic>
            <a:graphicData uri="http://schemas.openxmlformats.org/presentationml/2006/ole">
              <mc:AlternateContent xmlns:mc="http://schemas.openxmlformats.org/markup-compatibility/2006">
                <mc:Choice xmlns:v="urn:schemas-microsoft-com:vml" Requires="v">
                  <p:oleObj spid="_x0000_s3177" name="" r:id="rId38" imgW="241300" imgH="228600" progId="Equation.KSEE3">
                    <p:embed/>
                  </p:oleObj>
                </mc:Choice>
                <mc:Fallback>
                  <p:oleObj name="" r:id="rId38" imgW="241300" imgH="228600" progId="Equation.KSEE3">
                    <p:embed/>
                    <p:pic>
                      <p:nvPicPr>
                        <p:cNvPr id="0" name="图片 3176"/>
                        <p:cNvPicPr/>
                        <p:nvPr/>
                      </p:nvPicPr>
                      <p:blipFill>
                        <a:blip r:embed="rId18"/>
                        <a:stretch>
                          <a:fillRect/>
                        </a:stretch>
                      </p:blipFill>
                      <p:spPr>
                        <a:xfrm>
                          <a:off x="11734" y="6485"/>
                          <a:ext cx="447" cy="424"/>
                        </a:xfrm>
                        <a:prstGeom prst="rect">
                          <a:avLst/>
                        </a:prstGeom>
                        <a:noFill/>
                        <a:ln w="38100">
                          <a:noFill/>
                          <a:miter/>
                        </a:ln>
                      </p:spPr>
                    </p:pic>
                  </p:oleObj>
                </mc:Fallback>
              </mc:AlternateContent>
            </a:graphicData>
          </a:graphic>
        </p:graphicFrame>
        <p:sp>
          <p:nvSpPr>
            <p:cNvPr id="184" name="任意多边形 183"/>
            <p:cNvSpPr/>
            <p:nvPr/>
          </p:nvSpPr>
          <p:spPr>
            <a:xfrm>
              <a:off x="11625" y="5205"/>
              <a:ext cx="227" cy="739"/>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20" name="对象 184">
              <a:hlinkClick r:id="" action="ppaction://ole?verb="/>
            </p:cNvPr>
            <p:cNvGraphicFramePr>
              <a:graphicFrameLocks noChangeAspect="1"/>
            </p:cNvGraphicFramePr>
            <p:nvPr/>
          </p:nvGraphicFramePr>
          <p:xfrm>
            <a:off x="11054" y="5223"/>
            <a:ext cx="530" cy="459"/>
          </p:xfrm>
          <a:graphic>
            <a:graphicData uri="http://schemas.openxmlformats.org/presentationml/2006/ole">
              <mc:AlternateContent xmlns:mc="http://schemas.openxmlformats.org/markup-compatibility/2006">
                <mc:Choice xmlns:v="urn:schemas-microsoft-com:vml" Requires="v">
                  <p:oleObj spid="_x0000_s3178" name="" r:id="rId39" imgW="292100" imgH="215900" progId="Equation.KSEE3">
                    <p:embed/>
                  </p:oleObj>
                </mc:Choice>
                <mc:Fallback>
                  <p:oleObj name="" r:id="rId39" imgW="292100" imgH="215900" progId="Equation.KSEE3">
                    <p:embed/>
                    <p:pic>
                      <p:nvPicPr>
                        <p:cNvPr id="0" name="图片 3177"/>
                        <p:cNvPicPr/>
                        <p:nvPr/>
                      </p:nvPicPr>
                      <p:blipFill>
                        <a:blip r:embed="rId30"/>
                        <a:stretch>
                          <a:fillRect/>
                        </a:stretch>
                      </p:blipFill>
                      <p:spPr>
                        <a:xfrm>
                          <a:off x="11054" y="5223"/>
                          <a:ext cx="530" cy="459"/>
                        </a:xfrm>
                        <a:prstGeom prst="rect">
                          <a:avLst/>
                        </a:prstGeom>
                        <a:noFill/>
                        <a:ln w="38100">
                          <a:noFill/>
                          <a:miter/>
                        </a:ln>
                      </p:spPr>
                    </p:pic>
                  </p:oleObj>
                </mc:Fallback>
              </mc:AlternateContent>
            </a:graphicData>
          </a:graphic>
        </p:graphicFrame>
      </p:grpSp>
      <p:sp>
        <p:nvSpPr>
          <p:cNvPr id="15397" name="椭圆 224282"/>
          <p:cNvSpPr/>
          <p:nvPr/>
        </p:nvSpPr>
        <p:spPr>
          <a:xfrm>
            <a:off x="5491163" y="2079625"/>
            <a:ext cx="803275" cy="581025"/>
          </a:xfrm>
          <a:prstGeom prst="ellipse">
            <a:avLst/>
          </a:prstGeom>
          <a:noFill/>
          <a:ln w="9525" cap="flat" cmpd="sng">
            <a:solidFill>
              <a:schemeClr val="tx1"/>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5398" name="椭圆 224283"/>
          <p:cNvSpPr/>
          <p:nvPr/>
        </p:nvSpPr>
        <p:spPr>
          <a:xfrm>
            <a:off x="5857875" y="2335213"/>
            <a:ext cx="66675" cy="73025"/>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5399" name="任意多边形 224286"/>
          <p:cNvSpPr/>
          <p:nvPr/>
        </p:nvSpPr>
        <p:spPr>
          <a:xfrm>
            <a:off x="6226175" y="2043113"/>
            <a:ext cx="133350" cy="254000"/>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3300"/>
            </a:solidFill>
            <a:prstDash val="solid"/>
            <a:round/>
            <a:headEnd type="triangle" w="med" len="med"/>
            <a:tailEnd type="none" w="med" len="med"/>
          </a:ln>
        </p:spPr>
        <p:txBody>
          <a:bodyPr/>
          <a:p>
            <a:pPr fontAlgn="base"/>
            <a:endParaRPr lang="zh-CN" altLang="en-US" sz="2250" strike="noStrike" noProof="1"/>
          </a:p>
        </p:txBody>
      </p:sp>
      <p:graphicFrame>
        <p:nvGraphicFramePr>
          <p:cNvPr id="67624" name="内容占位符 224288"/>
          <p:cNvGraphicFramePr>
            <a:graphicFrameLocks noGrp="1"/>
          </p:cNvGraphicFramePr>
          <p:nvPr>
            <p:ph sz="quarter" idx="4294967295"/>
          </p:nvPr>
        </p:nvGraphicFramePr>
        <p:xfrm>
          <a:off x="6167438" y="1844675"/>
          <a:ext cx="192087" cy="263525"/>
        </p:xfrm>
        <a:graphic>
          <a:graphicData uri="http://schemas.openxmlformats.org/presentationml/2006/ole">
            <mc:AlternateContent xmlns:mc="http://schemas.openxmlformats.org/markup-compatibility/2006">
              <mc:Choice xmlns:v="urn:schemas-microsoft-com:vml" Requires="v">
                <p:oleObj spid="_x0000_s3179" name="" r:id="rId40" imgW="190500" imgH="241300" progId="Equation.3">
                  <p:embed/>
                </p:oleObj>
              </mc:Choice>
              <mc:Fallback>
                <p:oleObj name="" r:id="rId40" imgW="190500" imgH="241300" progId="Equation.3">
                  <p:embed/>
                  <p:pic>
                    <p:nvPicPr>
                      <p:cNvPr id="0" name="图片 3178"/>
                      <p:cNvPicPr/>
                      <p:nvPr/>
                    </p:nvPicPr>
                    <p:blipFill>
                      <a:blip r:embed="rId36"/>
                      <a:stretch>
                        <a:fillRect/>
                      </a:stretch>
                    </p:blipFill>
                    <p:spPr>
                      <a:xfrm>
                        <a:off x="6167438" y="1844675"/>
                        <a:ext cx="192087" cy="263525"/>
                      </a:xfrm>
                      <a:prstGeom prst="rect">
                        <a:avLst/>
                      </a:prstGeom>
                      <a:noFill/>
                      <a:ln w="38100">
                        <a:miter/>
                      </a:ln>
                    </p:spPr>
                  </p:pic>
                </p:oleObj>
              </mc:Fallback>
            </mc:AlternateContent>
          </a:graphicData>
        </a:graphic>
      </p:graphicFrame>
      <p:sp>
        <p:nvSpPr>
          <p:cNvPr id="15401" name="椭圆 224292"/>
          <p:cNvSpPr/>
          <p:nvPr/>
        </p:nvSpPr>
        <p:spPr>
          <a:xfrm>
            <a:off x="5840413" y="2622550"/>
            <a:ext cx="68263" cy="74613"/>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67626" name="直接连接符 224299"/>
          <p:cNvSpPr/>
          <p:nvPr/>
        </p:nvSpPr>
        <p:spPr>
          <a:xfrm>
            <a:off x="5908675" y="2697163"/>
            <a:ext cx="0" cy="0"/>
          </a:xfrm>
          <a:prstGeom prst="line">
            <a:avLst/>
          </a:prstGeom>
          <a:ln w="9525" cap="flat" cmpd="sng">
            <a:solidFill>
              <a:schemeClr val="tx1"/>
            </a:solidFill>
            <a:prstDash val="solid"/>
            <a:round/>
            <a:headEnd type="none" w="med" len="med"/>
            <a:tailEnd type="triangle" w="med" len="med"/>
          </a:ln>
        </p:spPr>
      </p:sp>
      <p:sp>
        <p:nvSpPr>
          <p:cNvPr id="35" name="任意多边形 34"/>
          <p:cNvSpPr/>
          <p:nvPr/>
        </p:nvSpPr>
        <p:spPr>
          <a:xfrm>
            <a:off x="5365750" y="2649538"/>
            <a:ext cx="1219200" cy="422275"/>
          </a:xfrm>
          <a:custGeom>
            <a:avLst/>
            <a:gdLst>
              <a:gd name="connisteX0" fmla="*/ 0 w 1354455"/>
              <a:gd name="connsiteY0" fmla="*/ 435213 h 435213"/>
              <a:gd name="connisteX1" fmla="*/ 254000 w 1354455"/>
              <a:gd name="connsiteY1" fmla="*/ 54213 h 435213"/>
              <a:gd name="connisteX2" fmla="*/ 775970 w 1354455"/>
              <a:gd name="connsiteY2" fmla="*/ 26273 h 435213"/>
              <a:gd name="connisteX3" fmla="*/ 1354455 w 1354455"/>
              <a:gd name="connsiteY3" fmla="*/ 181213 h 435213"/>
            </a:gdLst>
            <a:ahLst/>
            <a:cxnLst>
              <a:cxn ang="0">
                <a:pos x="connisteX0" y="connsiteY0"/>
              </a:cxn>
              <a:cxn ang="0">
                <a:pos x="connisteX1" y="connsiteY1"/>
              </a:cxn>
              <a:cxn ang="0">
                <a:pos x="connisteX2" y="connsiteY2"/>
              </a:cxn>
              <a:cxn ang="0">
                <a:pos x="connisteX3" y="connsiteY3"/>
              </a:cxn>
            </a:cxnLst>
            <a:rect l="l" t="t" r="r" b="b"/>
            <a:pathLst>
              <a:path w="1354455" h="435213">
                <a:moveTo>
                  <a:pt x="0" y="435213"/>
                </a:moveTo>
                <a:cubicBezTo>
                  <a:pt x="40640" y="359648"/>
                  <a:pt x="99060" y="136128"/>
                  <a:pt x="254000" y="54213"/>
                </a:cubicBezTo>
                <a:cubicBezTo>
                  <a:pt x="408940" y="-27702"/>
                  <a:pt x="555625" y="873"/>
                  <a:pt x="775970" y="26273"/>
                </a:cubicBezTo>
                <a:cubicBezTo>
                  <a:pt x="996315" y="51673"/>
                  <a:pt x="1249045" y="149463"/>
                  <a:pt x="1354455" y="181213"/>
                </a:cubicBezTo>
              </a:path>
            </a:pathLst>
          </a:custGeom>
          <a:noFill/>
          <a:ln w="1905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28" name="内容占位符 224288"/>
          <p:cNvGraphicFramePr>
            <a:graphicFrameLocks noGrp="1"/>
          </p:cNvGraphicFramePr>
          <p:nvPr/>
        </p:nvGraphicFramePr>
        <p:xfrm>
          <a:off x="5688013" y="2162175"/>
          <a:ext cx="152400" cy="192088"/>
        </p:xfrm>
        <a:graphic>
          <a:graphicData uri="http://schemas.openxmlformats.org/presentationml/2006/ole">
            <mc:AlternateContent xmlns:mc="http://schemas.openxmlformats.org/markup-compatibility/2006">
              <mc:Choice xmlns:v="urn:schemas-microsoft-com:vml" Requires="v">
                <p:oleObj spid="_x0000_s3181" name="" r:id="rId41" imgW="152400" imgH="177165" progId="Equation.3">
                  <p:embed/>
                </p:oleObj>
              </mc:Choice>
              <mc:Fallback>
                <p:oleObj name="" r:id="rId41" imgW="152400" imgH="177165" progId="Equation.3">
                  <p:embed/>
                  <p:pic>
                    <p:nvPicPr>
                      <p:cNvPr id="0" name="图片 3180"/>
                      <p:cNvPicPr/>
                      <p:nvPr/>
                    </p:nvPicPr>
                    <p:blipFill>
                      <a:blip r:embed="rId34"/>
                      <a:stretch>
                        <a:fillRect/>
                      </a:stretch>
                    </p:blipFill>
                    <p:spPr>
                      <a:xfrm>
                        <a:off x="5688013" y="2162175"/>
                        <a:ext cx="152400" cy="192088"/>
                      </a:xfrm>
                      <a:prstGeom prst="rect">
                        <a:avLst/>
                      </a:prstGeom>
                      <a:noFill/>
                      <a:ln w="38100">
                        <a:noFill/>
                        <a:miter/>
                      </a:ln>
                    </p:spPr>
                  </p:pic>
                </p:oleObj>
              </mc:Fallback>
            </mc:AlternateContent>
          </a:graphicData>
        </a:graphic>
      </p:graphicFrame>
      <p:graphicFrame>
        <p:nvGraphicFramePr>
          <p:cNvPr id="67629" name="内容占位符 224288"/>
          <p:cNvGraphicFramePr>
            <a:graphicFrameLocks noGrp="1"/>
          </p:cNvGraphicFramePr>
          <p:nvPr/>
        </p:nvGraphicFramePr>
        <p:xfrm>
          <a:off x="5730875" y="2701925"/>
          <a:ext cx="127000" cy="149225"/>
        </p:xfrm>
        <a:graphic>
          <a:graphicData uri="http://schemas.openxmlformats.org/presentationml/2006/ole">
            <mc:AlternateContent xmlns:mc="http://schemas.openxmlformats.org/markup-compatibility/2006">
              <mc:Choice xmlns:v="urn:schemas-microsoft-com:vml" Requires="v">
                <p:oleObj spid="_x0000_s3180" name="" r:id="rId42" imgW="152400" imgH="165100" progId="Equation.3">
                  <p:embed/>
                </p:oleObj>
              </mc:Choice>
              <mc:Fallback>
                <p:oleObj name="" r:id="rId42" imgW="152400" imgH="165100" progId="Equation.3">
                  <p:embed/>
                  <p:pic>
                    <p:nvPicPr>
                      <p:cNvPr id="0" name="图片 3179"/>
                      <p:cNvPicPr/>
                      <p:nvPr/>
                    </p:nvPicPr>
                    <p:blipFill>
                      <a:blip r:embed="rId43"/>
                      <a:stretch>
                        <a:fillRect/>
                      </a:stretch>
                    </p:blipFill>
                    <p:spPr>
                      <a:xfrm>
                        <a:off x="5730875" y="2701925"/>
                        <a:ext cx="127000" cy="149225"/>
                      </a:xfrm>
                      <a:prstGeom prst="rect">
                        <a:avLst/>
                      </a:prstGeom>
                      <a:noFill/>
                      <a:ln w="38100">
                        <a:noFill/>
                        <a:miter/>
                      </a:ln>
                    </p:spPr>
                  </p:pic>
                </p:oleObj>
              </mc:Fallback>
            </mc:AlternateContent>
          </a:graphicData>
        </a:graphic>
      </p:graphicFrame>
      <p:cxnSp>
        <p:nvCxnSpPr>
          <p:cNvPr id="40" name="直接连接符 39"/>
          <p:cNvCxnSpPr/>
          <p:nvPr/>
        </p:nvCxnSpPr>
        <p:spPr>
          <a:xfrm flipH="1">
            <a:off x="5884863" y="2354263"/>
            <a:ext cx="9525" cy="625475"/>
          </a:xfrm>
          <a:prstGeom prst="line">
            <a:avLst/>
          </a:prstGeom>
          <a:noFill/>
          <a:ln w="12700" cap="flat">
            <a:solidFill>
              <a:srgbClr val="000000"/>
            </a:solidFill>
            <a:prstDash val="dashDot"/>
            <a:miter lim="400000"/>
          </a:ln>
        </p:spPr>
        <p:style>
          <a:lnRef idx="0">
            <a:scrgbClr r="0" g="0" b="0"/>
          </a:lnRef>
          <a:fillRef idx="0">
            <a:scrgbClr r="0" g="0" b="0"/>
          </a:fillRef>
          <a:effectRef idx="0">
            <a:scrgbClr r="0" g="0" b="0"/>
          </a:effectRef>
          <a:fontRef idx="none"/>
        </p:style>
      </p:cxnSp>
      <p:sp>
        <p:nvSpPr>
          <p:cNvPr id="12" name="文本框 11"/>
          <p:cNvSpPr txBox="1"/>
          <p:nvPr/>
        </p:nvSpPr>
        <p:spPr>
          <a:xfrm>
            <a:off x="7442200" y="1462088"/>
            <a:ext cx="331788" cy="379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4</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graphicFrame>
        <p:nvGraphicFramePr>
          <p:cNvPr id="30" name="内容占位符 224288"/>
          <p:cNvGraphicFramePr>
            <a:graphicFrameLocks noGrp="1"/>
          </p:cNvGraphicFramePr>
          <p:nvPr/>
        </p:nvGraphicFramePr>
        <p:xfrm>
          <a:off x="4938713" y="5964238"/>
          <a:ext cx="1579562" cy="561975"/>
        </p:xfrm>
        <a:graphic>
          <a:graphicData uri="http://schemas.openxmlformats.org/presentationml/2006/ole">
            <mc:AlternateContent xmlns:mc="http://schemas.openxmlformats.org/markup-compatibility/2006">
              <mc:Choice xmlns:v="urn:schemas-microsoft-com:vml" Requires="v">
                <p:oleObj spid="_x0000_s3182" name="" r:id="rId44" imgW="1688465" imgH="393700" progId="Equation.3">
                  <p:embed/>
                </p:oleObj>
              </mc:Choice>
              <mc:Fallback>
                <p:oleObj name="" r:id="rId44" imgW="1688465" imgH="393700" progId="Equation.3">
                  <p:embed/>
                  <p:pic>
                    <p:nvPicPr>
                      <p:cNvPr id="0" name="图片 3181"/>
                      <p:cNvPicPr/>
                      <p:nvPr/>
                    </p:nvPicPr>
                    <p:blipFill>
                      <a:blip r:embed="rId45"/>
                      <a:stretch>
                        <a:fillRect/>
                      </a:stretch>
                    </p:blipFill>
                    <p:spPr>
                      <a:xfrm>
                        <a:off x="4938713" y="5964238"/>
                        <a:ext cx="1579562" cy="561975"/>
                      </a:xfrm>
                      <a:prstGeom prst="rect">
                        <a:avLst/>
                      </a:prstGeom>
                      <a:noFill/>
                      <a:ln w="38100">
                        <a:noFill/>
                        <a:miter/>
                      </a:ln>
                    </p:spPr>
                  </p:pic>
                </p:oleObj>
              </mc:Fallback>
            </mc:AlternateContent>
          </a:graphicData>
        </a:graphic>
      </p:graphicFrame>
      <p:graphicFrame>
        <p:nvGraphicFramePr>
          <p:cNvPr id="49" name="内容占位符 224288"/>
          <p:cNvGraphicFramePr>
            <a:graphicFrameLocks noGrp="1"/>
          </p:cNvGraphicFramePr>
          <p:nvPr/>
        </p:nvGraphicFramePr>
        <p:xfrm>
          <a:off x="6904038" y="5924550"/>
          <a:ext cx="1519237" cy="484188"/>
        </p:xfrm>
        <a:graphic>
          <a:graphicData uri="http://schemas.openxmlformats.org/presentationml/2006/ole">
            <mc:AlternateContent xmlns:mc="http://schemas.openxmlformats.org/markup-compatibility/2006">
              <mc:Choice xmlns:v="urn:schemas-microsoft-com:vml" Requires="v">
                <p:oleObj spid="_x0000_s3184" name="" r:id="rId46" imgW="1688465" imgH="393700" progId="Equation.3">
                  <p:embed/>
                </p:oleObj>
              </mc:Choice>
              <mc:Fallback>
                <p:oleObj name="" r:id="rId46" imgW="1688465" imgH="393700" progId="Equation.3">
                  <p:embed/>
                  <p:pic>
                    <p:nvPicPr>
                      <p:cNvPr id="0" name="图片 3183"/>
                      <p:cNvPicPr/>
                      <p:nvPr/>
                    </p:nvPicPr>
                    <p:blipFill>
                      <a:blip r:embed="rId47"/>
                      <a:stretch>
                        <a:fillRect/>
                      </a:stretch>
                    </p:blipFill>
                    <p:spPr>
                      <a:xfrm>
                        <a:off x="6904038" y="5924550"/>
                        <a:ext cx="1519237" cy="484188"/>
                      </a:xfrm>
                      <a:prstGeom prst="rect">
                        <a:avLst/>
                      </a:prstGeom>
                      <a:noFill/>
                      <a:ln w="38100">
                        <a:noFill/>
                        <a:miter/>
                      </a:ln>
                    </p:spPr>
                  </p:pic>
                </p:oleObj>
              </mc:Fallback>
            </mc:AlternateContent>
          </a:graphicData>
        </a:graphic>
      </p:graphicFrame>
      <p:graphicFrame>
        <p:nvGraphicFramePr>
          <p:cNvPr id="55" name="内容占位符 224288"/>
          <p:cNvGraphicFramePr>
            <a:graphicFrameLocks noGrp="1"/>
          </p:cNvGraphicFramePr>
          <p:nvPr/>
        </p:nvGraphicFramePr>
        <p:xfrm>
          <a:off x="852488" y="6138863"/>
          <a:ext cx="1739900" cy="396875"/>
        </p:xfrm>
        <a:graphic>
          <a:graphicData uri="http://schemas.openxmlformats.org/presentationml/2006/ole">
            <mc:AlternateContent xmlns:mc="http://schemas.openxmlformats.org/markup-compatibility/2006">
              <mc:Choice xmlns:v="urn:schemas-microsoft-com:vml" Requires="v">
                <p:oleObj spid="_x0000_s3183" name="" r:id="rId48" imgW="1397000" imgH="393700" progId="Equation.3">
                  <p:embed/>
                </p:oleObj>
              </mc:Choice>
              <mc:Fallback>
                <p:oleObj name="" r:id="rId48" imgW="1397000" imgH="393700" progId="Equation.3">
                  <p:embed/>
                  <p:pic>
                    <p:nvPicPr>
                      <p:cNvPr id="0" name="图片 3182"/>
                      <p:cNvPicPr/>
                      <p:nvPr/>
                    </p:nvPicPr>
                    <p:blipFill>
                      <a:blip r:embed="rId49"/>
                      <a:stretch>
                        <a:fillRect/>
                      </a:stretch>
                    </p:blipFill>
                    <p:spPr>
                      <a:xfrm>
                        <a:off x="852488" y="6138863"/>
                        <a:ext cx="1739900" cy="396875"/>
                      </a:xfrm>
                      <a:prstGeom prst="rect">
                        <a:avLst/>
                      </a:prstGeom>
                      <a:noFill/>
                      <a:ln w="38100">
                        <a:noFill/>
                        <a:miter/>
                      </a:ln>
                    </p:spPr>
                  </p:pic>
                </p:oleObj>
              </mc:Fallback>
            </mc:AlternateContent>
          </a:graphicData>
        </a:graphic>
      </p:graphicFrame>
      <p:grpSp>
        <p:nvGrpSpPr>
          <p:cNvPr id="67635" name="组合 224305"/>
          <p:cNvGrpSpPr/>
          <p:nvPr/>
        </p:nvGrpSpPr>
        <p:grpSpPr>
          <a:xfrm>
            <a:off x="2717800" y="1722438"/>
            <a:ext cx="2160588" cy="1343025"/>
            <a:chOff x="249" y="3022"/>
            <a:chExt cx="2036" cy="1218"/>
          </a:xfrm>
        </p:grpSpPr>
        <p:sp>
          <p:nvSpPr>
            <p:cNvPr id="15412" name="等腰三角形 224306"/>
            <p:cNvSpPr/>
            <p:nvPr/>
          </p:nvSpPr>
          <p:spPr>
            <a:xfrm>
              <a:off x="1293" y="3294"/>
              <a:ext cx="136" cy="136"/>
            </a:xfrm>
            <a:prstGeom prst="triangle">
              <a:avLst>
                <a:gd name="adj" fmla="val 50000"/>
              </a:avLst>
            </a:prstGeom>
            <a:solidFill>
              <a:srgbClr val="00FFFF"/>
            </a:solidFill>
            <a:ln w="9525" cap="flat" cmpd="sng">
              <a:solidFill>
                <a:schemeClr val="tx1"/>
              </a:solidFill>
              <a:prstDash val="solid"/>
              <a:miter/>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67637" name="直接连接符 224307"/>
            <p:cNvSpPr/>
            <p:nvPr/>
          </p:nvSpPr>
          <p:spPr>
            <a:xfrm flipH="1">
              <a:off x="1066" y="3294"/>
              <a:ext cx="816" cy="816"/>
            </a:xfrm>
            <a:prstGeom prst="line">
              <a:avLst/>
            </a:prstGeom>
            <a:ln w="76200" cap="flat" cmpd="sng">
              <a:solidFill>
                <a:schemeClr val="tx1"/>
              </a:solidFill>
              <a:prstDash val="solid"/>
              <a:round/>
              <a:headEnd type="none" w="med" len="med"/>
              <a:tailEnd type="none" w="med" len="med"/>
            </a:ln>
          </p:spPr>
        </p:sp>
        <p:sp>
          <p:nvSpPr>
            <p:cNvPr id="67638" name="直接连接符 224308"/>
            <p:cNvSpPr/>
            <p:nvPr/>
          </p:nvSpPr>
          <p:spPr>
            <a:xfrm>
              <a:off x="839" y="4156"/>
              <a:ext cx="726" cy="0"/>
            </a:xfrm>
            <a:prstGeom prst="line">
              <a:avLst/>
            </a:prstGeom>
            <a:ln w="76200" cap="flat" cmpd="tri">
              <a:solidFill>
                <a:schemeClr val="tx1"/>
              </a:solidFill>
              <a:prstDash val="solid"/>
              <a:round/>
              <a:headEnd type="none" w="med" len="med"/>
              <a:tailEnd type="none" w="med" len="med"/>
            </a:ln>
          </p:spPr>
        </p:sp>
        <p:sp>
          <p:nvSpPr>
            <p:cNvPr id="67639" name="直接连接符 224309"/>
            <p:cNvSpPr/>
            <p:nvPr/>
          </p:nvSpPr>
          <p:spPr>
            <a:xfrm flipH="1">
              <a:off x="1338" y="3294"/>
              <a:ext cx="544" cy="0"/>
            </a:xfrm>
            <a:prstGeom prst="line">
              <a:avLst/>
            </a:prstGeom>
            <a:ln w="9525" cap="flat" cmpd="sng">
              <a:solidFill>
                <a:schemeClr val="tx1"/>
              </a:solidFill>
              <a:prstDash val="solid"/>
              <a:round/>
              <a:headEnd type="none" w="med" len="med"/>
              <a:tailEnd type="none" w="med" len="med"/>
            </a:ln>
          </p:spPr>
        </p:sp>
        <p:sp>
          <p:nvSpPr>
            <p:cNvPr id="15416" name="椭圆 224310"/>
            <p:cNvSpPr/>
            <p:nvPr/>
          </p:nvSpPr>
          <p:spPr>
            <a:xfrm>
              <a:off x="1338" y="3248"/>
              <a:ext cx="45" cy="91"/>
            </a:xfrm>
            <a:prstGeom prst="ellipse">
              <a:avLst/>
            </a:prstGeom>
            <a:solidFill>
              <a:srgbClr val="00FFFF"/>
            </a:solidFill>
            <a:ln w="9525" cap="flat" cmpd="sng">
              <a:solidFill>
                <a:schemeClr val="tx1"/>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67641" name="直接连接符 224311"/>
            <p:cNvSpPr/>
            <p:nvPr/>
          </p:nvSpPr>
          <p:spPr>
            <a:xfrm>
              <a:off x="1202" y="3430"/>
              <a:ext cx="272" cy="0"/>
            </a:xfrm>
            <a:prstGeom prst="line">
              <a:avLst/>
            </a:prstGeom>
            <a:ln w="57150" cap="flat" cmpd="thinThick">
              <a:solidFill>
                <a:schemeClr val="tx1"/>
              </a:solidFill>
              <a:prstDash val="solid"/>
              <a:round/>
              <a:headEnd type="none" w="med" len="med"/>
              <a:tailEnd type="none" w="med" len="med"/>
            </a:ln>
          </p:spPr>
        </p:sp>
        <p:sp>
          <p:nvSpPr>
            <p:cNvPr id="15418" name="矩形 224312"/>
            <p:cNvSpPr/>
            <p:nvPr/>
          </p:nvSpPr>
          <p:spPr>
            <a:xfrm>
              <a:off x="1657" y="3119"/>
              <a:ext cx="268" cy="258"/>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A</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15419" name="矩形 224313"/>
            <p:cNvSpPr/>
            <p:nvPr/>
          </p:nvSpPr>
          <p:spPr>
            <a:xfrm>
              <a:off x="748" y="3982"/>
              <a:ext cx="260" cy="258"/>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B</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15420" name="矩形 224314"/>
            <p:cNvSpPr/>
            <p:nvPr/>
          </p:nvSpPr>
          <p:spPr>
            <a:xfrm>
              <a:off x="1338" y="3165"/>
              <a:ext cx="276" cy="258"/>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O</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15421" name="椭圆 224315"/>
            <p:cNvSpPr/>
            <p:nvPr/>
          </p:nvSpPr>
          <p:spPr>
            <a:xfrm>
              <a:off x="1474" y="3611"/>
              <a:ext cx="91" cy="91"/>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5422" name="矩形 224316"/>
            <p:cNvSpPr/>
            <p:nvPr/>
          </p:nvSpPr>
          <p:spPr>
            <a:xfrm>
              <a:off x="1474" y="3755"/>
              <a:ext cx="268" cy="258"/>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C</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67647" name="直接连接符 224317"/>
            <p:cNvSpPr/>
            <p:nvPr/>
          </p:nvSpPr>
          <p:spPr>
            <a:xfrm flipH="1">
              <a:off x="930" y="3294"/>
              <a:ext cx="953" cy="0"/>
            </a:xfrm>
            <a:prstGeom prst="line">
              <a:avLst/>
            </a:prstGeom>
            <a:ln w="9525" cap="flat" cmpd="sng">
              <a:solidFill>
                <a:schemeClr val="tx1"/>
              </a:solidFill>
              <a:prstDash val="lgDashDotDot"/>
              <a:round/>
              <a:headEnd type="none" w="med" len="med"/>
              <a:tailEnd type="none" w="med" len="med"/>
            </a:ln>
          </p:spPr>
        </p:sp>
        <p:sp>
          <p:nvSpPr>
            <p:cNvPr id="67648" name="直接连接符 224318"/>
            <p:cNvSpPr/>
            <p:nvPr/>
          </p:nvSpPr>
          <p:spPr>
            <a:xfrm flipV="1">
              <a:off x="1066" y="3248"/>
              <a:ext cx="0" cy="862"/>
            </a:xfrm>
            <a:prstGeom prst="line">
              <a:avLst/>
            </a:prstGeom>
            <a:ln w="9525" cap="flat" cmpd="sng">
              <a:solidFill>
                <a:schemeClr val="tx1"/>
              </a:solidFill>
              <a:prstDash val="lgDashDotDot"/>
              <a:round/>
              <a:headEnd type="none" w="med" len="med"/>
              <a:tailEnd type="none" w="med" len="med"/>
            </a:ln>
          </p:spPr>
        </p:sp>
        <p:sp>
          <p:nvSpPr>
            <p:cNvPr id="15425" name="矩形 224319"/>
            <p:cNvSpPr/>
            <p:nvPr/>
          </p:nvSpPr>
          <p:spPr>
            <a:xfrm>
              <a:off x="794" y="3301"/>
              <a:ext cx="242" cy="258"/>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P</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67650" name="直接连接符 224320"/>
            <p:cNvSpPr/>
            <p:nvPr/>
          </p:nvSpPr>
          <p:spPr>
            <a:xfrm>
              <a:off x="1066" y="3294"/>
              <a:ext cx="453" cy="363"/>
            </a:xfrm>
            <a:prstGeom prst="line">
              <a:avLst/>
            </a:prstGeom>
            <a:ln w="9525" cap="flat" cmpd="sng">
              <a:solidFill>
                <a:schemeClr val="tx1"/>
              </a:solidFill>
              <a:prstDash val="lgDashDotDot"/>
              <a:round/>
              <a:headEnd type="none" w="med" len="med"/>
              <a:tailEnd type="none" w="med" len="med"/>
            </a:ln>
          </p:spPr>
        </p:sp>
        <p:sp>
          <p:nvSpPr>
            <p:cNvPr id="15427" name="任意多边形 224321"/>
            <p:cNvSpPr/>
            <p:nvPr/>
          </p:nvSpPr>
          <p:spPr>
            <a:xfrm>
              <a:off x="1066" y="3294"/>
              <a:ext cx="159" cy="181"/>
            </a:xfrm>
            <a:custGeom>
              <a:avLst/>
              <a:gdLst/>
              <a:ahLst/>
              <a:cxnLst/>
              <a:pathLst>
                <a:path w="159" h="181">
                  <a:moveTo>
                    <a:pt x="136" y="0"/>
                  </a:moveTo>
                  <a:cubicBezTo>
                    <a:pt x="147" y="53"/>
                    <a:pt x="159" y="106"/>
                    <a:pt x="136" y="136"/>
                  </a:cubicBezTo>
                  <a:cubicBezTo>
                    <a:pt x="113" y="166"/>
                    <a:pt x="23" y="174"/>
                    <a:pt x="0" y="181"/>
                  </a:cubicBezTo>
                </a:path>
              </a:pathLst>
            </a:custGeom>
            <a:noFill/>
            <a:ln w="9525" cap="flat" cmpd="sng">
              <a:solidFill>
                <a:schemeClr val="tx1"/>
              </a:solidFill>
              <a:prstDash val="solid"/>
              <a:round/>
              <a:headEnd type="triangle" w="med" len="med"/>
              <a:tailEnd type="triangle" w="med" len="med"/>
            </a:ln>
          </p:spPr>
          <p:txBody>
            <a:bodyPr/>
            <a:p>
              <a:pPr fontAlgn="base"/>
              <a:endParaRPr lang="zh-CN" altLang="en-US" sz="2250" strike="noStrike" noProof="1"/>
            </a:p>
          </p:txBody>
        </p:sp>
        <p:graphicFrame>
          <p:nvGraphicFramePr>
            <p:cNvPr id="67652" name="对象 224322"/>
            <p:cNvGraphicFramePr/>
            <p:nvPr/>
          </p:nvGraphicFramePr>
          <p:xfrm>
            <a:off x="1028" y="3549"/>
            <a:ext cx="190" cy="224"/>
          </p:xfrm>
          <a:graphic>
            <a:graphicData uri="http://schemas.openxmlformats.org/presentationml/2006/ole">
              <mc:AlternateContent xmlns:mc="http://schemas.openxmlformats.org/markup-compatibility/2006">
                <mc:Choice xmlns:v="urn:schemas-microsoft-com:vml" Requires="v">
                  <p:oleObj spid="_x0000_s3185" name="" r:id="rId50" imgW="139700" imgH="165100" progId="Equation.3">
                    <p:embed/>
                  </p:oleObj>
                </mc:Choice>
                <mc:Fallback>
                  <p:oleObj name="" r:id="rId50" imgW="139700" imgH="165100" progId="Equation.3">
                    <p:embed/>
                    <p:pic>
                      <p:nvPicPr>
                        <p:cNvPr id="0" name="图片 3184"/>
                        <p:cNvPicPr/>
                        <p:nvPr/>
                      </p:nvPicPr>
                      <p:blipFill>
                        <a:blip r:embed="rId51"/>
                        <a:stretch>
                          <a:fillRect/>
                        </a:stretch>
                      </p:blipFill>
                      <p:spPr>
                        <a:xfrm>
                          <a:off x="1028" y="3549"/>
                          <a:ext cx="190" cy="224"/>
                        </a:xfrm>
                        <a:prstGeom prst="rect">
                          <a:avLst/>
                        </a:prstGeom>
                        <a:noFill/>
                        <a:ln w="38100">
                          <a:noFill/>
                          <a:miter/>
                        </a:ln>
                      </p:spPr>
                    </p:pic>
                  </p:oleObj>
                </mc:Fallback>
              </mc:AlternateContent>
            </a:graphicData>
          </a:graphic>
        </p:graphicFrame>
        <p:sp>
          <p:nvSpPr>
            <p:cNvPr id="67653" name="直接连接符 224323"/>
            <p:cNvSpPr/>
            <p:nvPr/>
          </p:nvSpPr>
          <p:spPr>
            <a:xfrm>
              <a:off x="1882" y="3339"/>
              <a:ext cx="0" cy="318"/>
            </a:xfrm>
            <a:prstGeom prst="line">
              <a:avLst/>
            </a:prstGeom>
            <a:ln w="9525" cap="flat" cmpd="sng">
              <a:solidFill>
                <a:schemeClr val="tx1"/>
              </a:solidFill>
              <a:prstDash val="solid"/>
              <a:round/>
              <a:headEnd type="none" w="med" len="med"/>
              <a:tailEnd type="triangle" w="med" len="med"/>
            </a:ln>
          </p:spPr>
        </p:sp>
        <p:graphicFrame>
          <p:nvGraphicFramePr>
            <p:cNvPr id="67654" name="对象 224324"/>
            <p:cNvGraphicFramePr/>
            <p:nvPr/>
          </p:nvGraphicFramePr>
          <p:xfrm>
            <a:off x="1655" y="3566"/>
            <a:ext cx="454" cy="233"/>
          </p:xfrm>
          <a:graphic>
            <a:graphicData uri="http://schemas.openxmlformats.org/presentationml/2006/ole">
              <mc:AlternateContent xmlns:mc="http://schemas.openxmlformats.org/markup-compatibility/2006">
                <mc:Choice xmlns:v="urn:schemas-microsoft-com:vml" Requires="v">
                  <p:oleObj spid="_x0000_s3186" name="" r:id="rId52" imgW="419100" imgH="215900" progId="Equation.3">
                    <p:embed/>
                  </p:oleObj>
                </mc:Choice>
                <mc:Fallback>
                  <p:oleObj name="" r:id="rId52" imgW="419100" imgH="215900" progId="Equation.3">
                    <p:embed/>
                    <p:pic>
                      <p:nvPicPr>
                        <p:cNvPr id="0" name="图片 3185"/>
                        <p:cNvPicPr/>
                        <p:nvPr/>
                      </p:nvPicPr>
                      <p:blipFill>
                        <a:blip r:embed="rId53"/>
                        <a:stretch>
                          <a:fillRect/>
                        </a:stretch>
                      </p:blipFill>
                      <p:spPr>
                        <a:xfrm>
                          <a:off x="1655" y="3566"/>
                          <a:ext cx="454" cy="233"/>
                        </a:xfrm>
                        <a:prstGeom prst="rect">
                          <a:avLst/>
                        </a:prstGeom>
                        <a:noFill/>
                        <a:ln w="38100">
                          <a:noFill/>
                          <a:miter/>
                        </a:ln>
                      </p:spPr>
                    </p:pic>
                  </p:oleObj>
                </mc:Fallback>
              </mc:AlternateContent>
            </a:graphicData>
          </a:graphic>
        </p:graphicFrame>
        <p:graphicFrame>
          <p:nvGraphicFramePr>
            <p:cNvPr id="67655" name="对象 224325"/>
            <p:cNvGraphicFramePr/>
            <p:nvPr/>
          </p:nvGraphicFramePr>
          <p:xfrm>
            <a:off x="1506" y="3853"/>
            <a:ext cx="161" cy="303"/>
          </p:xfrm>
          <a:graphic>
            <a:graphicData uri="http://schemas.openxmlformats.org/presentationml/2006/ole">
              <mc:AlternateContent xmlns:mc="http://schemas.openxmlformats.org/markup-compatibility/2006">
                <mc:Choice xmlns:v="urn:schemas-microsoft-com:vml" Requires="v">
                  <p:oleObj spid="_x0000_s3187" name="" r:id="rId54" imgW="914400" imgH="215900" progId="Equation.3">
                    <p:embed/>
                  </p:oleObj>
                </mc:Choice>
                <mc:Fallback>
                  <p:oleObj name="" r:id="rId54" imgW="914400" imgH="215900" progId="Equation.3">
                    <p:embed/>
                    <p:pic>
                      <p:nvPicPr>
                        <p:cNvPr id="0" name="图片 3186"/>
                        <p:cNvPicPr/>
                        <p:nvPr/>
                      </p:nvPicPr>
                      <p:blipFill>
                        <a:blip r:embed="rId55"/>
                        <a:stretch>
                          <a:fillRect/>
                        </a:stretch>
                      </p:blipFill>
                      <p:spPr>
                        <a:xfrm>
                          <a:off x="1506" y="3853"/>
                          <a:ext cx="161" cy="303"/>
                        </a:xfrm>
                        <a:prstGeom prst="rect">
                          <a:avLst/>
                        </a:prstGeom>
                        <a:noFill/>
                        <a:ln w="38100">
                          <a:noFill/>
                          <a:miter/>
                        </a:ln>
                      </p:spPr>
                    </p:pic>
                  </p:oleObj>
                </mc:Fallback>
              </mc:AlternateContent>
            </a:graphicData>
          </a:graphic>
        </p:graphicFrame>
        <p:sp>
          <p:nvSpPr>
            <p:cNvPr id="15432" name="矩形 224326"/>
            <p:cNvSpPr/>
            <p:nvPr/>
          </p:nvSpPr>
          <p:spPr>
            <a:xfrm>
              <a:off x="1881" y="3853"/>
              <a:ext cx="404" cy="384"/>
            </a:xfrm>
            <a:prstGeom prst="rect">
              <a:avLst/>
            </a:prstGeom>
            <a:noFill/>
            <a:ln w="9525">
              <a:noFill/>
            </a:ln>
          </p:spPr>
          <p:txBody>
            <a:bodyPr anchor="t">
              <a:spAutoFit/>
            </a:bodyPr>
            <a:p>
              <a:pPr eaLnBrk="0" fontAlgn="base" hangingPunct="0">
                <a:buClr>
                  <a:schemeClr val="bg1"/>
                </a:buClr>
              </a:pPr>
              <a:endParaRPr lang="en-US" altLang="zh-CN" sz="2160" strike="noStrike" noProof="1">
                <a:solidFill>
                  <a:srgbClr val="FF3300"/>
                </a:solidFill>
                <a:latin typeface="Times New Roman" panose="02020603050405020304" pitchFamily="18" charset="0"/>
                <a:ea typeface="宋体" panose="02010600030101010101" pitchFamily="2" charset="-122"/>
              </a:endParaRPr>
            </a:p>
          </p:txBody>
        </p:sp>
        <p:sp>
          <p:nvSpPr>
            <p:cNvPr id="15433" name="矩形 224327"/>
            <p:cNvSpPr/>
            <p:nvPr/>
          </p:nvSpPr>
          <p:spPr>
            <a:xfrm>
              <a:off x="249" y="3022"/>
              <a:ext cx="589" cy="384"/>
            </a:xfrm>
            <a:prstGeom prst="rect">
              <a:avLst/>
            </a:prstGeom>
            <a:noFill/>
            <a:ln w="9525">
              <a:noFill/>
            </a:ln>
          </p:spPr>
          <p:txBody>
            <a:bodyPr anchor="t">
              <a:spAutoFit/>
            </a:bodyPr>
            <a:p>
              <a:pPr eaLnBrk="0" fontAlgn="base" hangingPunct="0">
                <a:buClr>
                  <a:schemeClr val="bg1"/>
                </a:buClr>
              </a:pPr>
              <a:endParaRPr lang="en-US" altLang="zh-CN" sz="2160" strike="noStrike" noProof="1">
                <a:latin typeface="Times New Roman" panose="02020603050405020304" pitchFamily="18" charset="0"/>
                <a:ea typeface="宋体" panose="02010600030101010101" pitchFamily="2" charset="-122"/>
              </a:endParaRPr>
            </a:p>
          </p:txBody>
        </p:sp>
      </p:grpSp>
      <p:grpSp>
        <p:nvGrpSpPr>
          <p:cNvPr id="67658" name="组合 188"/>
          <p:cNvGrpSpPr/>
          <p:nvPr/>
        </p:nvGrpSpPr>
        <p:grpSpPr>
          <a:xfrm>
            <a:off x="3122613" y="1681163"/>
            <a:ext cx="1717675" cy="1773237"/>
            <a:chOff x="4643" y="4338"/>
            <a:chExt cx="3004" cy="3104"/>
          </a:xfrm>
        </p:grpSpPr>
        <p:graphicFrame>
          <p:nvGraphicFramePr>
            <p:cNvPr id="67659" name="对象 108">
              <a:hlinkClick r:id="" action="ppaction://ole?verb="/>
            </p:cNvPr>
            <p:cNvGraphicFramePr>
              <a:graphicFrameLocks noChangeAspect="1"/>
            </p:cNvGraphicFramePr>
            <p:nvPr/>
          </p:nvGraphicFramePr>
          <p:xfrm>
            <a:off x="4643" y="6941"/>
            <a:ext cx="1445" cy="501"/>
          </p:xfrm>
          <a:graphic>
            <a:graphicData uri="http://schemas.openxmlformats.org/presentationml/2006/ole">
              <mc:AlternateContent xmlns:mc="http://schemas.openxmlformats.org/markup-compatibility/2006">
                <mc:Choice xmlns:v="urn:schemas-microsoft-com:vml" Requires="v">
                  <p:oleObj spid="_x0000_s3188" name="" r:id="rId56" imgW="660400" imgH="228600" progId="Equation.KSEE3">
                    <p:embed/>
                  </p:oleObj>
                </mc:Choice>
                <mc:Fallback>
                  <p:oleObj name="" r:id="rId56" imgW="660400" imgH="228600" progId="Equation.KSEE3">
                    <p:embed/>
                    <p:pic>
                      <p:nvPicPr>
                        <p:cNvPr id="0" name="图片 3187"/>
                        <p:cNvPicPr/>
                        <p:nvPr/>
                      </p:nvPicPr>
                      <p:blipFill>
                        <a:blip r:embed="rId10"/>
                        <a:stretch>
                          <a:fillRect/>
                        </a:stretch>
                      </p:blipFill>
                      <p:spPr>
                        <a:xfrm>
                          <a:off x="4643" y="6941"/>
                          <a:ext cx="1445" cy="501"/>
                        </a:xfrm>
                        <a:prstGeom prst="rect">
                          <a:avLst/>
                        </a:prstGeom>
                        <a:noFill/>
                        <a:ln w="38100">
                          <a:noFill/>
                          <a:miter/>
                        </a:ln>
                      </p:spPr>
                    </p:pic>
                  </p:oleObj>
                </mc:Fallback>
              </mc:AlternateContent>
            </a:graphicData>
          </a:graphic>
        </p:graphicFrame>
        <p:grpSp>
          <p:nvGrpSpPr>
            <p:cNvPr id="67660" name="组合 186"/>
            <p:cNvGrpSpPr/>
            <p:nvPr/>
          </p:nvGrpSpPr>
          <p:grpSpPr>
            <a:xfrm>
              <a:off x="5187" y="4338"/>
              <a:ext cx="2460" cy="3099"/>
              <a:chOff x="5187" y="4338"/>
              <a:chExt cx="2460" cy="3099"/>
            </a:xfrm>
          </p:grpSpPr>
          <p:sp>
            <p:nvSpPr>
              <p:cNvPr id="81" name="任意多边形 80"/>
              <p:cNvSpPr/>
              <p:nvPr/>
            </p:nvSpPr>
            <p:spPr>
              <a:xfrm>
                <a:off x="6111" y="5202"/>
                <a:ext cx="854" cy="739"/>
              </a:xfrm>
              <a:custGeom>
                <a:avLst/>
                <a:gdLst>
                  <a:gd name="connisteX0" fmla="*/ 443225 w 443225"/>
                  <a:gd name="connsiteY0" fmla="*/ 480060 h 518751"/>
                  <a:gd name="connisteX1" fmla="*/ 189225 w 443225"/>
                  <a:gd name="connsiteY1" fmla="*/ 494030 h 518751"/>
                  <a:gd name="connisteX2" fmla="*/ 5710 w 443225"/>
                  <a:gd name="connsiteY2" fmla="*/ 183515 h 518751"/>
                  <a:gd name="connisteX3" fmla="*/ 62225 w 443225"/>
                  <a:gd name="connsiteY3" fmla="*/ 0 h 518751"/>
                </a:gdLst>
                <a:ahLst/>
                <a:cxnLst>
                  <a:cxn ang="0">
                    <a:pos x="connisteX0" y="connsiteY0"/>
                  </a:cxn>
                  <a:cxn ang="0">
                    <a:pos x="connisteX1" y="connsiteY1"/>
                  </a:cxn>
                  <a:cxn ang="0">
                    <a:pos x="connisteX2" y="connsiteY2"/>
                  </a:cxn>
                  <a:cxn ang="0">
                    <a:pos x="connisteX3" y="connsiteY3"/>
                  </a:cxn>
                </a:cxnLst>
                <a:rect l="l" t="t" r="r" b="b"/>
                <a:pathLst>
                  <a:path w="443225" h="518752">
                    <a:moveTo>
                      <a:pt x="443225" y="480060"/>
                    </a:moveTo>
                    <a:cubicBezTo>
                      <a:pt x="396235" y="488950"/>
                      <a:pt x="276855" y="553085"/>
                      <a:pt x="189225" y="494030"/>
                    </a:cubicBezTo>
                    <a:cubicBezTo>
                      <a:pt x="101595" y="434975"/>
                      <a:pt x="31110" y="282575"/>
                      <a:pt x="5710" y="183515"/>
                    </a:cubicBezTo>
                    <a:cubicBezTo>
                      <a:pt x="-19690" y="84455"/>
                      <a:pt x="46985" y="30480"/>
                      <a:pt x="62225" y="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62" name="对象 83">
                <a:hlinkClick r:id="" action="ppaction://ole?verb="/>
              </p:cNvPr>
              <p:cNvGraphicFramePr>
                <a:graphicFrameLocks noChangeAspect="1"/>
              </p:cNvGraphicFramePr>
              <p:nvPr/>
            </p:nvGraphicFramePr>
            <p:xfrm>
              <a:off x="6695" y="5984"/>
              <a:ext cx="520" cy="520"/>
            </p:xfrm>
            <a:graphic>
              <a:graphicData uri="http://schemas.openxmlformats.org/presentationml/2006/ole">
                <mc:AlternateContent xmlns:mc="http://schemas.openxmlformats.org/markup-compatibility/2006">
                  <mc:Choice xmlns:v="urn:schemas-microsoft-com:vml" Requires="v">
                    <p:oleObj spid="_x0000_s3189" name="" r:id="rId57" imgW="292100" imgH="215900" progId="Equation.KSEE3">
                      <p:embed/>
                    </p:oleObj>
                  </mc:Choice>
                  <mc:Fallback>
                    <p:oleObj name="" r:id="rId57" imgW="292100" imgH="215900" progId="Equation.KSEE3">
                      <p:embed/>
                      <p:pic>
                        <p:nvPicPr>
                          <p:cNvPr id="0" name="图片 3188"/>
                          <p:cNvPicPr/>
                          <p:nvPr/>
                        </p:nvPicPr>
                        <p:blipFill>
                          <a:blip r:embed="rId58"/>
                          <a:stretch>
                            <a:fillRect/>
                          </a:stretch>
                        </p:blipFill>
                        <p:spPr>
                          <a:xfrm>
                            <a:off x="6695" y="5984"/>
                            <a:ext cx="520" cy="520"/>
                          </a:xfrm>
                          <a:prstGeom prst="rect">
                            <a:avLst/>
                          </a:prstGeom>
                          <a:noFill/>
                          <a:ln w="38100">
                            <a:noFill/>
                            <a:miter/>
                          </a:ln>
                        </p:spPr>
                      </p:pic>
                    </p:oleObj>
                  </mc:Fallback>
                </mc:AlternateContent>
              </a:graphicData>
            </a:graphic>
          </p:graphicFrame>
          <p:sp>
            <p:nvSpPr>
              <p:cNvPr id="102" name="任意多边形 101"/>
              <p:cNvSpPr/>
              <p:nvPr/>
            </p:nvSpPr>
            <p:spPr>
              <a:xfrm>
                <a:off x="5531" y="5876"/>
                <a:ext cx="582" cy="739"/>
              </a:xfrm>
              <a:custGeom>
                <a:avLst/>
                <a:gdLst>
                  <a:gd name="connisteX0" fmla="*/ 0 w 453203"/>
                  <a:gd name="connsiteY0" fmla="*/ 0 h 373868"/>
                  <a:gd name="connisteX1" fmla="*/ 268605 w 453203"/>
                  <a:gd name="connsiteY1" fmla="*/ 84455 h 373868"/>
                  <a:gd name="connisteX2" fmla="*/ 437515 w 453203"/>
                  <a:gd name="connsiteY2" fmla="*/ 353060 h 373868"/>
                  <a:gd name="connisteX3" fmla="*/ 437515 w 453203"/>
                  <a:gd name="connsiteY3" fmla="*/ 338455 h 373868"/>
                </a:gdLst>
                <a:ahLst/>
                <a:cxnLst>
                  <a:cxn ang="0">
                    <a:pos x="connisteX0" y="connsiteY0"/>
                  </a:cxn>
                  <a:cxn ang="0">
                    <a:pos x="connisteX1" y="connsiteY1"/>
                  </a:cxn>
                  <a:cxn ang="0">
                    <a:pos x="connisteX2" y="connsiteY2"/>
                  </a:cxn>
                  <a:cxn ang="0">
                    <a:pos x="connisteX3" y="connsiteY3"/>
                  </a:cxn>
                </a:cxnLst>
                <a:rect l="l" t="t" r="r" b="b"/>
                <a:pathLst>
                  <a:path w="453204" h="373869">
                    <a:moveTo>
                      <a:pt x="0" y="0"/>
                    </a:moveTo>
                    <a:cubicBezTo>
                      <a:pt x="50165" y="11430"/>
                      <a:pt x="180975" y="13970"/>
                      <a:pt x="268605" y="84455"/>
                    </a:cubicBezTo>
                    <a:cubicBezTo>
                      <a:pt x="356235" y="154940"/>
                      <a:pt x="403860" y="302260"/>
                      <a:pt x="437515" y="353060"/>
                    </a:cubicBezTo>
                    <a:cubicBezTo>
                      <a:pt x="471170" y="403860"/>
                      <a:pt x="440690" y="346710"/>
                      <a:pt x="437515" y="33845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103" name="直接箭头连接符 102"/>
              <p:cNvCxnSpPr/>
              <p:nvPr/>
            </p:nvCxnSpPr>
            <p:spPr>
              <a:xfrm flipH="1">
                <a:off x="6088" y="5762"/>
                <a:ext cx="210" cy="437"/>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104" name="直接箭头连接符 103"/>
              <p:cNvCxnSpPr/>
              <p:nvPr/>
            </p:nvCxnSpPr>
            <p:spPr>
              <a:xfrm flipV="1">
                <a:off x="5445" y="4576"/>
                <a:ext cx="310" cy="39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7666" name="对象 104">
                <a:hlinkClick r:id="" action="ppaction://ole?verb="/>
              </p:cNvPr>
              <p:cNvGraphicFramePr>
                <a:graphicFrameLocks noChangeAspect="1"/>
              </p:cNvGraphicFramePr>
              <p:nvPr/>
            </p:nvGraphicFramePr>
            <p:xfrm>
              <a:off x="5187" y="4338"/>
              <a:ext cx="447" cy="424"/>
            </p:xfrm>
            <a:graphic>
              <a:graphicData uri="http://schemas.openxmlformats.org/presentationml/2006/ole">
                <mc:AlternateContent xmlns:mc="http://schemas.openxmlformats.org/markup-compatibility/2006">
                  <mc:Choice xmlns:v="urn:schemas-microsoft-com:vml" Requires="v">
                    <p:oleObj spid="_x0000_s3208" name="" r:id="rId59" imgW="241300" imgH="228600" progId="Equation.KSEE3">
                      <p:embed/>
                    </p:oleObj>
                  </mc:Choice>
                  <mc:Fallback>
                    <p:oleObj name="" r:id="rId59" imgW="241300" imgH="228600" progId="Equation.KSEE3">
                      <p:embed/>
                      <p:pic>
                        <p:nvPicPr>
                          <p:cNvPr id="0" name="图片 3207"/>
                          <p:cNvPicPr/>
                          <p:nvPr/>
                        </p:nvPicPr>
                        <p:blipFill>
                          <a:blip r:embed="rId18"/>
                          <a:stretch>
                            <a:fillRect/>
                          </a:stretch>
                        </p:blipFill>
                        <p:spPr>
                          <a:xfrm>
                            <a:off x="5187" y="4338"/>
                            <a:ext cx="447" cy="424"/>
                          </a:xfrm>
                          <a:prstGeom prst="rect">
                            <a:avLst/>
                          </a:prstGeom>
                          <a:noFill/>
                          <a:ln w="38100">
                            <a:noFill/>
                            <a:miter/>
                          </a:ln>
                        </p:spPr>
                      </p:pic>
                    </p:oleObj>
                  </mc:Fallback>
                </mc:AlternateContent>
              </a:graphicData>
            </a:graphic>
          </p:graphicFrame>
          <p:graphicFrame>
            <p:nvGraphicFramePr>
              <p:cNvPr id="67667" name="内容占位符 224288"/>
              <p:cNvGraphicFramePr>
                <a:graphicFrameLocks noGrp="1"/>
              </p:cNvGraphicFramePr>
              <p:nvPr/>
            </p:nvGraphicFramePr>
            <p:xfrm>
              <a:off x="5714" y="6113"/>
              <a:ext cx="334" cy="412"/>
            </p:xfrm>
            <a:graphic>
              <a:graphicData uri="http://schemas.openxmlformats.org/presentationml/2006/ole">
                <mc:AlternateContent xmlns:mc="http://schemas.openxmlformats.org/markup-compatibility/2006">
                  <mc:Choice xmlns:v="urn:schemas-microsoft-com:vml" Requires="v">
                    <p:oleObj spid="_x0000_s3209" name="" r:id="rId60" imgW="190500" imgH="215900" progId="Equation.3">
                      <p:embed/>
                    </p:oleObj>
                  </mc:Choice>
                  <mc:Fallback>
                    <p:oleObj name="" r:id="rId60" imgW="190500" imgH="215900" progId="Equation.3">
                      <p:embed/>
                      <p:pic>
                        <p:nvPicPr>
                          <p:cNvPr id="0" name="图片 3208"/>
                          <p:cNvPicPr/>
                          <p:nvPr/>
                        </p:nvPicPr>
                        <p:blipFill>
                          <a:blip r:embed="rId61"/>
                          <a:stretch>
                            <a:fillRect/>
                          </a:stretch>
                        </p:blipFill>
                        <p:spPr>
                          <a:xfrm>
                            <a:off x="5714" y="6113"/>
                            <a:ext cx="334" cy="412"/>
                          </a:xfrm>
                          <a:prstGeom prst="rect">
                            <a:avLst/>
                          </a:prstGeom>
                          <a:noFill/>
                          <a:ln w="38100">
                            <a:noFill/>
                            <a:miter/>
                          </a:ln>
                        </p:spPr>
                      </p:pic>
                    </p:oleObj>
                  </mc:Fallback>
                </mc:AlternateContent>
              </a:graphicData>
            </a:graphic>
          </p:graphicFrame>
          <p:graphicFrame>
            <p:nvGraphicFramePr>
              <p:cNvPr id="67668" name="对象 110">
                <a:hlinkClick r:id="" action="ppaction://ole?verb="/>
              </p:cNvPr>
              <p:cNvGraphicFramePr>
                <a:graphicFrameLocks noChangeAspect="1"/>
              </p:cNvGraphicFramePr>
              <p:nvPr/>
            </p:nvGraphicFramePr>
            <p:xfrm>
              <a:off x="6088" y="6977"/>
              <a:ext cx="1559" cy="460"/>
            </p:xfrm>
            <a:graphic>
              <a:graphicData uri="http://schemas.openxmlformats.org/presentationml/2006/ole">
                <mc:AlternateContent xmlns:mc="http://schemas.openxmlformats.org/markup-compatibility/2006">
                  <mc:Choice xmlns:v="urn:schemas-microsoft-com:vml" Requires="v">
                    <p:oleObj spid="_x0000_s3210" name="" r:id="rId62" imgW="736600" imgH="215900" progId="Equation.KSEE3">
                      <p:embed/>
                    </p:oleObj>
                  </mc:Choice>
                  <mc:Fallback>
                    <p:oleObj name="" r:id="rId62" imgW="736600" imgH="215900" progId="Equation.KSEE3">
                      <p:embed/>
                      <p:pic>
                        <p:nvPicPr>
                          <p:cNvPr id="0" name="图片 3209"/>
                          <p:cNvPicPr/>
                          <p:nvPr/>
                        </p:nvPicPr>
                        <p:blipFill>
                          <a:blip r:embed="rId26"/>
                          <a:stretch>
                            <a:fillRect/>
                          </a:stretch>
                        </p:blipFill>
                        <p:spPr>
                          <a:xfrm>
                            <a:off x="6088" y="6977"/>
                            <a:ext cx="1559" cy="460"/>
                          </a:xfrm>
                          <a:prstGeom prst="rect">
                            <a:avLst/>
                          </a:prstGeom>
                          <a:noFill/>
                          <a:ln w="38100">
                            <a:noFill/>
                            <a:miter/>
                          </a:ln>
                        </p:spPr>
                      </p:pic>
                    </p:oleObj>
                  </mc:Fallback>
                </mc:AlternateContent>
              </a:graphicData>
            </a:graphic>
          </p:graphicFrame>
          <p:graphicFrame>
            <p:nvGraphicFramePr>
              <p:cNvPr id="67669" name="内容占位符 224288"/>
              <p:cNvGraphicFramePr>
                <a:graphicFrameLocks noGrp="1"/>
              </p:cNvGraphicFramePr>
              <p:nvPr/>
            </p:nvGraphicFramePr>
            <p:xfrm>
              <a:off x="6088" y="6127"/>
              <a:ext cx="334" cy="436"/>
            </p:xfrm>
            <a:graphic>
              <a:graphicData uri="http://schemas.openxmlformats.org/presentationml/2006/ole">
                <mc:AlternateContent xmlns:mc="http://schemas.openxmlformats.org/markup-compatibility/2006">
                  <mc:Choice xmlns:v="urn:schemas-microsoft-com:vml" Requires="v">
                    <p:oleObj spid="_x0000_s3211" name="" r:id="rId63" imgW="190500" imgH="228600" progId="Equation.3">
                      <p:embed/>
                    </p:oleObj>
                  </mc:Choice>
                  <mc:Fallback>
                    <p:oleObj name="" r:id="rId63" imgW="190500" imgH="228600" progId="Equation.3">
                      <p:embed/>
                      <p:pic>
                        <p:nvPicPr>
                          <p:cNvPr id="0" name="图片 3210"/>
                          <p:cNvPicPr/>
                          <p:nvPr/>
                        </p:nvPicPr>
                        <p:blipFill>
                          <a:blip r:embed="rId14"/>
                          <a:stretch>
                            <a:fillRect/>
                          </a:stretch>
                        </p:blipFill>
                        <p:spPr>
                          <a:xfrm>
                            <a:off x="6088" y="6127"/>
                            <a:ext cx="334" cy="436"/>
                          </a:xfrm>
                          <a:prstGeom prst="rect">
                            <a:avLst/>
                          </a:prstGeom>
                          <a:noFill/>
                          <a:ln w="38100">
                            <a:noFill/>
                            <a:miter/>
                          </a:ln>
                        </p:spPr>
                      </p:pic>
                    </p:oleObj>
                  </mc:Fallback>
                </mc:AlternateContent>
              </a:graphicData>
            </a:graphic>
          </p:graphicFrame>
        </p:grpSp>
      </p:grpSp>
      <p:cxnSp>
        <p:nvCxnSpPr>
          <p:cNvPr id="115" name="直接箭头连接符 114"/>
          <p:cNvCxnSpPr>
            <a:endCxn id="15397" idx="6"/>
          </p:cNvCxnSpPr>
          <p:nvPr/>
        </p:nvCxnSpPr>
        <p:spPr>
          <a:xfrm>
            <a:off x="5840413" y="2349500"/>
            <a:ext cx="454025" cy="793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7671" name="内容占位符 224288"/>
          <p:cNvGraphicFramePr>
            <a:graphicFrameLocks noGrp="1"/>
          </p:cNvGraphicFramePr>
          <p:nvPr/>
        </p:nvGraphicFramePr>
        <p:xfrm>
          <a:off x="5970588" y="2119313"/>
          <a:ext cx="192087" cy="249237"/>
        </p:xfrm>
        <a:graphic>
          <a:graphicData uri="http://schemas.openxmlformats.org/presentationml/2006/ole">
            <mc:AlternateContent xmlns:mc="http://schemas.openxmlformats.org/markup-compatibility/2006">
              <mc:Choice xmlns:v="urn:schemas-microsoft-com:vml" Requires="v">
                <p:oleObj spid="_x0000_s3212" name="" r:id="rId64" imgW="190500" imgH="228600" progId="Equation.3">
                  <p:embed/>
                </p:oleObj>
              </mc:Choice>
              <mc:Fallback>
                <p:oleObj name="" r:id="rId64" imgW="190500" imgH="228600" progId="Equation.3">
                  <p:embed/>
                  <p:pic>
                    <p:nvPicPr>
                      <p:cNvPr id="0" name="图片 3211"/>
                      <p:cNvPicPr/>
                      <p:nvPr/>
                    </p:nvPicPr>
                    <p:blipFill>
                      <a:blip r:embed="rId14"/>
                      <a:stretch>
                        <a:fillRect/>
                      </a:stretch>
                    </p:blipFill>
                    <p:spPr>
                      <a:xfrm>
                        <a:off x="5970588" y="2119313"/>
                        <a:ext cx="192087" cy="249237"/>
                      </a:xfrm>
                      <a:prstGeom prst="rect">
                        <a:avLst/>
                      </a:prstGeom>
                      <a:noFill/>
                      <a:ln w="38100">
                        <a:noFill/>
                        <a:miter/>
                      </a:ln>
                    </p:spPr>
                  </p:pic>
                </p:oleObj>
              </mc:Fallback>
            </mc:AlternateContent>
          </a:graphicData>
        </a:graphic>
      </p:graphicFrame>
      <p:sp>
        <p:nvSpPr>
          <p:cNvPr id="118" name="任意多边形 117"/>
          <p:cNvSpPr/>
          <p:nvPr/>
        </p:nvSpPr>
        <p:spPr>
          <a:xfrm>
            <a:off x="5389563" y="2197100"/>
            <a:ext cx="130175" cy="422275"/>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673" name="对象 118">
            <a:hlinkClick r:id="" action="ppaction://ole?verb="/>
          </p:cNvPr>
          <p:cNvGraphicFramePr>
            <a:graphicFrameLocks noChangeAspect="1"/>
          </p:cNvGraphicFramePr>
          <p:nvPr/>
        </p:nvGraphicFramePr>
        <p:xfrm>
          <a:off x="5064125" y="2208213"/>
          <a:ext cx="301625" cy="261937"/>
        </p:xfrm>
        <a:graphic>
          <a:graphicData uri="http://schemas.openxmlformats.org/presentationml/2006/ole">
            <mc:AlternateContent xmlns:mc="http://schemas.openxmlformats.org/markup-compatibility/2006">
              <mc:Choice xmlns:v="urn:schemas-microsoft-com:vml" Requires="v">
                <p:oleObj spid="_x0000_s3213" name="" r:id="rId65" imgW="292100" imgH="215900" progId="Equation.KSEE3">
                  <p:embed/>
                </p:oleObj>
              </mc:Choice>
              <mc:Fallback>
                <p:oleObj name="" r:id="rId65" imgW="292100" imgH="215900" progId="Equation.KSEE3">
                  <p:embed/>
                  <p:pic>
                    <p:nvPicPr>
                      <p:cNvPr id="0" name="图片 3212"/>
                      <p:cNvPicPr/>
                      <p:nvPr/>
                    </p:nvPicPr>
                    <p:blipFill>
                      <a:blip r:embed="rId30"/>
                      <a:stretch>
                        <a:fillRect/>
                      </a:stretch>
                    </p:blipFill>
                    <p:spPr>
                      <a:xfrm>
                        <a:off x="5064125" y="2208213"/>
                        <a:ext cx="301625" cy="261937"/>
                      </a:xfrm>
                      <a:prstGeom prst="rect">
                        <a:avLst/>
                      </a:prstGeom>
                      <a:noFill/>
                      <a:ln w="38100">
                        <a:noFill/>
                        <a:miter/>
                      </a:ln>
                    </p:spPr>
                  </p:pic>
                </p:oleObj>
              </mc:Fallback>
            </mc:AlternateContent>
          </a:graphicData>
        </a:graphic>
      </p:graphicFrame>
      <p:cxnSp>
        <p:nvCxnSpPr>
          <p:cNvPr id="121" name="直接箭头连接符 120"/>
          <p:cNvCxnSpPr>
            <a:endCxn id="15397" idx="6"/>
          </p:cNvCxnSpPr>
          <p:nvPr/>
        </p:nvCxnSpPr>
        <p:spPr>
          <a:xfrm flipH="1" flipV="1">
            <a:off x="5318125" y="2665413"/>
            <a:ext cx="555625" cy="1111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sp>
        <p:nvSpPr>
          <p:cNvPr id="124" name="椭圆 224282"/>
          <p:cNvSpPr/>
          <p:nvPr/>
        </p:nvSpPr>
        <p:spPr>
          <a:xfrm>
            <a:off x="5365750" y="4141788"/>
            <a:ext cx="803275" cy="581025"/>
          </a:xfrm>
          <a:prstGeom prst="ellipse">
            <a:avLst/>
          </a:prstGeom>
          <a:noFill/>
          <a:ln w="9525" cap="flat" cmpd="sng">
            <a:solidFill>
              <a:schemeClr val="tx1"/>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25" name="椭圆 224283"/>
          <p:cNvSpPr/>
          <p:nvPr/>
        </p:nvSpPr>
        <p:spPr>
          <a:xfrm>
            <a:off x="5734050" y="4397375"/>
            <a:ext cx="66675" cy="73025"/>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26" name="任意多边形 224286"/>
          <p:cNvSpPr/>
          <p:nvPr/>
        </p:nvSpPr>
        <p:spPr>
          <a:xfrm>
            <a:off x="6102350" y="4106863"/>
            <a:ext cx="133350" cy="254000"/>
          </a:xfrm>
          <a:custGeom>
            <a:avLst/>
            <a:gdLst/>
            <a:ahLst/>
            <a:cxnLst/>
            <a:pathLst>
              <a:path w="181" h="317">
                <a:moveTo>
                  <a:pt x="0" y="0"/>
                </a:moveTo>
                <a:cubicBezTo>
                  <a:pt x="30" y="19"/>
                  <a:pt x="60" y="38"/>
                  <a:pt x="90" y="91"/>
                </a:cubicBezTo>
                <a:cubicBezTo>
                  <a:pt x="120" y="144"/>
                  <a:pt x="166" y="279"/>
                  <a:pt x="181" y="317"/>
                </a:cubicBezTo>
              </a:path>
            </a:pathLst>
          </a:custGeom>
          <a:noFill/>
          <a:ln w="38100" cap="flat" cmpd="sng">
            <a:solidFill>
              <a:srgbClr val="FF3300"/>
            </a:solidFill>
            <a:prstDash val="solid"/>
            <a:round/>
            <a:headEnd type="triangle" w="med" len="med"/>
            <a:tailEnd type="none" w="med" len="med"/>
          </a:ln>
        </p:spPr>
        <p:txBody>
          <a:bodyPr/>
          <a:p>
            <a:pPr fontAlgn="base"/>
            <a:endParaRPr lang="zh-CN" altLang="en-US" sz="2250" strike="noStrike" noProof="1"/>
          </a:p>
        </p:txBody>
      </p:sp>
      <p:graphicFrame>
        <p:nvGraphicFramePr>
          <p:cNvPr id="127" name="内容占位符 224288"/>
          <p:cNvGraphicFramePr>
            <a:graphicFrameLocks noGrp="1"/>
          </p:cNvGraphicFramePr>
          <p:nvPr/>
        </p:nvGraphicFramePr>
        <p:xfrm>
          <a:off x="6043613" y="3908425"/>
          <a:ext cx="192087" cy="261938"/>
        </p:xfrm>
        <a:graphic>
          <a:graphicData uri="http://schemas.openxmlformats.org/presentationml/2006/ole">
            <mc:AlternateContent xmlns:mc="http://schemas.openxmlformats.org/markup-compatibility/2006">
              <mc:Choice xmlns:v="urn:schemas-microsoft-com:vml" Requires="v">
                <p:oleObj spid="_x0000_s3214" name="" r:id="rId66" imgW="190500" imgH="241300" progId="Equation.3">
                  <p:embed/>
                </p:oleObj>
              </mc:Choice>
              <mc:Fallback>
                <p:oleObj name="" r:id="rId66" imgW="190500" imgH="241300" progId="Equation.3">
                  <p:embed/>
                  <p:pic>
                    <p:nvPicPr>
                      <p:cNvPr id="0" name="图片 3213"/>
                      <p:cNvPicPr/>
                      <p:nvPr/>
                    </p:nvPicPr>
                    <p:blipFill>
                      <a:blip r:embed="rId36"/>
                      <a:stretch>
                        <a:fillRect/>
                      </a:stretch>
                    </p:blipFill>
                    <p:spPr>
                      <a:xfrm>
                        <a:off x="6043613" y="3908425"/>
                        <a:ext cx="192087" cy="261938"/>
                      </a:xfrm>
                      <a:prstGeom prst="rect">
                        <a:avLst/>
                      </a:prstGeom>
                      <a:noFill/>
                      <a:ln w="38100">
                        <a:noFill/>
                        <a:miter/>
                      </a:ln>
                    </p:spPr>
                  </p:pic>
                </p:oleObj>
              </mc:Fallback>
            </mc:AlternateContent>
          </a:graphicData>
        </a:graphic>
      </p:graphicFrame>
      <p:sp>
        <p:nvSpPr>
          <p:cNvPr id="129" name="椭圆 224292"/>
          <p:cNvSpPr/>
          <p:nvPr/>
        </p:nvSpPr>
        <p:spPr>
          <a:xfrm>
            <a:off x="5716588" y="4686300"/>
            <a:ext cx="66675" cy="74613"/>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130" name="直接连接符 224299"/>
          <p:cNvSpPr/>
          <p:nvPr/>
        </p:nvSpPr>
        <p:spPr>
          <a:xfrm>
            <a:off x="5783263" y="4760913"/>
            <a:ext cx="0" cy="0"/>
          </a:xfrm>
          <a:prstGeom prst="line">
            <a:avLst/>
          </a:prstGeom>
          <a:ln w="9525" cap="flat" cmpd="sng">
            <a:solidFill>
              <a:schemeClr val="tx1"/>
            </a:solidFill>
            <a:prstDash val="solid"/>
            <a:round/>
            <a:headEnd type="none" w="med" len="med"/>
            <a:tailEnd type="triangle" w="med" len="med"/>
          </a:ln>
        </p:spPr>
      </p:sp>
      <p:sp>
        <p:nvSpPr>
          <p:cNvPr id="131" name="任意多边形 130"/>
          <p:cNvSpPr/>
          <p:nvPr/>
        </p:nvSpPr>
        <p:spPr>
          <a:xfrm>
            <a:off x="5241925" y="4711700"/>
            <a:ext cx="1219200" cy="422275"/>
          </a:xfrm>
          <a:custGeom>
            <a:avLst/>
            <a:gdLst>
              <a:gd name="connisteX0" fmla="*/ 0 w 1354455"/>
              <a:gd name="connsiteY0" fmla="*/ 435213 h 435213"/>
              <a:gd name="connisteX1" fmla="*/ 254000 w 1354455"/>
              <a:gd name="connsiteY1" fmla="*/ 54213 h 435213"/>
              <a:gd name="connisteX2" fmla="*/ 775970 w 1354455"/>
              <a:gd name="connsiteY2" fmla="*/ 26273 h 435213"/>
              <a:gd name="connisteX3" fmla="*/ 1354455 w 1354455"/>
              <a:gd name="connsiteY3" fmla="*/ 181213 h 435213"/>
            </a:gdLst>
            <a:ahLst/>
            <a:cxnLst>
              <a:cxn ang="0">
                <a:pos x="connisteX0" y="connsiteY0"/>
              </a:cxn>
              <a:cxn ang="0">
                <a:pos x="connisteX1" y="connsiteY1"/>
              </a:cxn>
              <a:cxn ang="0">
                <a:pos x="connisteX2" y="connsiteY2"/>
              </a:cxn>
              <a:cxn ang="0">
                <a:pos x="connisteX3" y="connsiteY3"/>
              </a:cxn>
            </a:cxnLst>
            <a:rect l="l" t="t" r="r" b="b"/>
            <a:pathLst>
              <a:path w="1354455" h="435213">
                <a:moveTo>
                  <a:pt x="0" y="435213"/>
                </a:moveTo>
                <a:cubicBezTo>
                  <a:pt x="40640" y="359648"/>
                  <a:pt x="99060" y="136128"/>
                  <a:pt x="254000" y="54213"/>
                </a:cubicBezTo>
                <a:cubicBezTo>
                  <a:pt x="408940" y="-27702"/>
                  <a:pt x="555625" y="873"/>
                  <a:pt x="775970" y="26273"/>
                </a:cubicBezTo>
                <a:cubicBezTo>
                  <a:pt x="996315" y="51673"/>
                  <a:pt x="1249045" y="149463"/>
                  <a:pt x="1354455" y="181213"/>
                </a:cubicBezTo>
              </a:path>
            </a:pathLst>
          </a:custGeom>
          <a:noFill/>
          <a:ln w="1905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32" name="内容占位符 224288"/>
          <p:cNvGraphicFramePr>
            <a:graphicFrameLocks noGrp="1"/>
          </p:cNvGraphicFramePr>
          <p:nvPr/>
        </p:nvGraphicFramePr>
        <p:xfrm>
          <a:off x="5564188" y="4224338"/>
          <a:ext cx="152400" cy="193675"/>
        </p:xfrm>
        <a:graphic>
          <a:graphicData uri="http://schemas.openxmlformats.org/presentationml/2006/ole">
            <mc:AlternateContent xmlns:mc="http://schemas.openxmlformats.org/markup-compatibility/2006">
              <mc:Choice xmlns:v="urn:schemas-microsoft-com:vml" Requires="v">
                <p:oleObj spid="_x0000_s3190" name="" r:id="rId67" imgW="152400" imgH="177165" progId="Equation.3">
                  <p:embed/>
                </p:oleObj>
              </mc:Choice>
              <mc:Fallback>
                <p:oleObj name="" r:id="rId67" imgW="152400" imgH="177165" progId="Equation.3">
                  <p:embed/>
                  <p:pic>
                    <p:nvPicPr>
                      <p:cNvPr id="0" name="图片 3189"/>
                      <p:cNvPicPr/>
                      <p:nvPr/>
                    </p:nvPicPr>
                    <p:blipFill>
                      <a:blip r:embed="rId34"/>
                      <a:stretch>
                        <a:fillRect/>
                      </a:stretch>
                    </p:blipFill>
                    <p:spPr>
                      <a:xfrm>
                        <a:off x="5564188" y="4224338"/>
                        <a:ext cx="152400" cy="193675"/>
                      </a:xfrm>
                      <a:prstGeom prst="rect">
                        <a:avLst/>
                      </a:prstGeom>
                      <a:noFill/>
                      <a:ln w="38100">
                        <a:noFill/>
                        <a:miter/>
                      </a:ln>
                    </p:spPr>
                  </p:pic>
                </p:oleObj>
              </mc:Fallback>
            </mc:AlternateContent>
          </a:graphicData>
        </a:graphic>
      </p:graphicFrame>
      <p:graphicFrame>
        <p:nvGraphicFramePr>
          <p:cNvPr id="134" name="内容占位符 224288"/>
          <p:cNvGraphicFramePr>
            <a:graphicFrameLocks noGrp="1"/>
          </p:cNvGraphicFramePr>
          <p:nvPr/>
        </p:nvGraphicFramePr>
        <p:xfrm>
          <a:off x="5607050" y="4765675"/>
          <a:ext cx="127000" cy="149225"/>
        </p:xfrm>
        <a:graphic>
          <a:graphicData uri="http://schemas.openxmlformats.org/presentationml/2006/ole">
            <mc:AlternateContent xmlns:mc="http://schemas.openxmlformats.org/markup-compatibility/2006">
              <mc:Choice xmlns:v="urn:schemas-microsoft-com:vml" Requires="v">
                <p:oleObj spid="_x0000_s3215" name="" r:id="rId68" imgW="152400" imgH="165100" progId="Equation.3">
                  <p:embed/>
                </p:oleObj>
              </mc:Choice>
              <mc:Fallback>
                <p:oleObj name="" r:id="rId68" imgW="152400" imgH="165100" progId="Equation.3">
                  <p:embed/>
                  <p:pic>
                    <p:nvPicPr>
                      <p:cNvPr id="0" name="图片 3214"/>
                      <p:cNvPicPr/>
                      <p:nvPr/>
                    </p:nvPicPr>
                    <p:blipFill>
                      <a:blip r:embed="rId43"/>
                      <a:stretch>
                        <a:fillRect/>
                      </a:stretch>
                    </p:blipFill>
                    <p:spPr>
                      <a:xfrm>
                        <a:off x="5607050" y="4765675"/>
                        <a:ext cx="127000" cy="149225"/>
                      </a:xfrm>
                      <a:prstGeom prst="rect">
                        <a:avLst/>
                      </a:prstGeom>
                      <a:noFill/>
                      <a:ln w="38100">
                        <a:noFill/>
                        <a:miter/>
                      </a:ln>
                    </p:spPr>
                  </p:pic>
                </p:oleObj>
              </mc:Fallback>
            </mc:AlternateContent>
          </a:graphicData>
        </a:graphic>
      </p:graphicFrame>
      <p:cxnSp>
        <p:nvCxnSpPr>
          <p:cNvPr id="136" name="直接连接符 135"/>
          <p:cNvCxnSpPr>
            <a:endCxn id="15397" idx="6"/>
          </p:cNvCxnSpPr>
          <p:nvPr/>
        </p:nvCxnSpPr>
        <p:spPr>
          <a:xfrm flipH="1">
            <a:off x="5761038" y="4418013"/>
            <a:ext cx="7938" cy="625475"/>
          </a:xfrm>
          <a:prstGeom prst="line">
            <a:avLst/>
          </a:prstGeom>
          <a:noFill/>
          <a:ln w="12700" cap="flat">
            <a:solidFill>
              <a:srgbClr val="000000"/>
            </a:solidFill>
            <a:prstDash val="dashDot"/>
            <a:miter lim="400000"/>
          </a:ln>
        </p:spPr>
        <p:style>
          <a:lnRef idx="0">
            <a:scrgbClr r="0" g="0" b="0"/>
          </a:lnRef>
          <a:fillRef idx="0">
            <a:scrgbClr r="0" g="0" b="0"/>
          </a:fillRef>
          <a:effectRef idx="0">
            <a:scrgbClr r="0" g="0" b="0"/>
          </a:effectRef>
          <a:fontRef idx="none"/>
        </p:style>
      </p:cxnSp>
      <p:cxnSp>
        <p:nvCxnSpPr>
          <p:cNvPr id="137" name="直接连接符 136"/>
          <p:cNvCxnSpPr>
            <a:endCxn id="15397" idx="6"/>
          </p:cNvCxnSpPr>
          <p:nvPr/>
        </p:nvCxnSpPr>
        <p:spPr>
          <a:xfrm flipH="1">
            <a:off x="5635625" y="4433888"/>
            <a:ext cx="114300" cy="277813"/>
          </a:xfrm>
          <a:prstGeom prst="line">
            <a:avLst/>
          </a:prstGeom>
          <a:noFill/>
          <a:ln w="127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138" name="直接连接符 137"/>
          <p:cNvCxnSpPr>
            <a:endCxn id="15397" idx="6"/>
          </p:cNvCxnSpPr>
          <p:nvPr/>
        </p:nvCxnSpPr>
        <p:spPr>
          <a:xfrm>
            <a:off x="5775325" y="4394200"/>
            <a:ext cx="50800" cy="293688"/>
          </a:xfrm>
          <a:prstGeom prst="line">
            <a:avLst/>
          </a:prstGeom>
          <a:noFill/>
          <a:ln w="12700" cap="flat">
            <a:solidFill>
              <a:srgbClr val="000000"/>
            </a:solidFill>
            <a:prstDash val="dashDot"/>
            <a:miter lim="400000"/>
          </a:ln>
        </p:spPr>
        <p:style>
          <a:lnRef idx="0">
            <a:scrgbClr r="0" g="0" b="0"/>
          </a:lnRef>
          <a:fillRef idx="0">
            <a:scrgbClr r="0" g="0" b="0"/>
          </a:fillRef>
          <a:effectRef idx="0">
            <a:scrgbClr r="0" g="0" b="0"/>
          </a:effectRef>
          <a:fontRef idx="none"/>
        </p:style>
      </p:cxnSp>
      <p:cxnSp>
        <p:nvCxnSpPr>
          <p:cNvPr id="139" name="直接连接符 138"/>
          <p:cNvCxnSpPr>
            <a:endCxn id="15397" idx="6"/>
          </p:cNvCxnSpPr>
          <p:nvPr/>
        </p:nvCxnSpPr>
        <p:spPr>
          <a:xfrm>
            <a:off x="5800725" y="4433888"/>
            <a:ext cx="63500" cy="303213"/>
          </a:xfrm>
          <a:prstGeom prst="line">
            <a:avLst/>
          </a:prstGeom>
          <a:noFill/>
          <a:ln w="12700" cap="flat">
            <a:solidFill>
              <a:srgbClr val="FF0000"/>
            </a:solidFill>
            <a:prstDash val="solid"/>
            <a:miter lim="400000"/>
          </a:ln>
        </p:spPr>
        <p:style>
          <a:lnRef idx="0">
            <a:scrgbClr r="0" g="0" b="0"/>
          </a:lnRef>
          <a:fillRef idx="0">
            <a:scrgbClr r="0" g="0" b="0"/>
          </a:fillRef>
          <a:effectRef idx="0">
            <a:scrgbClr r="0" g="0" b="0"/>
          </a:effectRef>
          <a:fontRef idx="none"/>
        </p:style>
      </p:cxnSp>
      <p:graphicFrame>
        <p:nvGraphicFramePr>
          <p:cNvPr id="140" name="内容占位符 224288"/>
          <p:cNvGraphicFramePr>
            <a:graphicFrameLocks noGrp="1"/>
          </p:cNvGraphicFramePr>
          <p:nvPr/>
        </p:nvGraphicFramePr>
        <p:xfrm>
          <a:off x="5365750" y="4573588"/>
          <a:ext cx="171450" cy="198437"/>
        </p:xfrm>
        <a:graphic>
          <a:graphicData uri="http://schemas.openxmlformats.org/presentationml/2006/ole">
            <mc:AlternateContent xmlns:mc="http://schemas.openxmlformats.org/markup-compatibility/2006">
              <mc:Choice xmlns:v="urn:schemas-microsoft-com:vml" Requires="v">
                <p:oleObj spid="_x0000_s3216" name="" r:id="rId69" imgW="203200" imgH="215900" progId="Equation.3">
                  <p:embed/>
                </p:oleObj>
              </mc:Choice>
              <mc:Fallback>
                <p:oleObj name="" r:id="rId69" imgW="203200" imgH="215900" progId="Equation.3">
                  <p:embed/>
                  <p:pic>
                    <p:nvPicPr>
                      <p:cNvPr id="0" name="图片 3215"/>
                      <p:cNvPicPr/>
                      <p:nvPr/>
                    </p:nvPicPr>
                    <p:blipFill>
                      <a:blip r:embed="rId70"/>
                      <a:stretch>
                        <a:fillRect/>
                      </a:stretch>
                    </p:blipFill>
                    <p:spPr>
                      <a:xfrm>
                        <a:off x="5365750" y="4573588"/>
                        <a:ext cx="171450" cy="198437"/>
                      </a:xfrm>
                      <a:prstGeom prst="rect">
                        <a:avLst/>
                      </a:prstGeom>
                      <a:noFill/>
                      <a:ln w="38100">
                        <a:noFill/>
                        <a:miter/>
                      </a:ln>
                    </p:spPr>
                  </p:pic>
                </p:oleObj>
              </mc:Fallback>
            </mc:AlternateContent>
          </a:graphicData>
        </a:graphic>
      </p:graphicFrame>
      <p:graphicFrame>
        <p:nvGraphicFramePr>
          <p:cNvPr id="142" name="内容占位符 224288"/>
          <p:cNvGraphicFramePr>
            <a:graphicFrameLocks noGrp="1"/>
          </p:cNvGraphicFramePr>
          <p:nvPr/>
        </p:nvGraphicFramePr>
        <p:xfrm>
          <a:off x="5994400" y="4573588"/>
          <a:ext cx="180975" cy="198437"/>
        </p:xfrm>
        <a:graphic>
          <a:graphicData uri="http://schemas.openxmlformats.org/presentationml/2006/ole">
            <mc:AlternateContent xmlns:mc="http://schemas.openxmlformats.org/markup-compatibility/2006">
              <mc:Choice xmlns:v="urn:schemas-microsoft-com:vml" Requires="v">
                <p:oleObj spid="_x0000_s3217" name="" r:id="rId71" imgW="215900" imgH="215900" progId="Equation.3">
                  <p:embed/>
                </p:oleObj>
              </mc:Choice>
              <mc:Fallback>
                <p:oleObj name="" r:id="rId71" imgW="215900" imgH="215900" progId="Equation.3">
                  <p:embed/>
                  <p:pic>
                    <p:nvPicPr>
                      <p:cNvPr id="0" name="图片 3216"/>
                      <p:cNvPicPr/>
                      <p:nvPr/>
                    </p:nvPicPr>
                    <p:blipFill>
                      <a:blip r:embed="rId72"/>
                      <a:stretch>
                        <a:fillRect/>
                      </a:stretch>
                    </p:blipFill>
                    <p:spPr>
                      <a:xfrm>
                        <a:off x="5994400" y="4573588"/>
                        <a:ext cx="180975" cy="198437"/>
                      </a:xfrm>
                      <a:prstGeom prst="rect">
                        <a:avLst/>
                      </a:prstGeom>
                      <a:noFill/>
                      <a:ln w="38100">
                        <a:noFill/>
                        <a:miter/>
                      </a:ln>
                    </p:spPr>
                  </p:pic>
                </p:oleObj>
              </mc:Fallback>
            </mc:AlternateContent>
          </a:graphicData>
        </a:graphic>
      </p:graphicFrame>
      <p:cxnSp>
        <p:nvCxnSpPr>
          <p:cNvPr id="144" name="直接箭头连接符 143"/>
          <p:cNvCxnSpPr>
            <a:endCxn id="124" idx="6"/>
          </p:cNvCxnSpPr>
          <p:nvPr/>
        </p:nvCxnSpPr>
        <p:spPr>
          <a:xfrm>
            <a:off x="5716588" y="4437063"/>
            <a:ext cx="452438" cy="952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sp>
        <p:nvSpPr>
          <p:cNvPr id="147" name="任意多边形 146"/>
          <p:cNvSpPr/>
          <p:nvPr/>
        </p:nvSpPr>
        <p:spPr>
          <a:xfrm>
            <a:off x="5265738" y="4260850"/>
            <a:ext cx="128588" cy="422275"/>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48" name="对象 147">
            <a:hlinkClick r:id="" action="ppaction://ole?verb="/>
          </p:cNvPr>
          <p:cNvGraphicFramePr>
            <a:graphicFrameLocks noChangeAspect="1"/>
          </p:cNvGraphicFramePr>
          <p:nvPr/>
        </p:nvGraphicFramePr>
        <p:xfrm>
          <a:off x="4938713" y="4270375"/>
          <a:ext cx="303212" cy="263525"/>
        </p:xfrm>
        <a:graphic>
          <a:graphicData uri="http://schemas.openxmlformats.org/presentationml/2006/ole">
            <mc:AlternateContent xmlns:mc="http://schemas.openxmlformats.org/markup-compatibility/2006">
              <mc:Choice xmlns:v="urn:schemas-microsoft-com:vml" Requires="v">
                <p:oleObj spid="_x0000_s3218" name="" r:id="rId73" imgW="292100" imgH="215900" progId="Equation.KSEE3">
                  <p:embed/>
                </p:oleObj>
              </mc:Choice>
              <mc:Fallback>
                <p:oleObj name="" r:id="rId73" imgW="292100" imgH="215900" progId="Equation.KSEE3">
                  <p:embed/>
                  <p:pic>
                    <p:nvPicPr>
                      <p:cNvPr id="0" name="图片 3217"/>
                      <p:cNvPicPr/>
                      <p:nvPr/>
                    </p:nvPicPr>
                    <p:blipFill>
                      <a:blip r:embed="rId30"/>
                      <a:stretch>
                        <a:fillRect/>
                      </a:stretch>
                    </p:blipFill>
                    <p:spPr>
                      <a:xfrm>
                        <a:off x="4938713" y="4270375"/>
                        <a:ext cx="303212" cy="263525"/>
                      </a:xfrm>
                      <a:prstGeom prst="rect">
                        <a:avLst/>
                      </a:prstGeom>
                      <a:noFill/>
                      <a:ln w="38100">
                        <a:noFill/>
                        <a:miter/>
                      </a:ln>
                    </p:spPr>
                  </p:pic>
                </p:oleObj>
              </mc:Fallback>
            </mc:AlternateContent>
          </a:graphicData>
        </a:graphic>
      </p:graphicFrame>
      <p:cxnSp>
        <p:nvCxnSpPr>
          <p:cNvPr id="150" name="直接箭头连接符 149"/>
          <p:cNvCxnSpPr>
            <a:endCxn id="124" idx="6"/>
          </p:cNvCxnSpPr>
          <p:nvPr/>
        </p:nvCxnSpPr>
        <p:spPr>
          <a:xfrm flipV="1">
            <a:off x="5749925" y="4727575"/>
            <a:ext cx="419100" cy="1111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7694" name="对象 152">
            <a:hlinkClick r:id="" action="ppaction://ole?verb="/>
          </p:cNvPr>
          <p:cNvGraphicFramePr>
            <a:graphicFrameLocks noChangeAspect="1"/>
          </p:cNvGraphicFramePr>
          <p:nvPr/>
        </p:nvGraphicFramePr>
        <p:xfrm>
          <a:off x="5062538" y="2546350"/>
          <a:ext cx="255587" cy="241300"/>
        </p:xfrm>
        <a:graphic>
          <a:graphicData uri="http://schemas.openxmlformats.org/presentationml/2006/ole">
            <mc:AlternateContent xmlns:mc="http://schemas.openxmlformats.org/markup-compatibility/2006">
              <mc:Choice xmlns:v="urn:schemas-microsoft-com:vml" Requires="v">
                <p:oleObj spid="_x0000_s3219" name="" r:id="rId74" imgW="241300" imgH="228600" progId="Equation.KSEE3">
                  <p:embed/>
                </p:oleObj>
              </mc:Choice>
              <mc:Fallback>
                <p:oleObj name="" r:id="rId74" imgW="241300" imgH="228600" progId="Equation.KSEE3">
                  <p:embed/>
                  <p:pic>
                    <p:nvPicPr>
                      <p:cNvPr id="0" name="图片 3218"/>
                      <p:cNvPicPr/>
                      <p:nvPr/>
                    </p:nvPicPr>
                    <p:blipFill>
                      <a:blip r:embed="rId18"/>
                      <a:stretch>
                        <a:fillRect/>
                      </a:stretch>
                    </p:blipFill>
                    <p:spPr>
                      <a:xfrm>
                        <a:off x="5062538" y="2546350"/>
                        <a:ext cx="255587" cy="241300"/>
                      </a:xfrm>
                      <a:prstGeom prst="rect">
                        <a:avLst/>
                      </a:prstGeom>
                      <a:noFill/>
                      <a:ln w="38100">
                        <a:noFill/>
                        <a:miter/>
                      </a:ln>
                    </p:spPr>
                  </p:pic>
                </p:oleObj>
              </mc:Fallback>
            </mc:AlternateContent>
          </a:graphicData>
        </a:graphic>
      </p:graphicFrame>
      <p:graphicFrame>
        <p:nvGraphicFramePr>
          <p:cNvPr id="67695" name="对象 154">
            <a:hlinkClick r:id="" action="ppaction://ole?verb="/>
          </p:cNvPr>
          <p:cNvGraphicFramePr>
            <a:graphicFrameLocks noChangeAspect="1"/>
          </p:cNvGraphicFramePr>
          <p:nvPr/>
        </p:nvGraphicFramePr>
        <p:xfrm>
          <a:off x="5318125" y="3008313"/>
          <a:ext cx="825500" cy="285750"/>
        </p:xfrm>
        <a:graphic>
          <a:graphicData uri="http://schemas.openxmlformats.org/presentationml/2006/ole">
            <mc:AlternateContent xmlns:mc="http://schemas.openxmlformats.org/markup-compatibility/2006">
              <mc:Choice xmlns:v="urn:schemas-microsoft-com:vml" Requires="v">
                <p:oleObj spid="_x0000_s3220" name="" r:id="rId75" imgW="660400" imgH="228600" progId="Equation.KSEE3">
                  <p:embed/>
                </p:oleObj>
              </mc:Choice>
              <mc:Fallback>
                <p:oleObj name="" r:id="rId75" imgW="660400" imgH="228600" progId="Equation.KSEE3">
                  <p:embed/>
                  <p:pic>
                    <p:nvPicPr>
                      <p:cNvPr id="0" name="图片 3219"/>
                      <p:cNvPicPr/>
                      <p:nvPr/>
                    </p:nvPicPr>
                    <p:blipFill>
                      <a:blip r:embed="rId10"/>
                      <a:stretch>
                        <a:fillRect/>
                      </a:stretch>
                    </p:blipFill>
                    <p:spPr>
                      <a:xfrm>
                        <a:off x="5318125" y="3008313"/>
                        <a:ext cx="825500" cy="285750"/>
                      </a:xfrm>
                      <a:prstGeom prst="rect">
                        <a:avLst/>
                      </a:prstGeom>
                      <a:noFill/>
                      <a:ln w="38100">
                        <a:noFill/>
                        <a:miter/>
                      </a:ln>
                    </p:spPr>
                  </p:pic>
                </p:oleObj>
              </mc:Fallback>
            </mc:AlternateContent>
          </a:graphicData>
        </a:graphic>
      </p:graphicFrame>
      <p:graphicFrame>
        <p:nvGraphicFramePr>
          <p:cNvPr id="67696" name="对象 156">
            <a:hlinkClick r:id="" action="ppaction://ole?verb="/>
          </p:cNvPr>
          <p:cNvGraphicFramePr>
            <a:graphicFrameLocks noChangeAspect="1"/>
          </p:cNvGraphicFramePr>
          <p:nvPr/>
        </p:nvGraphicFramePr>
        <p:xfrm>
          <a:off x="6159500" y="2963863"/>
          <a:ext cx="862013" cy="261937"/>
        </p:xfrm>
        <a:graphic>
          <a:graphicData uri="http://schemas.openxmlformats.org/presentationml/2006/ole">
            <mc:AlternateContent xmlns:mc="http://schemas.openxmlformats.org/markup-compatibility/2006">
              <mc:Choice xmlns:v="urn:schemas-microsoft-com:vml" Requires="v">
                <p:oleObj spid="_x0000_s3221" name="" r:id="rId76" imgW="711200" imgH="215900" progId="Equation.KSEE3">
                  <p:embed/>
                </p:oleObj>
              </mc:Choice>
              <mc:Fallback>
                <p:oleObj name="" r:id="rId76" imgW="711200" imgH="215900" progId="Equation.KSEE3">
                  <p:embed/>
                  <p:pic>
                    <p:nvPicPr>
                      <p:cNvPr id="0" name="图片 3220"/>
                      <p:cNvPicPr/>
                      <p:nvPr/>
                    </p:nvPicPr>
                    <p:blipFill>
                      <a:blip r:embed="rId77"/>
                      <a:stretch>
                        <a:fillRect/>
                      </a:stretch>
                    </p:blipFill>
                    <p:spPr>
                      <a:xfrm>
                        <a:off x="6159500" y="2963863"/>
                        <a:ext cx="862013" cy="261937"/>
                      </a:xfrm>
                      <a:prstGeom prst="rect">
                        <a:avLst/>
                      </a:prstGeom>
                      <a:noFill/>
                      <a:ln w="38100">
                        <a:noFill/>
                        <a:miter/>
                      </a:ln>
                    </p:spPr>
                  </p:pic>
                </p:oleObj>
              </mc:Fallback>
            </mc:AlternateContent>
          </a:graphicData>
        </a:graphic>
      </p:graphicFrame>
      <p:graphicFrame>
        <p:nvGraphicFramePr>
          <p:cNvPr id="165" name="对象 164"/>
          <p:cNvGraphicFramePr/>
          <p:nvPr/>
        </p:nvGraphicFramePr>
        <p:xfrm>
          <a:off x="6837363" y="3862388"/>
          <a:ext cx="1757362" cy="1225550"/>
        </p:xfrm>
        <a:graphic>
          <a:graphicData uri="http://schemas.openxmlformats.org/presentationml/2006/ole">
            <mc:AlternateContent xmlns:mc="http://schemas.openxmlformats.org/markup-compatibility/2006">
              <mc:Choice xmlns:v="urn:schemas-microsoft-com:vml" Requires="v">
                <p:oleObj spid="_x0000_s3222" name="" r:id="rId78" imgW="1952625" imgH="1362075" progId="Paint.Picture">
                  <p:embed/>
                </p:oleObj>
              </mc:Choice>
              <mc:Fallback>
                <p:oleObj name="" r:id="rId78" imgW="1952625" imgH="1362075" progId="Paint.Picture">
                  <p:embed/>
                  <p:pic>
                    <p:nvPicPr>
                      <p:cNvPr id="0" name="图片 3221"/>
                      <p:cNvPicPr/>
                      <p:nvPr/>
                    </p:nvPicPr>
                    <p:blipFill>
                      <a:blip r:embed="rId32"/>
                      <a:stretch>
                        <a:fillRect/>
                      </a:stretch>
                    </p:blipFill>
                    <p:spPr>
                      <a:xfrm>
                        <a:off x="6837363" y="3862388"/>
                        <a:ext cx="1757362" cy="1225550"/>
                      </a:xfrm>
                      <a:prstGeom prst="rect">
                        <a:avLst/>
                      </a:prstGeom>
                      <a:noFill/>
                      <a:ln w="38100">
                        <a:noFill/>
                        <a:miter/>
                      </a:ln>
                    </p:spPr>
                  </p:pic>
                </p:oleObj>
              </mc:Fallback>
            </mc:AlternateContent>
          </a:graphicData>
        </a:graphic>
      </p:graphicFrame>
      <p:graphicFrame>
        <p:nvGraphicFramePr>
          <p:cNvPr id="167" name="内容占位符 224288"/>
          <p:cNvGraphicFramePr>
            <a:graphicFrameLocks noGrp="1"/>
          </p:cNvGraphicFramePr>
          <p:nvPr/>
        </p:nvGraphicFramePr>
        <p:xfrm>
          <a:off x="7651750" y="4325938"/>
          <a:ext cx="153988" cy="195262"/>
        </p:xfrm>
        <a:graphic>
          <a:graphicData uri="http://schemas.openxmlformats.org/presentationml/2006/ole">
            <mc:AlternateContent xmlns:mc="http://schemas.openxmlformats.org/markup-compatibility/2006">
              <mc:Choice xmlns:v="urn:schemas-microsoft-com:vml" Requires="v">
                <p:oleObj spid="_x0000_s3223" name="" r:id="rId79" imgW="152400" imgH="177165" progId="Equation.3">
                  <p:embed/>
                </p:oleObj>
              </mc:Choice>
              <mc:Fallback>
                <p:oleObj name="" r:id="rId79" imgW="152400" imgH="177165" progId="Equation.3">
                  <p:embed/>
                  <p:pic>
                    <p:nvPicPr>
                      <p:cNvPr id="0" name="图片 3222"/>
                      <p:cNvPicPr/>
                      <p:nvPr/>
                    </p:nvPicPr>
                    <p:blipFill>
                      <a:blip r:embed="rId34"/>
                      <a:stretch>
                        <a:fillRect/>
                      </a:stretch>
                    </p:blipFill>
                    <p:spPr>
                      <a:xfrm>
                        <a:off x="7651750" y="4325938"/>
                        <a:ext cx="153988" cy="195262"/>
                      </a:xfrm>
                      <a:prstGeom prst="rect">
                        <a:avLst/>
                      </a:prstGeom>
                      <a:noFill/>
                      <a:ln w="38100">
                        <a:noFill/>
                        <a:miter/>
                      </a:ln>
                    </p:spPr>
                  </p:pic>
                </p:oleObj>
              </mc:Fallback>
            </mc:AlternateContent>
          </a:graphicData>
        </a:graphic>
      </p:graphicFrame>
      <p:cxnSp>
        <p:nvCxnSpPr>
          <p:cNvPr id="169" name="直接连接符 168"/>
          <p:cNvCxnSpPr>
            <a:endCxn id="124" idx="6"/>
          </p:cNvCxnSpPr>
          <p:nvPr/>
        </p:nvCxnSpPr>
        <p:spPr>
          <a:xfrm flipH="1">
            <a:off x="7427913" y="4508500"/>
            <a:ext cx="223838" cy="244475"/>
          </a:xfrm>
          <a:prstGeom prst="line">
            <a:avLst/>
          </a:prstGeom>
          <a:noFill/>
          <a:ln w="127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170" name="直接连接符 169"/>
          <p:cNvCxnSpPr>
            <a:endCxn id="124" idx="6"/>
          </p:cNvCxnSpPr>
          <p:nvPr/>
        </p:nvCxnSpPr>
        <p:spPr>
          <a:xfrm flipH="1">
            <a:off x="7161213" y="4471988"/>
            <a:ext cx="490538" cy="192088"/>
          </a:xfrm>
          <a:prstGeom prst="line">
            <a:avLst/>
          </a:prstGeom>
          <a:noFill/>
          <a:ln w="12700" cap="flat">
            <a:solidFill>
              <a:srgbClr val="FF0000"/>
            </a:solidFill>
            <a:prstDash val="solid"/>
            <a:miter lim="400000"/>
          </a:ln>
        </p:spPr>
        <p:style>
          <a:lnRef idx="0">
            <a:scrgbClr r="0" g="0" b="0"/>
          </a:lnRef>
          <a:fillRef idx="0">
            <a:scrgbClr r="0" g="0" b="0"/>
          </a:fillRef>
          <a:effectRef idx="0">
            <a:scrgbClr r="0" g="0" b="0"/>
          </a:effectRef>
          <a:fontRef idx="none"/>
        </p:style>
      </p:cxnSp>
      <p:graphicFrame>
        <p:nvGraphicFramePr>
          <p:cNvPr id="171" name="内容占位符 224288"/>
          <p:cNvGraphicFramePr>
            <a:graphicFrameLocks noGrp="1"/>
          </p:cNvGraphicFramePr>
          <p:nvPr/>
        </p:nvGraphicFramePr>
        <p:xfrm>
          <a:off x="7316788" y="4827588"/>
          <a:ext cx="180975" cy="196850"/>
        </p:xfrm>
        <a:graphic>
          <a:graphicData uri="http://schemas.openxmlformats.org/presentationml/2006/ole">
            <mc:AlternateContent xmlns:mc="http://schemas.openxmlformats.org/markup-compatibility/2006">
              <mc:Choice xmlns:v="urn:schemas-microsoft-com:vml" Requires="v">
                <p:oleObj spid="_x0000_s3224" name="" r:id="rId80" imgW="215900" imgH="215900" progId="Equation.3">
                  <p:embed/>
                </p:oleObj>
              </mc:Choice>
              <mc:Fallback>
                <p:oleObj name="" r:id="rId80" imgW="215900" imgH="215900" progId="Equation.3">
                  <p:embed/>
                  <p:pic>
                    <p:nvPicPr>
                      <p:cNvPr id="0" name="图片 3223"/>
                      <p:cNvPicPr/>
                      <p:nvPr/>
                    </p:nvPicPr>
                    <p:blipFill>
                      <a:blip r:embed="rId72"/>
                      <a:stretch>
                        <a:fillRect/>
                      </a:stretch>
                    </p:blipFill>
                    <p:spPr>
                      <a:xfrm>
                        <a:off x="7316788" y="4827588"/>
                        <a:ext cx="180975" cy="196850"/>
                      </a:xfrm>
                      <a:prstGeom prst="rect">
                        <a:avLst/>
                      </a:prstGeom>
                      <a:noFill/>
                      <a:ln w="38100">
                        <a:noFill/>
                        <a:miter/>
                      </a:ln>
                    </p:spPr>
                  </p:pic>
                </p:oleObj>
              </mc:Fallback>
            </mc:AlternateContent>
          </a:graphicData>
        </a:graphic>
      </p:graphicFrame>
      <p:graphicFrame>
        <p:nvGraphicFramePr>
          <p:cNvPr id="173" name="内容占位符 224288"/>
          <p:cNvGraphicFramePr>
            <a:graphicFrameLocks noGrp="1"/>
          </p:cNvGraphicFramePr>
          <p:nvPr/>
        </p:nvGraphicFramePr>
        <p:xfrm>
          <a:off x="6907213" y="4664075"/>
          <a:ext cx="169862" cy="198438"/>
        </p:xfrm>
        <a:graphic>
          <a:graphicData uri="http://schemas.openxmlformats.org/presentationml/2006/ole">
            <mc:AlternateContent xmlns:mc="http://schemas.openxmlformats.org/markup-compatibility/2006">
              <mc:Choice xmlns:v="urn:schemas-microsoft-com:vml" Requires="v">
                <p:oleObj spid="_x0000_s3225" name="" r:id="rId81" imgW="203200" imgH="215900" progId="Equation.3">
                  <p:embed/>
                </p:oleObj>
              </mc:Choice>
              <mc:Fallback>
                <p:oleObj name="" r:id="rId81" imgW="203200" imgH="215900" progId="Equation.3">
                  <p:embed/>
                  <p:pic>
                    <p:nvPicPr>
                      <p:cNvPr id="0" name="图片 3224"/>
                      <p:cNvPicPr/>
                      <p:nvPr/>
                    </p:nvPicPr>
                    <p:blipFill>
                      <a:blip r:embed="rId70"/>
                      <a:stretch>
                        <a:fillRect/>
                      </a:stretch>
                    </p:blipFill>
                    <p:spPr>
                      <a:xfrm>
                        <a:off x="6907213" y="4664075"/>
                        <a:ext cx="169862" cy="198438"/>
                      </a:xfrm>
                      <a:prstGeom prst="rect">
                        <a:avLst/>
                      </a:prstGeom>
                      <a:noFill/>
                      <a:ln w="38100">
                        <a:noFill/>
                        <a:miter/>
                      </a:ln>
                    </p:spPr>
                  </p:pic>
                </p:oleObj>
              </mc:Fallback>
            </mc:AlternateContent>
          </a:graphicData>
        </a:graphic>
      </p:graphicFrame>
      <p:sp>
        <p:nvSpPr>
          <p:cNvPr id="175" name="任意多边形 174"/>
          <p:cNvSpPr/>
          <p:nvPr/>
        </p:nvSpPr>
        <p:spPr>
          <a:xfrm>
            <a:off x="7162800" y="3889375"/>
            <a:ext cx="223838" cy="422275"/>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176" name="内容占位符 224288"/>
          <p:cNvGraphicFramePr>
            <a:graphicFrameLocks noGrp="1"/>
          </p:cNvGraphicFramePr>
          <p:nvPr/>
        </p:nvGraphicFramePr>
        <p:xfrm>
          <a:off x="7077075" y="3813175"/>
          <a:ext cx="190500" cy="263525"/>
        </p:xfrm>
        <a:graphic>
          <a:graphicData uri="http://schemas.openxmlformats.org/presentationml/2006/ole">
            <mc:AlternateContent xmlns:mc="http://schemas.openxmlformats.org/markup-compatibility/2006">
              <mc:Choice xmlns:v="urn:schemas-microsoft-com:vml" Requires="v">
                <p:oleObj spid="_x0000_s3227" name="" r:id="rId82" imgW="190500" imgH="241300" progId="Equation.3">
                  <p:embed/>
                </p:oleObj>
              </mc:Choice>
              <mc:Fallback>
                <p:oleObj name="" r:id="rId82" imgW="190500" imgH="241300" progId="Equation.3">
                  <p:embed/>
                  <p:pic>
                    <p:nvPicPr>
                      <p:cNvPr id="0" name="图片 3226"/>
                      <p:cNvPicPr/>
                      <p:nvPr/>
                    </p:nvPicPr>
                    <p:blipFill>
                      <a:blip r:embed="rId36"/>
                      <a:stretch>
                        <a:fillRect/>
                      </a:stretch>
                    </p:blipFill>
                    <p:spPr>
                      <a:xfrm>
                        <a:off x="7077075" y="3813175"/>
                        <a:ext cx="190500" cy="263525"/>
                      </a:xfrm>
                      <a:prstGeom prst="rect">
                        <a:avLst/>
                      </a:prstGeom>
                      <a:noFill/>
                      <a:ln w="38100">
                        <a:noFill/>
                        <a:miter/>
                      </a:ln>
                    </p:spPr>
                  </p:pic>
                </p:oleObj>
              </mc:Fallback>
            </mc:AlternateContent>
          </a:graphicData>
        </a:graphic>
      </p:graphicFrame>
      <p:graphicFrame>
        <p:nvGraphicFramePr>
          <p:cNvPr id="193" name="对象 192"/>
          <p:cNvGraphicFramePr>
            <a:graphicFrameLocks noChangeAspect="1"/>
          </p:cNvGraphicFramePr>
          <p:nvPr/>
        </p:nvGraphicFramePr>
        <p:xfrm>
          <a:off x="1747838" y="5010150"/>
          <a:ext cx="41275" cy="23813"/>
        </p:xfrm>
        <a:graphic>
          <a:graphicData uri="http://schemas.openxmlformats.org/presentationml/2006/ole">
            <mc:AlternateContent xmlns:mc="http://schemas.openxmlformats.org/markup-compatibility/2006">
              <mc:Choice xmlns:v="urn:schemas-microsoft-com:vml" Requires="v">
                <p:oleObj spid="_x0000_s3226" name="" r:id="rId83" imgW="723900" imgH="393700" progId="Equation.DSMT4">
                  <p:embed/>
                </p:oleObj>
              </mc:Choice>
              <mc:Fallback>
                <p:oleObj name="" r:id="rId83" imgW="723900" imgH="393700" progId="Equation.DSMT4">
                  <p:embed/>
                  <p:pic>
                    <p:nvPicPr>
                      <p:cNvPr id="0" name="图片 3225"/>
                      <p:cNvPicPr/>
                      <p:nvPr/>
                    </p:nvPicPr>
                    <p:blipFill>
                      <a:blip r:embed="rId2"/>
                      <a:stretch>
                        <a:fillRect/>
                      </a:stretch>
                    </p:blipFill>
                    <p:spPr>
                      <a:xfrm>
                        <a:off x="1747838" y="5010150"/>
                        <a:ext cx="41275" cy="23813"/>
                      </a:xfrm>
                      <a:prstGeom prst="rect">
                        <a:avLst/>
                      </a:prstGeom>
                      <a:noFill/>
                      <a:ln w="38100">
                        <a:noFill/>
                        <a:miter/>
                      </a:ln>
                    </p:spPr>
                  </p:pic>
                </p:oleObj>
              </mc:Fallback>
            </mc:AlternateContent>
          </a:graphicData>
        </a:graphic>
      </p:graphicFrame>
      <p:graphicFrame>
        <p:nvGraphicFramePr>
          <p:cNvPr id="195" name="对象 194"/>
          <p:cNvGraphicFramePr/>
          <p:nvPr/>
        </p:nvGraphicFramePr>
        <p:xfrm>
          <a:off x="1563688" y="3989388"/>
          <a:ext cx="1379537" cy="1319212"/>
        </p:xfrm>
        <a:graphic>
          <a:graphicData uri="http://schemas.openxmlformats.org/presentationml/2006/ole">
            <mc:AlternateContent xmlns:mc="http://schemas.openxmlformats.org/markup-compatibility/2006">
              <mc:Choice xmlns:v="urn:schemas-microsoft-com:vml" Requires="v">
                <p:oleObj spid="_x0000_s3228" name="" r:id="rId84" imgW="1562100" imgH="1524000" progId="Paint.Picture">
                  <p:embed/>
                </p:oleObj>
              </mc:Choice>
              <mc:Fallback>
                <p:oleObj name="" r:id="rId84" imgW="1562100" imgH="1524000" progId="Paint.Picture">
                  <p:embed/>
                  <p:pic>
                    <p:nvPicPr>
                      <p:cNvPr id="0" name="图片 3227"/>
                      <p:cNvPicPr/>
                      <p:nvPr/>
                    </p:nvPicPr>
                    <p:blipFill>
                      <a:blip r:embed="rId4"/>
                      <a:stretch>
                        <a:fillRect/>
                      </a:stretch>
                    </p:blipFill>
                    <p:spPr>
                      <a:xfrm>
                        <a:off x="1563688" y="3989388"/>
                        <a:ext cx="1379537" cy="1319212"/>
                      </a:xfrm>
                      <a:prstGeom prst="rect">
                        <a:avLst/>
                      </a:prstGeom>
                      <a:noFill/>
                      <a:ln w="38100">
                        <a:noFill/>
                        <a:miter/>
                      </a:ln>
                    </p:spPr>
                  </p:pic>
                </p:oleObj>
              </mc:Fallback>
            </mc:AlternateContent>
          </a:graphicData>
        </a:graphic>
      </p:graphicFrame>
      <p:graphicFrame>
        <p:nvGraphicFramePr>
          <p:cNvPr id="197" name="内容占位符 224288"/>
          <p:cNvGraphicFramePr>
            <a:graphicFrameLocks noGrp="1"/>
          </p:cNvGraphicFramePr>
          <p:nvPr/>
        </p:nvGraphicFramePr>
        <p:xfrm>
          <a:off x="1730375" y="5008563"/>
          <a:ext cx="152400" cy="180975"/>
        </p:xfrm>
        <a:graphic>
          <a:graphicData uri="http://schemas.openxmlformats.org/presentationml/2006/ole">
            <mc:AlternateContent xmlns:mc="http://schemas.openxmlformats.org/markup-compatibility/2006">
              <mc:Choice xmlns:v="urn:schemas-microsoft-com:vml" Requires="v">
                <p:oleObj spid="_x0000_s3229" name="" r:id="rId85" imgW="152400" imgH="165100" progId="Equation.3">
                  <p:embed/>
                </p:oleObj>
              </mc:Choice>
              <mc:Fallback>
                <p:oleObj name="" r:id="rId85" imgW="152400" imgH="165100" progId="Equation.3">
                  <p:embed/>
                  <p:pic>
                    <p:nvPicPr>
                      <p:cNvPr id="0" name="图片 3228"/>
                      <p:cNvPicPr/>
                      <p:nvPr/>
                    </p:nvPicPr>
                    <p:blipFill>
                      <a:blip r:embed="rId6"/>
                      <a:stretch>
                        <a:fillRect/>
                      </a:stretch>
                    </p:blipFill>
                    <p:spPr>
                      <a:xfrm>
                        <a:off x="1730375" y="5008563"/>
                        <a:ext cx="152400" cy="180975"/>
                      </a:xfrm>
                      <a:prstGeom prst="rect">
                        <a:avLst/>
                      </a:prstGeom>
                      <a:noFill/>
                      <a:ln w="38100">
                        <a:noFill/>
                        <a:miter/>
                      </a:ln>
                    </p:spPr>
                  </p:pic>
                </p:oleObj>
              </mc:Fallback>
            </mc:AlternateContent>
          </a:graphicData>
        </a:graphic>
      </p:graphicFrame>
      <p:graphicFrame>
        <p:nvGraphicFramePr>
          <p:cNvPr id="199" name="对象 198">
            <a:hlinkClick r:id="" action="ppaction://ole?verb="/>
          </p:cNvPr>
          <p:cNvGraphicFramePr>
            <a:graphicFrameLocks noChangeAspect="1"/>
          </p:cNvGraphicFramePr>
          <p:nvPr/>
        </p:nvGraphicFramePr>
        <p:xfrm>
          <a:off x="1617663" y="5262563"/>
          <a:ext cx="938212" cy="263525"/>
        </p:xfrm>
        <a:graphic>
          <a:graphicData uri="http://schemas.openxmlformats.org/presentationml/2006/ole">
            <mc:AlternateContent xmlns:mc="http://schemas.openxmlformats.org/markup-compatibility/2006">
              <mc:Choice xmlns:v="urn:schemas-microsoft-com:vml" Requires="v">
                <p:oleObj spid="_x0000_s3230" name="" r:id="rId86" imgW="774065" imgH="215900" progId="Equation.KSEE3">
                  <p:embed/>
                </p:oleObj>
              </mc:Choice>
              <mc:Fallback>
                <p:oleObj name="" r:id="rId86" imgW="774065" imgH="215900" progId="Equation.KSEE3">
                  <p:embed/>
                  <p:pic>
                    <p:nvPicPr>
                      <p:cNvPr id="0" name="图片 3229"/>
                      <p:cNvPicPr/>
                      <p:nvPr/>
                    </p:nvPicPr>
                    <p:blipFill>
                      <a:blip r:embed="rId8"/>
                      <a:stretch>
                        <a:fillRect/>
                      </a:stretch>
                    </p:blipFill>
                    <p:spPr>
                      <a:xfrm>
                        <a:off x="1617663" y="5262563"/>
                        <a:ext cx="938212" cy="263525"/>
                      </a:xfrm>
                      <a:prstGeom prst="rect">
                        <a:avLst/>
                      </a:prstGeom>
                      <a:noFill/>
                      <a:ln w="38100">
                        <a:noFill/>
                        <a:miter/>
                      </a:ln>
                    </p:spPr>
                  </p:pic>
                </p:oleObj>
              </mc:Fallback>
            </mc:AlternateContent>
          </a:graphicData>
        </a:graphic>
      </p:graphicFrame>
      <p:graphicFrame>
        <p:nvGraphicFramePr>
          <p:cNvPr id="201" name="对象 200">
            <a:hlinkClick r:id="" action="ppaction://ole?verb="/>
          </p:cNvPr>
          <p:cNvGraphicFramePr>
            <a:graphicFrameLocks noChangeAspect="1"/>
          </p:cNvGraphicFramePr>
          <p:nvPr/>
        </p:nvGraphicFramePr>
        <p:xfrm>
          <a:off x="542925" y="5095875"/>
          <a:ext cx="890588" cy="606425"/>
        </p:xfrm>
        <a:graphic>
          <a:graphicData uri="http://schemas.openxmlformats.org/presentationml/2006/ole">
            <mc:AlternateContent xmlns:mc="http://schemas.openxmlformats.org/markup-compatibility/2006">
              <mc:Choice xmlns:v="urn:schemas-microsoft-com:vml" Requires="v">
                <p:oleObj spid="_x0000_s3231" name="" r:id="rId87" imgW="711200" imgH="482600" progId="Equation.KSEE3">
                  <p:embed/>
                </p:oleObj>
              </mc:Choice>
              <mc:Fallback>
                <p:oleObj name="" r:id="rId87" imgW="711200" imgH="482600" progId="Equation.KSEE3">
                  <p:embed/>
                  <p:pic>
                    <p:nvPicPr>
                      <p:cNvPr id="0" name="图片 3230"/>
                      <p:cNvPicPr/>
                      <p:nvPr/>
                    </p:nvPicPr>
                    <p:blipFill>
                      <a:blip r:embed="rId88"/>
                      <a:stretch>
                        <a:fillRect/>
                      </a:stretch>
                    </p:blipFill>
                    <p:spPr>
                      <a:xfrm>
                        <a:off x="542925" y="5095875"/>
                        <a:ext cx="890588" cy="606425"/>
                      </a:xfrm>
                      <a:prstGeom prst="rect">
                        <a:avLst/>
                      </a:prstGeom>
                      <a:noFill/>
                      <a:ln w="38100">
                        <a:noFill/>
                        <a:miter/>
                      </a:ln>
                    </p:spPr>
                  </p:pic>
                </p:oleObj>
              </mc:Fallback>
            </mc:AlternateContent>
          </a:graphicData>
        </a:graphic>
      </p:graphicFrame>
      <p:graphicFrame>
        <p:nvGraphicFramePr>
          <p:cNvPr id="204" name="对象 203">
            <a:hlinkClick r:id="" action="ppaction://ole?verb="/>
          </p:cNvPr>
          <p:cNvGraphicFramePr>
            <a:graphicFrameLocks noChangeAspect="1"/>
          </p:cNvGraphicFramePr>
          <p:nvPr/>
        </p:nvGraphicFramePr>
        <p:xfrm>
          <a:off x="1644650" y="4062413"/>
          <a:ext cx="171450" cy="173037"/>
        </p:xfrm>
        <a:graphic>
          <a:graphicData uri="http://schemas.openxmlformats.org/presentationml/2006/ole">
            <mc:AlternateContent xmlns:mc="http://schemas.openxmlformats.org/markup-compatibility/2006">
              <mc:Choice xmlns:v="urn:schemas-microsoft-com:vml" Requires="v">
                <p:oleObj spid="_x0000_s3232" name="" r:id="rId89" imgW="165100" imgH="165100" progId="Equation.KSEE3">
                  <p:embed/>
                </p:oleObj>
              </mc:Choice>
              <mc:Fallback>
                <p:oleObj name="" r:id="rId89" imgW="165100" imgH="165100" progId="Equation.KSEE3">
                  <p:embed/>
                  <p:pic>
                    <p:nvPicPr>
                      <p:cNvPr id="0" name="图片 3231"/>
                      <p:cNvPicPr/>
                      <p:nvPr/>
                    </p:nvPicPr>
                    <p:blipFill>
                      <a:blip r:embed="rId12"/>
                      <a:stretch>
                        <a:fillRect/>
                      </a:stretch>
                    </p:blipFill>
                    <p:spPr>
                      <a:xfrm>
                        <a:off x="1644650" y="4062413"/>
                        <a:ext cx="171450" cy="173037"/>
                      </a:xfrm>
                      <a:prstGeom prst="rect">
                        <a:avLst/>
                      </a:prstGeom>
                      <a:noFill/>
                      <a:ln w="38100">
                        <a:noFill/>
                        <a:miter/>
                      </a:ln>
                    </p:spPr>
                  </p:pic>
                </p:oleObj>
              </mc:Fallback>
            </mc:AlternateContent>
          </a:graphicData>
        </a:graphic>
      </p:graphicFrame>
      <p:cxnSp>
        <p:nvCxnSpPr>
          <p:cNvPr id="206" name="直接箭头连接符 205"/>
          <p:cNvCxnSpPr>
            <a:endCxn id="124" idx="6"/>
          </p:cNvCxnSpPr>
          <p:nvPr/>
        </p:nvCxnSpPr>
        <p:spPr>
          <a:xfrm flipV="1">
            <a:off x="1893888" y="4611688"/>
            <a:ext cx="357188" cy="342900"/>
          </a:xfrm>
          <a:prstGeom prst="straightConnector1">
            <a:avLst/>
          </a:prstGeom>
          <a:noFill/>
          <a:ln w="25400" cap="flat">
            <a:solidFill>
              <a:srgbClr val="FF0000"/>
            </a:solidFill>
            <a:prstDash val="solid"/>
            <a:miter lim="400000"/>
            <a:headEnd type="triangle" w="med" len="med"/>
            <a:tailEnd type="none"/>
          </a:ln>
        </p:spPr>
        <p:style>
          <a:lnRef idx="0">
            <a:scrgbClr r="0" g="0" b="0"/>
          </a:lnRef>
          <a:fillRef idx="0">
            <a:scrgbClr r="0" g="0" b="0"/>
          </a:fillRef>
          <a:effectRef idx="0">
            <a:scrgbClr r="0" g="0" b="0"/>
          </a:effectRef>
          <a:fontRef idx="none"/>
        </p:style>
      </p:cxnSp>
      <p:sp>
        <p:nvSpPr>
          <p:cNvPr id="208" name="任意多边形 207"/>
          <p:cNvSpPr/>
          <p:nvPr/>
        </p:nvSpPr>
        <p:spPr>
          <a:xfrm>
            <a:off x="2324100" y="4143375"/>
            <a:ext cx="407988" cy="422275"/>
          </a:xfrm>
          <a:custGeom>
            <a:avLst/>
            <a:gdLst>
              <a:gd name="connisteX0" fmla="*/ 0 w 453203"/>
              <a:gd name="connsiteY0" fmla="*/ 0 h 373868"/>
              <a:gd name="connisteX1" fmla="*/ 268605 w 453203"/>
              <a:gd name="connsiteY1" fmla="*/ 84455 h 373868"/>
              <a:gd name="connisteX2" fmla="*/ 437515 w 453203"/>
              <a:gd name="connsiteY2" fmla="*/ 353060 h 373868"/>
              <a:gd name="connisteX3" fmla="*/ 437515 w 453203"/>
              <a:gd name="connsiteY3" fmla="*/ 338455 h 373868"/>
            </a:gdLst>
            <a:ahLst/>
            <a:cxnLst>
              <a:cxn ang="0">
                <a:pos x="connisteX0" y="connsiteY0"/>
              </a:cxn>
              <a:cxn ang="0">
                <a:pos x="connisteX1" y="connsiteY1"/>
              </a:cxn>
              <a:cxn ang="0">
                <a:pos x="connisteX2" y="connsiteY2"/>
              </a:cxn>
              <a:cxn ang="0">
                <a:pos x="connisteX3" y="connsiteY3"/>
              </a:cxn>
            </a:cxnLst>
            <a:rect l="l" t="t" r="r" b="b"/>
            <a:pathLst>
              <a:path w="453204" h="373869">
                <a:moveTo>
                  <a:pt x="0" y="0"/>
                </a:moveTo>
                <a:cubicBezTo>
                  <a:pt x="50165" y="11430"/>
                  <a:pt x="180975" y="13970"/>
                  <a:pt x="268605" y="84455"/>
                </a:cubicBezTo>
                <a:cubicBezTo>
                  <a:pt x="356235" y="154940"/>
                  <a:pt x="403860" y="302260"/>
                  <a:pt x="437515" y="353060"/>
                </a:cubicBezTo>
                <a:cubicBezTo>
                  <a:pt x="471170" y="403860"/>
                  <a:pt x="440690" y="346710"/>
                  <a:pt x="437515" y="338455"/>
                </a:cubicBezTo>
              </a:path>
            </a:pathLst>
          </a:custGeom>
          <a:noFill/>
          <a:ln w="12700" cap="flat">
            <a:solidFill>
              <a:srgbClr val="FF0000"/>
            </a:solidFill>
            <a:miter lim="400000"/>
            <a:headEnd type="triangle" w="med" len="med"/>
            <a:tailEnd type="none"/>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209" name="内容占位符 224288"/>
          <p:cNvGraphicFramePr>
            <a:graphicFrameLocks noGrp="1"/>
          </p:cNvGraphicFramePr>
          <p:nvPr/>
        </p:nvGraphicFramePr>
        <p:xfrm>
          <a:off x="1811338" y="4522788"/>
          <a:ext cx="192087" cy="261937"/>
        </p:xfrm>
        <a:graphic>
          <a:graphicData uri="http://schemas.openxmlformats.org/presentationml/2006/ole">
            <mc:AlternateContent xmlns:mc="http://schemas.openxmlformats.org/markup-compatibility/2006">
              <mc:Choice xmlns:v="urn:schemas-microsoft-com:vml" Requires="v">
                <p:oleObj spid="_x0000_s3234" name="" r:id="rId90" imgW="190500" imgH="241300" progId="Equation.3">
                  <p:embed/>
                </p:oleObj>
              </mc:Choice>
              <mc:Fallback>
                <p:oleObj name="" r:id="rId90" imgW="190500" imgH="241300" progId="Equation.3">
                  <p:embed/>
                  <p:pic>
                    <p:nvPicPr>
                      <p:cNvPr id="0" name="图片 3233"/>
                      <p:cNvPicPr/>
                      <p:nvPr/>
                    </p:nvPicPr>
                    <p:blipFill>
                      <a:blip r:embed="rId91"/>
                      <a:stretch>
                        <a:fillRect/>
                      </a:stretch>
                    </p:blipFill>
                    <p:spPr>
                      <a:xfrm>
                        <a:off x="1811338" y="4522788"/>
                        <a:ext cx="192087" cy="261937"/>
                      </a:xfrm>
                      <a:prstGeom prst="rect">
                        <a:avLst/>
                      </a:prstGeom>
                      <a:noFill/>
                      <a:ln w="38100">
                        <a:noFill/>
                        <a:miter/>
                      </a:ln>
                    </p:spPr>
                  </p:pic>
                </p:oleObj>
              </mc:Fallback>
            </mc:AlternateContent>
          </a:graphicData>
        </a:graphic>
      </p:graphicFrame>
      <p:graphicFrame>
        <p:nvGraphicFramePr>
          <p:cNvPr id="211" name="内容占位符 224288"/>
          <p:cNvGraphicFramePr>
            <a:graphicFrameLocks noGrp="1"/>
          </p:cNvGraphicFramePr>
          <p:nvPr/>
        </p:nvGraphicFramePr>
        <p:xfrm>
          <a:off x="2420938" y="4638675"/>
          <a:ext cx="190500" cy="236538"/>
        </p:xfrm>
        <a:graphic>
          <a:graphicData uri="http://schemas.openxmlformats.org/presentationml/2006/ole">
            <mc:AlternateContent xmlns:mc="http://schemas.openxmlformats.org/markup-compatibility/2006">
              <mc:Choice xmlns:v="urn:schemas-microsoft-com:vml" Requires="v">
                <p:oleObj spid="_x0000_s3233" name="" r:id="rId92" imgW="190500" imgH="215900" progId="Equation.3">
                  <p:embed/>
                </p:oleObj>
              </mc:Choice>
              <mc:Fallback>
                <p:oleObj name="" r:id="rId92" imgW="190500" imgH="215900" progId="Equation.3">
                  <p:embed/>
                  <p:pic>
                    <p:nvPicPr>
                      <p:cNvPr id="0" name="图片 3232"/>
                      <p:cNvPicPr/>
                      <p:nvPr/>
                    </p:nvPicPr>
                    <p:blipFill>
                      <a:blip r:embed="rId16"/>
                      <a:stretch>
                        <a:fillRect/>
                      </a:stretch>
                    </p:blipFill>
                    <p:spPr>
                      <a:xfrm>
                        <a:off x="2420938" y="4638675"/>
                        <a:ext cx="190500" cy="236538"/>
                      </a:xfrm>
                      <a:prstGeom prst="rect">
                        <a:avLst/>
                      </a:prstGeom>
                      <a:noFill/>
                      <a:ln w="38100">
                        <a:noFill/>
                        <a:miter/>
                      </a:ln>
                    </p:spPr>
                  </p:pic>
                </p:oleObj>
              </mc:Fallback>
            </mc:AlternateContent>
          </a:graphicData>
        </a:graphic>
      </p:graphicFrame>
      <p:cxnSp>
        <p:nvCxnSpPr>
          <p:cNvPr id="213" name="直接箭头连接符 212"/>
          <p:cNvCxnSpPr>
            <a:endCxn id="124" idx="6"/>
          </p:cNvCxnSpPr>
          <p:nvPr/>
        </p:nvCxnSpPr>
        <p:spPr>
          <a:xfrm flipH="1">
            <a:off x="1512888" y="4198938"/>
            <a:ext cx="330200" cy="285750"/>
          </a:xfrm>
          <a:prstGeom prst="straightConnector1">
            <a:avLst/>
          </a:prstGeom>
          <a:noFill/>
          <a:ln w="25400" cap="flat">
            <a:solidFill>
              <a:srgbClr val="0432FF"/>
            </a:solidFill>
            <a:prstDash val="solid"/>
            <a:miter lim="400000"/>
            <a:headEnd type="triangle" w="med" len="med"/>
            <a:tailEnd type="none"/>
          </a:ln>
        </p:spPr>
        <p:style>
          <a:lnRef idx="0">
            <a:scrgbClr r="0" g="0" b="0"/>
          </a:lnRef>
          <a:fillRef idx="0">
            <a:scrgbClr r="0" g="0" b="0"/>
          </a:fillRef>
          <a:effectRef idx="0">
            <a:scrgbClr r="0" g="0" b="0"/>
          </a:effectRef>
          <a:fontRef idx="none"/>
        </p:style>
      </p:cxnSp>
      <p:graphicFrame>
        <p:nvGraphicFramePr>
          <p:cNvPr id="214" name="对象 213">
            <a:hlinkClick r:id="" action="ppaction://ole?verb="/>
          </p:cNvPr>
          <p:cNvGraphicFramePr>
            <a:graphicFrameLocks noChangeAspect="1"/>
          </p:cNvGraphicFramePr>
          <p:nvPr/>
        </p:nvGraphicFramePr>
        <p:xfrm>
          <a:off x="1293813" y="4179888"/>
          <a:ext cx="257175" cy="257175"/>
        </p:xfrm>
        <a:graphic>
          <a:graphicData uri="http://schemas.openxmlformats.org/presentationml/2006/ole">
            <mc:AlternateContent xmlns:mc="http://schemas.openxmlformats.org/markup-compatibility/2006">
              <mc:Choice xmlns:v="urn:schemas-microsoft-com:vml" Requires="v">
                <p:oleObj spid="_x0000_s3235" name="" r:id="rId93" imgW="241300" imgH="241300" progId="Equation.KSEE3">
                  <p:embed/>
                </p:oleObj>
              </mc:Choice>
              <mc:Fallback>
                <p:oleObj name="" r:id="rId93" imgW="241300" imgH="241300" progId="Equation.KSEE3">
                  <p:embed/>
                  <p:pic>
                    <p:nvPicPr>
                      <p:cNvPr id="0" name="图片 3234"/>
                      <p:cNvPicPr/>
                      <p:nvPr/>
                    </p:nvPicPr>
                    <p:blipFill>
                      <a:blip r:embed="rId94"/>
                      <a:stretch>
                        <a:fillRect/>
                      </a:stretch>
                    </p:blipFill>
                    <p:spPr>
                      <a:xfrm>
                        <a:off x="1293813" y="4179888"/>
                        <a:ext cx="257175" cy="257175"/>
                      </a:xfrm>
                      <a:prstGeom prst="rect">
                        <a:avLst/>
                      </a:prstGeom>
                      <a:noFill/>
                      <a:ln w="38100">
                        <a:noFill/>
                        <a:miter/>
                      </a:ln>
                    </p:spPr>
                  </p:pic>
                </p:oleObj>
              </mc:Fallback>
            </mc:AlternateContent>
          </a:graphicData>
        </a:graphic>
      </p:graphicFrame>
      <p:cxnSp>
        <p:nvCxnSpPr>
          <p:cNvPr id="216" name="直接箭头连接符 215"/>
          <p:cNvCxnSpPr>
            <a:endCxn id="124" idx="6"/>
          </p:cNvCxnSpPr>
          <p:nvPr/>
        </p:nvCxnSpPr>
        <p:spPr>
          <a:xfrm flipH="1" flipV="1">
            <a:off x="1503363" y="4892675"/>
            <a:ext cx="379413" cy="3492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sp>
        <p:nvSpPr>
          <p:cNvPr id="217" name="任意多边形 216"/>
          <p:cNvSpPr/>
          <p:nvPr/>
        </p:nvSpPr>
        <p:spPr>
          <a:xfrm>
            <a:off x="1635125" y="4518025"/>
            <a:ext cx="222250" cy="422275"/>
          </a:xfrm>
          <a:custGeom>
            <a:avLst/>
            <a:gdLst>
              <a:gd name="connisteX0" fmla="*/ 248091 w 248091"/>
              <a:gd name="connsiteY0" fmla="*/ 0 h 147806"/>
              <a:gd name="connisteX1" fmla="*/ 93151 w 248091"/>
              <a:gd name="connsiteY1" fmla="*/ 27940 h 147806"/>
              <a:gd name="connisteX2" fmla="*/ 8061 w 248091"/>
              <a:gd name="connsiteY2" fmla="*/ 140970 h 147806"/>
              <a:gd name="connisteX3" fmla="*/ 8061 w 248091"/>
              <a:gd name="connsiteY3" fmla="*/ 127000 h 147806"/>
            </a:gdLst>
            <a:ahLst/>
            <a:cxnLst>
              <a:cxn ang="0">
                <a:pos x="connisteX0" y="connsiteY0"/>
              </a:cxn>
              <a:cxn ang="0">
                <a:pos x="connisteX1" y="connsiteY1"/>
              </a:cxn>
              <a:cxn ang="0">
                <a:pos x="connisteX2" y="connsiteY2"/>
              </a:cxn>
              <a:cxn ang="0">
                <a:pos x="connisteX3" y="connsiteY3"/>
              </a:cxn>
            </a:cxnLst>
            <a:rect l="l" t="t" r="r" b="b"/>
            <a:pathLst>
              <a:path w="248091" h="147806">
                <a:moveTo>
                  <a:pt x="248091" y="0"/>
                </a:moveTo>
                <a:cubicBezTo>
                  <a:pt x="218881" y="3175"/>
                  <a:pt x="141411" y="0"/>
                  <a:pt x="93151" y="27940"/>
                </a:cubicBezTo>
                <a:cubicBezTo>
                  <a:pt x="44891" y="55880"/>
                  <a:pt x="25206" y="121285"/>
                  <a:pt x="8061" y="140970"/>
                </a:cubicBezTo>
                <a:cubicBezTo>
                  <a:pt x="-9084" y="160655"/>
                  <a:pt x="6156" y="132080"/>
                  <a:pt x="8061" y="127000"/>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218" name="直接箭头连接符 217"/>
          <p:cNvCxnSpPr>
            <a:endCxn id="124" idx="6"/>
          </p:cNvCxnSpPr>
          <p:nvPr/>
        </p:nvCxnSpPr>
        <p:spPr>
          <a:xfrm flipV="1">
            <a:off x="1985963" y="5132388"/>
            <a:ext cx="420688" cy="1111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sp>
        <p:nvSpPr>
          <p:cNvPr id="219" name="任意多边形 218"/>
          <p:cNvSpPr/>
          <p:nvPr/>
        </p:nvSpPr>
        <p:spPr>
          <a:xfrm>
            <a:off x="1598613" y="4881563"/>
            <a:ext cx="130175" cy="422275"/>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220" name="内容占位符 224288"/>
          <p:cNvGraphicFramePr>
            <a:graphicFrameLocks noGrp="1"/>
          </p:cNvGraphicFramePr>
          <p:nvPr/>
        </p:nvGraphicFramePr>
        <p:xfrm>
          <a:off x="1450975" y="4479925"/>
          <a:ext cx="176213" cy="234950"/>
        </p:xfrm>
        <a:graphic>
          <a:graphicData uri="http://schemas.openxmlformats.org/presentationml/2006/ole">
            <mc:AlternateContent xmlns:mc="http://schemas.openxmlformats.org/markup-compatibility/2006">
              <mc:Choice xmlns:v="urn:schemas-microsoft-com:vml" Requires="v">
                <p:oleObj spid="_x0000_s3201" name="" r:id="rId95" imgW="177165" imgH="215900" progId="Equation.3">
                  <p:embed/>
                </p:oleObj>
              </mc:Choice>
              <mc:Fallback>
                <p:oleObj name="" r:id="rId95" imgW="177165" imgH="215900" progId="Equation.3">
                  <p:embed/>
                  <p:pic>
                    <p:nvPicPr>
                      <p:cNvPr id="0" name="图片 3200"/>
                      <p:cNvPicPr/>
                      <p:nvPr/>
                    </p:nvPicPr>
                    <p:blipFill>
                      <a:blip r:embed="rId20"/>
                      <a:stretch>
                        <a:fillRect/>
                      </a:stretch>
                    </p:blipFill>
                    <p:spPr>
                      <a:xfrm>
                        <a:off x="1450975" y="4479925"/>
                        <a:ext cx="176213" cy="234950"/>
                      </a:xfrm>
                      <a:prstGeom prst="rect">
                        <a:avLst/>
                      </a:prstGeom>
                      <a:noFill/>
                      <a:ln w="38100">
                        <a:noFill/>
                        <a:miter/>
                      </a:ln>
                    </p:spPr>
                  </p:pic>
                </p:oleObj>
              </mc:Fallback>
            </mc:AlternateContent>
          </a:graphicData>
        </a:graphic>
      </p:graphicFrame>
      <p:graphicFrame>
        <p:nvGraphicFramePr>
          <p:cNvPr id="222" name="内容占位符 224288"/>
          <p:cNvGraphicFramePr>
            <a:graphicFrameLocks noGrp="1"/>
          </p:cNvGraphicFramePr>
          <p:nvPr/>
        </p:nvGraphicFramePr>
        <p:xfrm>
          <a:off x="1273175" y="4686300"/>
          <a:ext cx="190500" cy="234950"/>
        </p:xfrm>
        <a:graphic>
          <a:graphicData uri="http://schemas.openxmlformats.org/presentationml/2006/ole">
            <mc:AlternateContent xmlns:mc="http://schemas.openxmlformats.org/markup-compatibility/2006">
              <mc:Choice xmlns:v="urn:schemas-microsoft-com:vml" Requires="v">
                <p:oleObj spid="_x0000_s3202" name="" r:id="rId96" imgW="190500" imgH="215900" progId="Equation.3">
                  <p:embed/>
                </p:oleObj>
              </mc:Choice>
              <mc:Fallback>
                <p:oleObj name="" r:id="rId96" imgW="190500" imgH="215900" progId="Equation.3">
                  <p:embed/>
                  <p:pic>
                    <p:nvPicPr>
                      <p:cNvPr id="0" name="图片 3201"/>
                      <p:cNvPicPr/>
                      <p:nvPr/>
                    </p:nvPicPr>
                    <p:blipFill>
                      <a:blip r:embed="rId22"/>
                      <a:stretch>
                        <a:fillRect/>
                      </a:stretch>
                    </p:blipFill>
                    <p:spPr>
                      <a:xfrm>
                        <a:off x="1273175" y="4686300"/>
                        <a:ext cx="190500" cy="234950"/>
                      </a:xfrm>
                      <a:prstGeom prst="rect">
                        <a:avLst/>
                      </a:prstGeom>
                      <a:noFill/>
                      <a:ln w="38100">
                        <a:noFill/>
                        <a:miter/>
                      </a:ln>
                    </p:spPr>
                  </p:pic>
                </p:oleObj>
              </mc:Fallback>
            </mc:AlternateContent>
          </a:graphicData>
        </a:graphic>
      </p:graphicFrame>
      <p:graphicFrame>
        <p:nvGraphicFramePr>
          <p:cNvPr id="224" name="对象 223">
            <a:hlinkClick r:id="" action="ppaction://ole?verb="/>
          </p:cNvPr>
          <p:cNvGraphicFramePr>
            <a:graphicFrameLocks noChangeAspect="1"/>
          </p:cNvGraphicFramePr>
          <p:nvPr/>
        </p:nvGraphicFramePr>
        <p:xfrm>
          <a:off x="2192338" y="4897438"/>
          <a:ext cx="242887" cy="228600"/>
        </p:xfrm>
        <a:graphic>
          <a:graphicData uri="http://schemas.openxmlformats.org/presentationml/2006/ole">
            <mc:AlternateContent xmlns:mc="http://schemas.openxmlformats.org/markup-compatibility/2006">
              <mc:Choice xmlns:v="urn:schemas-microsoft-com:vml" Requires="v">
                <p:oleObj spid="_x0000_s3203" name="" r:id="rId97" imgW="228600" imgH="215900" progId="Equation.KSEE3">
                  <p:embed/>
                </p:oleObj>
              </mc:Choice>
              <mc:Fallback>
                <p:oleObj name="" r:id="rId97" imgW="228600" imgH="215900" progId="Equation.KSEE3">
                  <p:embed/>
                  <p:pic>
                    <p:nvPicPr>
                      <p:cNvPr id="0" name="图片 3202"/>
                      <p:cNvPicPr/>
                      <p:nvPr/>
                    </p:nvPicPr>
                    <p:blipFill>
                      <a:blip r:embed="rId24"/>
                      <a:stretch>
                        <a:fillRect/>
                      </a:stretch>
                    </p:blipFill>
                    <p:spPr>
                      <a:xfrm>
                        <a:off x="2192338" y="4897438"/>
                        <a:ext cx="242887" cy="228600"/>
                      </a:xfrm>
                      <a:prstGeom prst="rect">
                        <a:avLst/>
                      </a:prstGeom>
                      <a:noFill/>
                      <a:ln w="38100">
                        <a:noFill/>
                        <a:miter/>
                      </a:ln>
                    </p:spPr>
                  </p:pic>
                </p:oleObj>
              </mc:Fallback>
            </mc:AlternateContent>
          </a:graphicData>
        </a:graphic>
      </p:graphicFrame>
      <p:graphicFrame>
        <p:nvGraphicFramePr>
          <p:cNvPr id="226" name="对象 225">
            <a:hlinkClick r:id="" action="ppaction://ole?verb="/>
          </p:cNvPr>
          <p:cNvGraphicFramePr>
            <a:graphicFrameLocks noChangeAspect="1"/>
          </p:cNvGraphicFramePr>
          <p:nvPr/>
        </p:nvGraphicFramePr>
        <p:xfrm>
          <a:off x="1708150" y="5748338"/>
          <a:ext cx="892175" cy="261937"/>
        </p:xfrm>
        <a:graphic>
          <a:graphicData uri="http://schemas.openxmlformats.org/presentationml/2006/ole">
            <mc:AlternateContent xmlns:mc="http://schemas.openxmlformats.org/markup-compatibility/2006">
              <mc:Choice xmlns:v="urn:schemas-microsoft-com:vml" Requires="v">
                <p:oleObj spid="_x0000_s3204" name="" r:id="rId98" imgW="736600" imgH="215900" progId="Equation.KSEE3">
                  <p:embed/>
                </p:oleObj>
              </mc:Choice>
              <mc:Fallback>
                <p:oleObj name="" r:id="rId98" imgW="736600" imgH="215900" progId="Equation.KSEE3">
                  <p:embed/>
                  <p:pic>
                    <p:nvPicPr>
                      <p:cNvPr id="0" name="图片 3203"/>
                      <p:cNvPicPr/>
                      <p:nvPr/>
                    </p:nvPicPr>
                    <p:blipFill>
                      <a:blip r:embed="rId26"/>
                      <a:stretch>
                        <a:fillRect/>
                      </a:stretch>
                    </p:blipFill>
                    <p:spPr>
                      <a:xfrm>
                        <a:off x="1708150" y="5748338"/>
                        <a:ext cx="892175" cy="261937"/>
                      </a:xfrm>
                      <a:prstGeom prst="rect">
                        <a:avLst/>
                      </a:prstGeom>
                      <a:noFill/>
                      <a:ln w="38100">
                        <a:noFill/>
                        <a:miter/>
                      </a:ln>
                    </p:spPr>
                  </p:pic>
                </p:oleObj>
              </mc:Fallback>
            </mc:AlternateContent>
          </a:graphicData>
        </a:graphic>
      </p:graphicFrame>
      <p:graphicFrame>
        <p:nvGraphicFramePr>
          <p:cNvPr id="228" name="对象 227">
            <a:hlinkClick r:id="" action="ppaction://ole?verb="/>
          </p:cNvPr>
          <p:cNvGraphicFramePr>
            <a:graphicFrameLocks noChangeAspect="1"/>
          </p:cNvGraphicFramePr>
          <p:nvPr/>
        </p:nvGraphicFramePr>
        <p:xfrm>
          <a:off x="533400" y="5768975"/>
          <a:ext cx="809625" cy="285750"/>
        </p:xfrm>
        <a:graphic>
          <a:graphicData uri="http://schemas.openxmlformats.org/presentationml/2006/ole">
            <mc:AlternateContent xmlns:mc="http://schemas.openxmlformats.org/markup-compatibility/2006">
              <mc:Choice xmlns:v="urn:schemas-microsoft-com:vml" Requires="v">
                <p:oleObj spid="_x0000_s3205" name="" r:id="rId99" imgW="647700" imgH="228600" progId="Equation.KSEE3">
                  <p:embed/>
                </p:oleObj>
              </mc:Choice>
              <mc:Fallback>
                <p:oleObj name="" r:id="rId99" imgW="647700" imgH="228600" progId="Equation.KSEE3">
                  <p:embed/>
                  <p:pic>
                    <p:nvPicPr>
                      <p:cNvPr id="0" name="图片 3204"/>
                      <p:cNvPicPr/>
                      <p:nvPr/>
                    </p:nvPicPr>
                    <p:blipFill>
                      <a:blip r:embed="rId28"/>
                      <a:stretch>
                        <a:fillRect/>
                      </a:stretch>
                    </p:blipFill>
                    <p:spPr>
                      <a:xfrm>
                        <a:off x="533400" y="5768975"/>
                        <a:ext cx="809625" cy="285750"/>
                      </a:xfrm>
                      <a:prstGeom prst="rect">
                        <a:avLst/>
                      </a:prstGeom>
                      <a:noFill/>
                      <a:ln w="38100">
                        <a:noFill/>
                        <a:miter/>
                      </a:ln>
                    </p:spPr>
                  </p:pic>
                </p:oleObj>
              </mc:Fallback>
            </mc:AlternateContent>
          </a:graphicData>
        </a:graphic>
      </p:graphicFrame>
      <p:graphicFrame>
        <p:nvGraphicFramePr>
          <p:cNvPr id="230" name="对象 229">
            <a:hlinkClick r:id="" action="ppaction://ole?verb="/>
          </p:cNvPr>
          <p:cNvGraphicFramePr>
            <a:graphicFrameLocks noChangeAspect="1"/>
          </p:cNvGraphicFramePr>
          <p:nvPr/>
        </p:nvGraphicFramePr>
        <p:xfrm>
          <a:off x="1273175" y="4891088"/>
          <a:ext cx="303213" cy="261937"/>
        </p:xfrm>
        <a:graphic>
          <a:graphicData uri="http://schemas.openxmlformats.org/presentationml/2006/ole">
            <mc:AlternateContent xmlns:mc="http://schemas.openxmlformats.org/markup-compatibility/2006">
              <mc:Choice xmlns:v="urn:schemas-microsoft-com:vml" Requires="v">
                <p:oleObj spid="_x0000_s3206" name="" r:id="rId100" imgW="292100" imgH="215900" progId="Equation.KSEE3">
                  <p:embed/>
                </p:oleObj>
              </mc:Choice>
              <mc:Fallback>
                <p:oleObj name="" r:id="rId100" imgW="292100" imgH="215900" progId="Equation.KSEE3">
                  <p:embed/>
                  <p:pic>
                    <p:nvPicPr>
                      <p:cNvPr id="0" name="图片 3205"/>
                      <p:cNvPicPr/>
                      <p:nvPr/>
                    </p:nvPicPr>
                    <p:blipFill>
                      <a:blip r:embed="rId30"/>
                      <a:stretch>
                        <a:fillRect/>
                      </a:stretch>
                    </p:blipFill>
                    <p:spPr>
                      <a:xfrm>
                        <a:off x="1273175" y="4891088"/>
                        <a:ext cx="303213" cy="261937"/>
                      </a:xfrm>
                      <a:prstGeom prst="rect">
                        <a:avLst/>
                      </a:prstGeom>
                      <a:noFill/>
                      <a:ln w="38100">
                        <a:noFill/>
                        <a:miter/>
                      </a:ln>
                    </p:spPr>
                  </p:pic>
                </p:oleObj>
              </mc:Fallback>
            </mc:AlternateContent>
          </a:graphicData>
        </a:graphic>
      </p:graphicFrame>
      <p:graphicFrame>
        <p:nvGraphicFramePr>
          <p:cNvPr id="232" name="对象 231">
            <a:hlinkClick r:id="" action="ppaction://ole?verb="/>
          </p:cNvPr>
          <p:cNvGraphicFramePr>
            <a:graphicFrameLocks noChangeAspect="1"/>
          </p:cNvGraphicFramePr>
          <p:nvPr/>
        </p:nvGraphicFramePr>
        <p:xfrm>
          <a:off x="468313" y="3709988"/>
          <a:ext cx="514350" cy="352425"/>
        </p:xfrm>
        <a:graphic>
          <a:graphicData uri="http://schemas.openxmlformats.org/presentationml/2006/ole">
            <mc:AlternateContent xmlns:mc="http://schemas.openxmlformats.org/markup-compatibility/2006">
              <mc:Choice xmlns:v="urn:schemas-microsoft-com:vml" Requires="v">
                <p:oleObj spid="_x0000_s3207" name="" r:id="rId101" imgW="381000" imgH="177165" progId="Equation.KSEE3">
                  <p:embed/>
                </p:oleObj>
              </mc:Choice>
              <mc:Fallback>
                <p:oleObj name="" r:id="rId101" imgW="381000" imgH="177165" progId="Equation.KSEE3">
                  <p:embed/>
                  <p:pic>
                    <p:nvPicPr>
                      <p:cNvPr id="0" name="图片 3206"/>
                      <p:cNvPicPr/>
                      <p:nvPr/>
                    </p:nvPicPr>
                    <p:blipFill>
                      <a:blip r:embed="rId102"/>
                      <a:stretch>
                        <a:fillRect/>
                      </a:stretch>
                    </p:blipFill>
                    <p:spPr>
                      <a:xfrm>
                        <a:off x="468313" y="3709988"/>
                        <a:ext cx="514350" cy="352425"/>
                      </a:xfrm>
                      <a:prstGeom prst="rect">
                        <a:avLst/>
                      </a:prstGeom>
                      <a:noFill/>
                      <a:ln w="38100">
                        <a:noFill/>
                        <a:miter/>
                      </a:ln>
                    </p:spPr>
                  </p:pic>
                </p:oleObj>
              </mc:Fallback>
            </mc:AlternateContent>
          </a:graphicData>
        </a:graphic>
      </p:graphicFrame>
      <p:cxnSp>
        <p:nvCxnSpPr>
          <p:cNvPr id="234" name="直接连接符 233"/>
          <p:cNvCxnSpPr>
            <a:endCxn id="124" idx="6"/>
          </p:cNvCxnSpPr>
          <p:nvPr/>
        </p:nvCxnSpPr>
        <p:spPr>
          <a:xfrm>
            <a:off x="468313" y="3651250"/>
            <a:ext cx="8294688" cy="0"/>
          </a:xfrm>
          <a:prstGeom prst="line">
            <a:avLst/>
          </a:prstGeom>
          <a:noFill/>
          <a:ln w="25400" cap="flat">
            <a:solidFill>
              <a:srgbClr val="000000"/>
            </a:solidFill>
            <a:prstDash val="solid"/>
            <a:miter lim="400000"/>
          </a:ln>
        </p:spPr>
        <p:style>
          <a:lnRef idx="0">
            <a:scrgbClr r="0" g="0" b="0"/>
          </a:lnRef>
          <a:fillRef idx="0">
            <a:scrgbClr r="0" g="0" b="0"/>
          </a:fillRef>
          <a:effectRef idx="0">
            <a:scrgbClr r="0" g="0" b="0"/>
          </a:effectRef>
          <a:fontRef idx="none"/>
        </p:style>
      </p:cxnSp>
      <p:sp>
        <p:nvSpPr>
          <p:cNvPr id="237" name="等腰三角形 224306"/>
          <p:cNvSpPr/>
          <p:nvPr/>
        </p:nvSpPr>
        <p:spPr>
          <a:xfrm>
            <a:off x="3819525" y="4503738"/>
            <a:ext cx="147638" cy="147638"/>
          </a:xfrm>
          <a:prstGeom prst="triangle">
            <a:avLst>
              <a:gd name="adj" fmla="val 50000"/>
            </a:avLst>
          </a:prstGeom>
          <a:solidFill>
            <a:srgbClr val="00FFFF"/>
          </a:solidFill>
          <a:ln w="9525" cap="flat" cmpd="sng">
            <a:solidFill>
              <a:schemeClr val="tx1"/>
            </a:solidFill>
            <a:prstDash val="solid"/>
            <a:miter/>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238" name="直接连接符 224307"/>
          <p:cNvSpPr/>
          <p:nvPr/>
        </p:nvSpPr>
        <p:spPr>
          <a:xfrm flipH="1">
            <a:off x="3573463" y="4503738"/>
            <a:ext cx="887412" cy="893762"/>
          </a:xfrm>
          <a:prstGeom prst="line">
            <a:avLst/>
          </a:prstGeom>
          <a:ln w="76200" cap="flat" cmpd="sng">
            <a:solidFill>
              <a:schemeClr val="tx1"/>
            </a:solidFill>
            <a:prstDash val="solid"/>
            <a:round/>
            <a:headEnd type="none" w="med" len="med"/>
            <a:tailEnd type="none" w="med" len="med"/>
          </a:ln>
        </p:spPr>
      </p:sp>
      <p:sp>
        <p:nvSpPr>
          <p:cNvPr id="239" name="直接连接符 224308"/>
          <p:cNvSpPr/>
          <p:nvPr/>
        </p:nvSpPr>
        <p:spPr>
          <a:xfrm>
            <a:off x="3325813" y="5446713"/>
            <a:ext cx="788987" cy="0"/>
          </a:xfrm>
          <a:prstGeom prst="line">
            <a:avLst/>
          </a:prstGeom>
          <a:ln w="76200" cap="flat" cmpd="tri">
            <a:solidFill>
              <a:schemeClr val="tx1"/>
            </a:solidFill>
            <a:prstDash val="solid"/>
            <a:round/>
            <a:headEnd type="none" w="med" len="med"/>
            <a:tailEnd type="none" w="med" len="med"/>
          </a:ln>
        </p:spPr>
      </p:sp>
      <p:sp>
        <p:nvSpPr>
          <p:cNvPr id="240" name="直接连接符 224309"/>
          <p:cNvSpPr/>
          <p:nvPr/>
        </p:nvSpPr>
        <p:spPr>
          <a:xfrm flipH="1">
            <a:off x="3868738" y="4503738"/>
            <a:ext cx="592137" cy="0"/>
          </a:xfrm>
          <a:prstGeom prst="line">
            <a:avLst/>
          </a:prstGeom>
          <a:ln w="9525" cap="flat" cmpd="sng">
            <a:solidFill>
              <a:schemeClr val="tx1"/>
            </a:solidFill>
            <a:prstDash val="solid"/>
            <a:round/>
            <a:headEnd type="none" w="med" len="med"/>
            <a:tailEnd type="none" w="med" len="med"/>
          </a:ln>
        </p:spPr>
      </p:sp>
      <p:sp>
        <p:nvSpPr>
          <p:cNvPr id="241" name="椭圆 224310"/>
          <p:cNvSpPr/>
          <p:nvPr/>
        </p:nvSpPr>
        <p:spPr>
          <a:xfrm>
            <a:off x="3868738" y="4451350"/>
            <a:ext cx="49213" cy="100013"/>
          </a:xfrm>
          <a:prstGeom prst="ellipse">
            <a:avLst/>
          </a:prstGeom>
          <a:solidFill>
            <a:srgbClr val="00FFFF"/>
          </a:solidFill>
          <a:ln w="9525" cap="flat" cmpd="sng">
            <a:solidFill>
              <a:schemeClr val="tx1"/>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242" name="直接连接符 224311"/>
          <p:cNvSpPr/>
          <p:nvPr/>
        </p:nvSpPr>
        <p:spPr>
          <a:xfrm>
            <a:off x="3721100" y="4651375"/>
            <a:ext cx="295275" cy="0"/>
          </a:xfrm>
          <a:prstGeom prst="line">
            <a:avLst/>
          </a:prstGeom>
          <a:ln w="57150" cap="flat" cmpd="thinThick">
            <a:solidFill>
              <a:schemeClr val="tx1"/>
            </a:solidFill>
            <a:prstDash val="solid"/>
            <a:round/>
            <a:headEnd type="none" w="med" len="med"/>
            <a:tailEnd type="none" w="med" len="med"/>
          </a:ln>
        </p:spPr>
      </p:sp>
      <p:sp>
        <p:nvSpPr>
          <p:cNvPr id="243" name="矩形 224312"/>
          <p:cNvSpPr/>
          <p:nvPr/>
        </p:nvSpPr>
        <p:spPr>
          <a:xfrm>
            <a:off x="4214813" y="4310063"/>
            <a:ext cx="292100" cy="285750"/>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A</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244" name="矩形 224313"/>
          <p:cNvSpPr/>
          <p:nvPr/>
        </p:nvSpPr>
        <p:spPr>
          <a:xfrm>
            <a:off x="3227388" y="5256213"/>
            <a:ext cx="280988" cy="284163"/>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B</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245" name="矩形 224314"/>
          <p:cNvSpPr/>
          <p:nvPr/>
        </p:nvSpPr>
        <p:spPr>
          <a:xfrm>
            <a:off x="3868738" y="4360863"/>
            <a:ext cx="300038" cy="284163"/>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O</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246" name="椭圆 224315"/>
          <p:cNvSpPr/>
          <p:nvPr/>
        </p:nvSpPr>
        <p:spPr>
          <a:xfrm>
            <a:off x="3951288" y="4889500"/>
            <a:ext cx="98425" cy="100013"/>
          </a:xfrm>
          <a:prstGeom prst="ellipse">
            <a:avLst/>
          </a:prstGeom>
          <a:solidFill>
            <a:srgbClr val="FF3300"/>
          </a:solidFill>
          <a:ln w="9525" cap="flat" cmpd="sng">
            <a:solidFill>
              <a:srgbClr val="FF00FF"/>
            </a:solidFill>
            <a:prstDash val="solid"/>
            <a:round/>
            <a:headEnd type="none" w="med" len="med"/>
            <a:tailEnd type="none" w="med" len="med"/>
          </a:ln>
        </p:spPr>
        <p:txBody>
          <a:bodyPr anchor="t"/>
          <a:p>
            <a:pPr eaLnBrk="0" fontAlgn="base" hangingPunct="0"/>
            <a:endParaRPr lang="zh-CN" altLang="en-US" sz="2160" strike="noStrike" noProof="1" dirty="0">
              <a:latin typeface="Times New Roman" panose="02020603050405020304" pitchFamily="18" charset="0"/>
              <a:ea typeface="宋体" panose="02010600030101010101" pitchFamily="2" charset="-122"/>
            </a:endParaRPr>
          </a:p>
        </p:txBody>
      </p:sp>
      <p:sp>
        <p:nvSpPr>
          <p:cNvPr id="247" name="矩形 224316"/>
          <p:cNvSpPr/>
          <p:nvPr/>
        </p:nvSpPr>
        <p:spPr>
          <a:xfrm>
            <a:off x="4016375" y="5008563"/>
            <a:ext cx="292100" cy="284163"/>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C</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248" name="直接连接符 224317"/>
          <p:cNvSpPr/>
          <p:nvPr/>
        </p:nvSpPr>
        <p:spPr>
          <a:xfrm flipH="1">
            <a:off x="3424238" y="4503738"/>
            <a:ext cx="1036637" cy="0"/>
          </a:xfrm>
          <a:prstGeom prst="line">
            <a:avLst/>
          </a:prstGeom>
          <a:ln w="9525" cap="flat" cmpd="sng">
            <a:solidFill>
              <a:schemeClr val="tx1"/>
            </a:solidFill>
            <a:prstDash val="lgDashDotDot"/>
            <a:round/>
            <a:headEnd type="none" w="med" len="med"/>
            <a:tailEnd type="none" w="med" len="med"/>
          </a:ln>
        </p:spPr>
      </p:sp>
      <p:sp>
        <p:nvSpPr>
          <p:cNvPr id="249" name="直接连接符 224318"/>
          <p:cNvSpPr/>
          <p:nvPr/>
        </p:nvSpPr>
        <p:spPr>
          <a:xfrm flipV="1">
            <a:off x="3573463" y="4451350"/>
            <a:ext cx="0" cy="944563"/>
          </a:xfrm>
          <a:prstGeom prst="line">
            <a:avLst/>
          </a:prstGeom>
          <a:ln w="9525" cap="flat" cmpd="sng">
            <a:solidFill>
              <a:schemeClr val="tx1"/>
            </a:solidFill>
            <a:prstDash val="lgDashDotDot"/>
            <a:round/>
            <a:headEnd type="none" w="med" len="med"/>
            <a:tailEnd type="none" w="med" len="med"/>
          </a:ln>
        </p:spPr>
      </p:sp>
      <p:sp>
        <p:nvSpPr>
          <p:cNvPr id="250" name="矩形 224319"/>
          <p:cNvSpPr/>
          <p:nvPr/>
        </p:nvSpPr>
        <p:spPr>
          <a:xfrm>
            <a:off x="3278188" y="4510088"/>
            <a:ext cx="261938" cy="285750"/>
          </a:xfrm>
          <a:prstGeom prst="rect">
            <a:avLst/>
          </a:prstGeom>
          <a:noFill/>
          <a:ln w="9525">
            <a:noFill/>
          </a:ln>
        </p:spPr>
        <p:txBody>
          <a:bodyPr wrap="square" anchor="t">
            <a:spAutoFit/>
          </a:bodyPr>
          <a:p>
            <a:pPr eaLnBrk="0" fontAlgn="base" hangingPunct="0">
              <a:buClr>
                <a:schemeClr val="bg1"/>
              </a:buClr>
            </a:pPr>
            <a:r>
              <a:rPr lang="en-US" altLang="zh-CN" sz="1260" strike="noStrike" noProof="1">
                <a:solidFill>
                  <a:srgbClr val="FF3300"/>
                </a:solidFill>
                <a:latin typeface="Times New Roman" panose="02020603050405020304" pitchFamily="18" charset="0"/>
                <a:ea typeface="宋体" panose="02010600030101010101" pitchFamily="2" charset="-122"/>
                <a:cs typeface="+mn-cs"/>
              </a:rPr>
              <a:t>P</a:t>
            </a:r>
            <a:endParaRPr lang="en-US" altLang="zh-CN" sz="1260" strike="noStrike" noProof="1">
              <a:solidFill>
                <a:srgbClr val="FF3300"/>
              </a:solidFill>
              <a:latin typeface="Times New Roman" panose="02020603050405020304" pitchFamily="18" charset="0"/>
              <a:ea typeface="宋体" panose="02010600030101010101" pitchFamily="2" charset="-122"/>
            </a:endParaRPr>
          </a:p>
        </p:txBody>
      </p:sp>
      <p:sp>
        <p:nvSpPr>
          <p:cNvPr id="251" name="直接连接符 224320"/>
          <p:cNvSpPr/>
          <p:nvPr/>
        </p:nvSpPr>
        <p:spPr>
          <a:xfrm>
            <a:off x="3573463" y="4503738"/>
            <a:ext cx="479425" cy="463550"/>
          </a:xfrm>
          <a:prstGeom prst="line">
            <a:avLst/>
          </a:prstGeom>
          <a:ln w="9525" cap="flat" cmpd="sng">
            <a:solidFill>
              <a:schemeClr val="tx1"/>
            </a:solidFill>
            <a:prstDash val="lgDashDotDot"/>
            <a:round/>
            <a:headEnd type="none" w="med" len="med"/>
            <a:tailEnd type="none" w="med" len="med"/>
          </a:ln>
        </p:spPr>
      </p:sp>
      <p:sp>
        <p:nvSpPr>
          <p:cNvPr id="252" name="任意多边形 224321"/>
          <p:cNvSpPr/>
          <p:nvPr/>
        </p:nvSpPr>
        <p:spPr>
          <a:xfrm>
            <a:off x="3573463" y="4503738"/>
            <a:ext cx="173038" cy="196850"/>
          </a:xfrm>
          <a:custGeom>
            <a:avLst/>
            <a:gdLst/>
            <a:ahLst/>
            <a:cxnLst/>
            <a:pathLst>
              <a:path w="159" h="181">
                <a:moveTo>
                  <a:pt x="136" y="0"/>
                </a:moveTo>
                <a:cubicBezTo>
                  <a:pt x="147" y="53"/>
                  <a:pt x="159" y="106"/>
                  <a:pt x="136" y="136"/>
                </a:cubicBezTo>
                <a:cubicBezTo>
                  <a:pt x="113" y="166"/>
                  <a:pt x="23" y="174"/>
                  <a:pt x="0" y="181"/>
                </a:cubicBezTo>
              </a:path>
            </a:pathLst>
          </a:custGeom>
          <a:noFill/>
          <a:ln w="9525" cap="flat" cmpd="sng">
            <a:solidFill>
              <a:schemeClr val="tx1"/>
            </a:solidFill>
            <a:prstDash val="solid"/>
            <a:round/>
            <a:headEnd type="triangle" w="med" len="med"/>
            <a:tailEnd type="triangle" w="med" len="med"/>
          </a:ln>
        </p:spPr>
        <p:txBody>
          <a:bodyPr/>
          <a:p>
            <a:pPr fontAlgn="base"/>
            <a:endParaRPr lang="zh-CN" altLang="en-US" sz="2250" strike="noStrike" noProof="1"/>
          </a:p>
        </p:txBody>
      </p:sp>
      <p:graphicFrame>
        <p:nvGraphicFramePr>
          <p:cNvPr id="253" name="对象 224322"/>
          <p:cNvGraphicFramePr/>
          <p:nvPr/>
        </p:nvGraphicFramePr>
        <p:xfrm>
          <a:off x="3532188" y="4781550"/>
          <a:ext cx="204787" cy="244475"/>
        </p:xfrm>
        <a:graphic>
          <a:graphicData uri="http://schemas.openxmlformats.org/presentationml/2006/ole">
            <mc:AlternateContent xmlns:mc="http://schemas.openxmlformats.org/markup-compatibility/2006">
              <mc:Choice xmlns:v="urn:schemas-microsoft-com:vml" Requires="v">
                <p:oleObj spid="_x0000_s3236" name="" r:id="rId103" imgW="139700" imgH="165100" progId="Equation.3">
                  <p:embed/>
                </p:oleObj>
              </mc:Choice>
              <mc:Fallback>
                <p:oleObj name="" r:id="rId103" imgW="139700" imgH="165100" progId="Equation.3">
                  <p:embed/>
                  <p:pic>
                    <p:nvPicPr>
                      <p:cNvPr id="0" name="图片 3235"/>
                      <p:cNvPicPr/>
                      <p:nvPr/>
                    </p:nvPicPr>
                    <p:blipFill>
                      <a:blip r:embed="rId51"/>
                      <a:stretch>
                        <a:fillRect/>
                      </a:stretch>
                    </p:blipFill>
                    <p:spPr>
                      <a:xfrm>
                        <a:off x="3532188" y="4781550"/>
                        <a:ext cx="204787" cy="244475"/>
                      </a:xfrm>
                      <a:prstGeom prst="rect">
                        <a:avLst/>
                      </a:prstGeom>
                      <a:noFill/>
                      <a:ln w="38100">
                        <a:noFill/>
                        <a:miter/>
                      </a:ln>
                    </p:spPr>
                  </p:pic>
                </p:oleObj>
              </mc:Fallback>
            </mc:AlternateContent>
          </a:graphicData>
        </a:graphic>
      </p:graphicFrame>
      <p:sp>
        <p:nvSpPr>
          <p:cNvPr id="255" name="直接连接符 224323"/>
          <p:cNvSpPr/>
          <p:nvPr/>
        </p:nvSpPr>
        <p:spPr>
          <a:xfrm>
            <a:off x="4460875" y="4551363"/>
            <a:ext cx="0" cy="349250"/>
          </a:xfrm>
          <a:prstGeom prst="line">
            <a:avLst/>
          </a:prstGeom>
          <a:ln w="9525" cap="flat" cmpd="sng">
            <a:solidFill>
              <a:schemeClr val="tx1"/>
            </a:solidFill>
            <a:prstDash val="solid"/>
            <a:round/>
            <a:headEnd type="none" w="med" len="med"/>
            <a:tailEnd type="triangle" w="med" len="med"/>
          </a:ln>
        </p:spPr>
      </p:sp>
      <p:graphicFrame>
        <p:nvGraphicFramePr>
          <p:cNvPr id="256" name="对象 224324"/>
          <p:cNvGraphicFramePr/>
          <p:nvPr/>
        </p:nvGraphicFramePr>
        <p:xfrm>
          <a:off x="4213225" y="4800600"/>
          <a:ext cx="493713" cy="255588"/>
        </p:xfrm>
        <a:graphic>
          <a:graphicData uri="http://schemas.openxmlformats.org/presentationml/2006/ole">
            <mc:AlternateContent xmlns:mc="http://schemas.openxmlformats.org/markup-compatibility/2006">
              <mc:Choice xmlns:v="urn:schemas-microsoft-com:vml" Requires="v">
                <p:oleObj spid="_x0000_s3237" name="" r:id="rId104" imgW="419100" imgH="215900" progId="Equation.3">
                  <p:embed/>
                </p:oleObj>
              </mc:Choice>
              <mc:Fallback>
                <p:oleObj name="" r:id="rId104" imgW="419100" imgH="215900" progId="Equation.3">
                  <p:embed/>
                  <p:pic>
                    <p:nvPicPr>
                      <p:cNvPr id="0" name="图片 3236"/>
                      <p:cNvPicPr/>
                      <p:nvPr/>
                    </p:nvPicPr>
                    <p:blipFill>
                      <a:blip r:embed="rId105"/>
                      <a:stretch>
                        <a:fillRect/>
                      </a:stretch>
                    </p:blipFill>
                    <p:spPr>
                      <a:xfrm>
                        <a:off x="4213225" y="4800600"/>
                        <a:ext cx="493713" cy="255588"/>
                      </a:xfrm>
                      <a:prstGeom prst="rect">
                        <a:avLst/>
                      </a:prstGeom>
                      <a:noFill/>
                      <a:ln w="38100">
                        <a:noFill/>
                        <a:miter/>
                      </a:ln>
                    </p:spPr>
                  </p:pic>
                </p:oleObj>
              </mc:Fallback>
            </mc:AlternateContent>
          </a:graphicData>
        </a:graphic>
      </p:graphicFrame>
      <p:graphicFrame>
        <p:nvGraphicFramePr>
          <p:cNvPr id="258" name="对象 224325"/>
          <p:cNvGraphicFramePr/>
          <p:nvPr/>
        </p:nvGraphicFramePr>
        <p:xfrm>
          <a:off x="4051300" y="5114925"/>
          <a:ext cx="174625" cy="331788"/>
        </p:xfrm>
        <a:graphic>
          <a:graphicData uri="http://schemas.openxmlformats.org/presentationml/2006/ole">
            <mc:AlternateContent xmlns:mc="http://schemas.openxmlformats.org/markup-compatibility/2006">
              <mc:Choice xmlns:v="urn:schemas-microsoft-com:vml" Requires="v">
                <p:oleObj spid="_x0000_s3238" name="" r:id="rId106" imgW="914400" imgH="215900" progId="Equation.3">
                  <p:embed/>
                </p:oleObj>
              </mc:Choice>
              <mc:Fallback>
                <p:oleObj name="" r:id="rId106" imgW="914400" imgH="215900" progId="Equation.3">
                  <p:embed/>
                  <p:pic>
                    <p:nvPicPr>
                      <p:cNvPr id="0" name="图片 3237"/>
                      <p:cNvPicPr/>
                      <p:nvPr/>
                    </p:nvPicPr>
                    <p:blipFill>
                      <a:blip r:embed="rId55"/>
                      <a:stretch>
                        <a:fillRect/>
                      </a:stretch>
                    </p:blipFill>
                    <p:spPr>
                      <a:xfrm>
                        <a:off x="4051300" y="5114925"/>
                        <a:ext cx="174625" cy="331788"/>
                      </a:xfrm>
                      <a:prstGeom prst="rect">
                        <a:avLst/>
                      </a:prstGeom>
                      <a:noFill/>
                      <a:ln w="38100">
                        <a:noFill/>
                        <a:miter/>
                      </a:ln>
                    </p:spPr>
                  </p:pic>
                </p:oleObj>
              </mc:Fallback>
            </mc:AlternateContent>
          </a:graphicData>
        </a:graphic>
      </p:graphicFrame>
      <p:sp>
        <p:nvSpPr>
          <p:cNvPr id="260" name="矩形 224326"/>
          <p:cNvSpPr/>
          <p:nvPr/>
        </p:nvSpPr>
        <p:spPr>
          <a:xfrm>
            <a:off x="4459288" y="5114925"/>
            <a:ext cx="438150" cy="423863"/>
          </a:xfrm>
          <a:prstGeom prst="rect">
            <a:avLst/>
          </a:prstGeom>
          <a:noFill/>
          <a:ln w="9525">
            <a:noFill/>
          </a:ln>
        </p:spPr>
        <p:txBody>
          <a:bodyPr anchor="t">
            <a:spAutoFit/>
          </a:bodyPr>
          <a:p>
            <a:pPr eaLnBrk="0" fontAlgn="base" hangingPunct="0">
              <a:buClr>
                <a:schemeClr val="bg1"/>
              </a:buClr>
            </a:pPr>
            <a:endParaRPr lang="en-US" altLang="zh-CN" sz="2160" strike="noStrike" noProof="1">
              <a:solidFill>
                <a:srgbClr val="FF3300"/>
              </a:solidFill>
              <a:latin typeface="Times New Roman" panose="02020603050405020304" pitchFamily="18" charset="0"/>
              <a:ea typeface="宋体" panose="02010600030101010101" pitchFamily="2" charset="-122"/>
            </a:endParaRPr>
          </a:p>
        </p:txBody>
      </p:sp>
      <p:graphicFrame>
        <p:nvGraphicFramePr>
          <p:cNvPr id="67750" name="对象 261">
            <a:hlinkClick r:id="" action="ppaction://ole?verb="/>
          </p:cNvPr>
          <p:cNvGraphicFramePr>
            <a:graphicFrameLocks noChangeAspect="1"/>
          </p:cNvGraphicFramePr>
          <p:nvPr/>
        </p:nvGraphicFramePr>
        <p:xfrm>
          <a:off x="1363663" y="1265238"/>
          <a:ext cx="717550" cy="347662"/>
        </p:xfrm>
        <a:graphic>
          <a:graphicData uri="http://schemas.openxmlformats.org/presentationml/2006/ole">
            <mc:AlternateContent xmlns:mc="http://schemas.openxmlformats.org/markup-compatibility/2006">
              <mc:Choice xmlns:v="urn:schemas-microsoft-com:vml" Requires="v">
                <p:oleObj spid="_x0000_s3239" name="" r:id="rId107" imgW="431800" imgH="215900" progId="Equation.KSEE3">
                  <p:embed/>
                </p:oleObj>
              </mc:Choice>
              <mc:Fallback>
                <p:oleObj name="" r:id="rId107" imgW="431800" imgH="215900" progId="Equation.KSEE3">
                  <p:embed/>
                  <p:pic>
                    <p:nvPicPr>
                      <p:cNvPr id="0" name="图片 3238"/>
                      <p:cNvPicPr/>
                      <p:nvPr/>
                    </p:nvPicPr>
                    <p:blipFill>
                      <a:blip r:embed="rId108"/>
                      <a:stretch>
                        <a:fillRect/>
                      </a:stretch>
                    </p:blipFill>
                    <p:spPr>
                      <a:xfrm>
                        <a:off x="1363663" y="1265238"/>
                        <a:ext cx="717550" cy="347662"/>
                      </a:xfrm>
                      <a:prstGeom prst="rect">
                        <a:avLst/>
                      </a:prstGeom>
                      <a:noFill/>
                      <a:ln w="38100">
                        <a:noFill/>
                        <a:miter/>
                      </a:ln>
                    </p:spPr>
                  </p:pic>
                </p:oleObj>
              </mc:Fallback>
            </mc:AlternateContent>
          </a:graphicData>
        </a:graphic>
      </p:graphicFrame>
      <p:grpSp>
        <p:nvGrpSpPr>
          <p:cNvPr id="267" name="组合 266"/>
          <p:cNvGrpSpPr/>
          <p:nvPr/>
        </p:nvGrpSpPr>
        <p:grpSpPr>
          <a:xfrm>
            <a:off x="3190875" y="4241800"/>
            <a:ext cx="1516063" cy="1560513"/>
            <a:chOff x="5059" y="4576"/>
            <a:chExt cx="2588" cy="2746"/>
          </a:xfrm>
        </p:grpSpPr>
        <p:sp>
          <p:nvSpPr>
            <p:cNvPr id="268" name="任意多边形 267"/>
            <p:cNvSpPr/>
            <p:nvPr/>
          </p:nvSpPr>
          <p:spPr>
            <a:xfrm>
              <a:off x="6111" y="5200"/>
              <a:ext cx="854" cy="743"/>
            </a:xfrm>
            <a:custGeom>
              <a:avLst/>
              <a:gdLst>
                <a:gd name="connisteX0" fmla="*/ 443225 w 443225"/>
                <a:gd name="connsiteY0" fmla="*/ 480060 h 518751"/>
                <a:gd name="connisteX1" fmla="*/ 189225 w 443225"/>
                <a:gd name="connsiteY1" fmla="*/ 494030 h 518751"/>
                <a:gd name="connisteX2" fmla="*/ 5710 w 443225"/>
                <a:gd name="connsiteY2" fmla="*/ 183515 h 518751"/>
                <a:gd name="connisteX3" fmla="*/ 62225 w 443225"/>
                <a:gd name="connsiteY3" fmla="*/ 0 h 518751"/>
              </a:gdLst>
              <a:ahLst/>
              <a:cxnLst>
                <a:cxn ang="0">
                  <a:pos x="connisteX0" y="connsiteY0"/>
                </a:cxn>
                <a:cxn ang="0">
                  <a:pos x="connisteX1" y="connsiteY1"/>
                </a:cxn>
                <a:cxn ang="0">
                  <a:pos x="connisteX2" y="connsiteY2"/>
                </a:cxn>
                <a:cxn ang="0">
                  <a:pos x="connisteX3" y="connsiteY3"/>
                </a:cxn>
              </a:cxnLst>
              <a:rect l="l" t="t" r="r" b="b"/>
              <a:pathLst>
                <a:path w="443225" h="518752">
                  <a:moveTo>
                    <a:pt x="443225" y="480060"/>
                  </a:moveTo>
                  <a:cubicBezTo>
                    <a:pt x="396235" y="488950"/>
                    <a:pt x="276855" y="553085"/>
                    <a:pt x="189225" y="494030"/>
                  </a:cubicBezTo>
                  <a:cubicBezTo>
                    <a:pt x="101595" y="434975"/>
                    <a:pt x="31110" y="282575"/>
                    <a:pt x="5710" y="183515"/>
                  </a:cubicBezTo>
                  <a:cubicBezTo>
                    <a:pt x="-19690" y="84455"/>
                    <a:pt x="46985" y="30480"/>
                    <a:pt x="62225" y="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67753" name="对象 268">
              <a:hlinkClick r:id="" action="ppaction://ole?verb="/>
            </p:cNvPr>
            <p:cNvGraphicFramePr>
              <a:graphicFrameLocks noChangeAspect="1"/>
            </p:cNvGraphicFramePr>
            <p:nvPr/>
          </p:nvGraphicFramePr>
          <p:xfrm>
            <a:off x="6695" y="5984"/>
            <a:ext cx="520" cy="520"/>
          </p:xfrm>
          <a:graphic>
            <a:graphicData uri="http://schemas.openxmlformats.org/presentationml/2006/ole">
              <mc:AlternateContent xmlns:mc="http://schemas.openxmlformats.org/markup-compatibility/2006">
                <mc:Choice xmlns:v="urn:schemas-microsoft-com:vml" Requires="v">
                  <p:oleObj spid="_x0000_s3240" name="" r:id="rId109" imgW="292100" imgH="215900" progId="Equation.KSEE3">
                    <p:embed/>
                  </p:oleObj>
                </mc:Choice>
                <mc:Fallback>
                  <p:oleObj name="" r:id="rId109" imgW="292100" imgH="215900" progId="Equation.KSEE3">
                    <p:embed/>
                    <p:pic>
                      <p:nvPicPr>
                        <p:cNvPr id="0" name="图片 3239"/>
                        <p:cNvPicPr/>
                        <p:nvPr/>
                      </p:nvPicPr>
                      <p:blipFill>
                        <a:blip r:embed="rId58"/>
                        <a:stretch>
                          <a:fillRect/>
                        </a:stretch>
                      </p:blipFill>
                      <p:spPr>
                        <a:xfrm>
                          <a:off x="6695" y="5984"/>
                          <a:ext cx="520" cy="520"/>
                        </a:xfrm>
                        <a:prstGeom prst="rect">
                          <a:avLst/>
                        </a:prstGeom>
                        <a:noFill/>
                        <a:ln w="38100">
                          <a:noFill/>
                          <a:miter/>
                        </a:ln>
                      </p:spPr>
                    </p:pic>
                  </p:oleObj>
                </mc:Fallback>
              </mc:AlternateContent>
            </a:graphicData>
          </a:graphic>
        </p:graphicFrame>
        <p:sp>
          <p:nvSpPr>
            <p:cNvPr id="271" name="任意多边形 270"/>
            <p:cNvSpPr/>
            <p:nvPr/>
          </p:nvSpPr>
          <p:spPr>
            <a:xfrm>
              <a:off x="5531" y="5874"/>
              <a:ext cx="582" cy="743"/>
            </a:xfrm>
            <a:custGeom>
              <a:avLst/>
              <a:gdLst>
                <a:gd name="connisteX0" fmla="*/ 0 w 453203"/>
                <a:gd name="connsiteY0" fmla="*/ 0 h 373868"/>
                <a:gd name="connisteX1" fmla="*/ 268605 w 453203"/>
                <a:gd name="connsiteY1" fmla="*/ 84455 h 373868"/>
                <a:gd name="connisteX2" fmla="*/ 437515 w 453203"/>
                <a:gd name="connsiteY2" fmla="*/ 353060 h 373868"/>
                <a:gd name="connisteX3" fmla="*/ 437515 w 453203"/>
                <a:gd name="connsiteY3" fmla="*/ 338455 h 373868"/>
              </a:gdLst>
              <a:ahLst/>
              <a:cxnLst>
                <a:cxn ang="0">
                  <a:pos x="connisteX0" y="connsiteY0"/>
                </a:cxn>
                <a:cxn ang="0">
                  <a:pos x="connisteX1" y="connsiteY1"/>
                </a:cxn>
                <a:cxn ang="0">
                  <a:pos x="connisteX2" y="connsiteY2"/>
                </a:cxn>
                <a:cxn ang="0">
                  <a:pos x="connisteX3" y="connsiteY3"/>
                </a:cxn>
              </a:cxnLst>
              <a:rect l="l" t="t" r="r" b="b"/>
              <a:pathLst>
                <a:path w="453204" h="373869">
                  <a:moveTo>
                    <a:pt x="0" y="0"/>
                  </a:moveTo>
                  <a:cubicBezTo>
                    <a:pt x="50165" y="11430"/>
                    <a:pt x="180975" y="13970"/>
                    <a:pt x="268605" y="84455"/>
                  </a:cubicBezTo>
                  <a:cubicBezTo>
                    <a:pt x="356235" y="154940"/>
                    <a:pt x="403860" y="302260"/>
                    <a:pt x="437515" y="353060"/>
                  </a:cubicBezTo>
                  <a:cubicBezTo>
                    <a:pt x="471170" y="403860"/>
                    <a:pt x="440690" y="346710"/>
                    <a:pt x="437515" y="338455"/>
                  </a:cubicBezTo>
                </a:path>
              </a:pathLst>
            </a:custGeom>
            <a:noFill/>
            <a:ln w="12700" cap="flat">
              <a:solidFill>
                <a:srgbClr val="FF0000"/>
              </a:solidFill>
              <a:miter lim="400000"/>
              <a:headEnd type="none" w="med" len="med"/>
              <a:tailEnd type="triangle" w="med" len="med"/>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272" name="直接箭头连接符 271"/>
            <p:cNvCxnSpPr>
              <a:endCxn id="124" idx="6"/>
            </p:cNvCxnSpPr>
            <p:nvPr/>
          </p:nvCxnSpPr>
          <p:spPr>
            <a:xfrm flipH="1">
              <a:off x="5867" y="5735"/>
              <a:ext cx="615" cy="646"/>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73" name="直接箭头连接符 272"/>
            <p:cNvCxnSpPr>
              <a:endCxn id="124" idx="6"/>
            </p:cNvCxnSpPr>
            <p:nvPr/>
          </p:nvCxnSpPr>
          <p:spPr>
            <a:xfrm flipV="1">
              <a:off x="5753" y="4576"/>
              <a:ext cx="310" cy="39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7757" name="内容占位符 224288"/>
            <p:cNvGraphicFramePr>
              <a:graphicFrameLocks noGrp="1"/>
            </p:cNvGraphicFramePr>
            <p:nvPr/>
          </p:nvGraphicFramePr>
          <p:xfrm>
            <a:off x="5059" y="5768"/>
            <a:ext cx="646" cy="412"/>
          </p:xfrm>
          <a:graphic>
            <a:graphicData uri="http://schemas.openxmlformats.org/presentationml/2006/ole">
              <mc:AlternateContent xmlns:mc="http://schemas.openxmlformats.org/markup-compatibility/2006">
                <mc:Choice xmlns:v="urn:schemas-microsoft-com:vml" Requires="v">
                  <p:oleObj spid="_x0000_s3241" name="" r:id="rId110" imgW="368300" imgH="215900" progId="Equation.3">
                    <p:embed/>
                  </p:oleObj>
                </mc:Choice>
                <mc:Fallback>
                  <p:oleObj name="" r:id="rId110" imgW="368300" imgH="215900" progId="Equation.3">
                    <p:embed/>
                    <p:pic>
                      <p:nvPicPr>
                        <p:cNvPr id="0" name="图片 3240"/>
                        <p:cNvPicPr/>
                        <p:nvPr/>
                      </p:nvPicPr>
                      <p:blipFill>
                        <a:blip r:embed="rId111"/>
                        <a:stretch>
                          <a:fillRect/>
                        </a:stretch>
                      </p:blipFill>
                      <p:spPr>
                        <a:xfrm>
                          <a:off x="5059" y="5768"/>
                          <a:ext cx="646" cy="412"/>
                        </a:xfrm>
                        <a:prstGeom prst="rect">
                          <a:avLst/>
                        </a:prstGeom>
                        <a:noFill/>
                        <a:ln w="38100">
                          <a:noFill/>
                          <a:miter/>
                        </a:ln>
                      </p:spPr>
                    </p:pic>
                  </p:oleObj>
                </mc:Fallback>
              </mc:AlternateContent>
            </a:graphicData>
          </a:graphic>
        </p:graphicFrame>
        <p:graphicFrame>
          <p:nvGraphicFramePr>
            <p:cNvPr id="67758" name="对象 277">
              <a:hlinkClick r:id="" action="ppaction://ole?verb="/>
            </p:cNvPr>
            <p:cNvGraphicFramePr>
              <a:graphicFrameLocks noChangeAspect="1"/>
            </p:cNvGraphicFramePr>
            <p:nvPr/>
          </p:nvGraphicFramePr>
          <p:xfrm>
            <a:off x="6088" y="6862"/>
            <a:ext cx="1559" cy="460"/>
          </p:xfrm>
          <a:graphic>
            <a:graphicData uri="http://schemas.openxmlformats.org/presentationml/2006/ole">
              <mc:AlternateContent xmlns:mc="http://schemas.openxmlformats.org/markup-compatibility/2006">
                <mc:Choice xmlns:v="urn:schemas-microsoft-com:vml" Requires="v">
                  <p:oleObj spid="_x0000_s3242" name="" r:id="rId112" imgW="736600" imgH="215900" progId="Equation.KSEE3">
                    <p:embed/>
                  </p:oleObj>
                </mc:Choice>
                <mc:Fallback>
                  <p:oleObj name="" r:id="rId112" imgW="736600" imgH="215900" progId="Equation.KSEE3">
                    <p:embed/>
                    <p:pic>
                      <p:nvPicPr>
                        <p:cNvPr id="0" name="图片 3241"/>
                        <p:cNvPicPr/>
                        <p:nvPr/>
                      </p:nvPicPr>
                      <p:blipFill>
                        <a:blip r:embed="rId26"/>
                        <a:stretch>
                          <a:fillRect/>
                        </a:stretch>
                      </p:blipFill>
                      <p:spPr>
                        <a:xfrm>
                          <a:off x="6088" y="6862"/>
                          <a:ext cx="1559" cy="460"/>
                        </a:xfrm>
                        <a:prstGeom prst="rect">
                          <a:avLst/>
                        </a:prstGeom>
                        <a:noFill/>
                        <a:ln w="38100">
                          <a:noFill/>
                          <a:miter/>
                        </a:ln>
                      </p:spPr>
                    </p:pic>
                  </p:oleObj>
                </mc:Fallback>
              </mc:AlternateContent>
            </a:graphicData>
          </a:graphic>
        </p:graphicFrame>
        <p:graphicFrame>
          <p:nvGraphicFramePr>
            <p:cNvPr id="67759" name="内容占位符 224288"/>
            <p:cNvGraphicFramePr>
              <a:graphicFrameLocks noGrp="1"/>
            </p:cNvGraphicFramePr>
            <p:nvPr/>
          </p:nvGraphicFramePr>
          <p:xfrm>
            <a:off x="6088" y="6115"/>
            <a:ext cx="334" cy="461"/>
          </p:xfrm>
          <a:graphic>
            <a:graphicData uri="http://schemas.openxmlformats.org/presentationml/2006/ole">
              <mc:AlternateContent xmlns:mc="http://schemas.openxmlformats.org/markup-compatibility/2006">
                <mc:Choice xmlns:v="urn:schemas-microsoft-com:vml" Requires="v">
                  <p:oleObj spid="_x0000_s3243" name="" r:id="rId113" imgW="190500" imgH="241300" progId="Equation.3">
                    <p:embed/>
                  </p:oleObj>
                </mc:Choice>
                <mc:Fallback>
                  <p:oleObj name="" r:id="rId113" imgW="190500" imgH="241300" progId="Equation.3">
                    <p:embed/>
                    <p:pic>
                      <p:nvPicPr>
                        <p:cNvPr id="0" name="图片 3242"/>
                        <p:cNvPicPr/>
                        <p:nvPr/>
                      </p:nvPicPr>
                      <p:blipFill>
                        <a:blip r:embed="rId114"/>
                        <a:stretch>
                          <a:fillRect/>
                        </a:stretch>
                      </p:blipFill>
                      <p:spPr>
                        <a:xfrm>
                          <a:off x="6088" y="6115"/>
                          <a:ext cx="334" cy="461"/>
                        </a:xfrm>
                        <a:prstGeom prst="rect">
                          <a:avLst/>
                        </a:prstGeom>
                        <a:noFill/>
                        <a:ln w="38100">
                          <a:noFill/>
                          <a:miter/>
                        </a:ln>
                      </p:spPr>
                    </p:pic>
                  </p:oleObj>
                </mc:Fallback>
              </mc:AlternateContent>
            </a:graphicData>
          </a:graphic>
        </p:graphicFrame>
      </p:grpSp>
      <p:sp>
        <p:nvSpPr>
          <p:cNvPr id="282" name="乘号 281"/>
          <p:cNvSpPr/>
          <p:nvPr/>
        </p:nvSpPr>
        <p:spPr>
          <a:xfrm>
            <a:off x="4281488" y="3806825"/>
            <a:ext cx="369888" cy="644525"/>
          </a:xfrm>
          <a:prstGeom prst="mathMultiply">
            <a:avLst/>
          </a:prstGeom>
          <a:blipFill rotWithShape="1">
            <a:blip r:embed="rId11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283" name="直接箭头连接符 282"/>
          <p:cNvCxnSpPr>
            <a:endCxn id="124" idx="6"/>
          </p:cNvCxnSpPr>
          <p:nvPr/>
        </p:nvCxnSpPr>
        <p:spPr>
          <a:xfrm flipH="1" flipV="1">
            <a:off x="5194300" y="4729163"/>
            <a:ext cx="555625" cy="9525"/>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284" name="对象 283">
            <a:hlinkClick r:id="" action="ppaction://ole?verb="/>
          </p:cNvPr>
          <p:cNvGraphicFramePr>
            <a:graphicFrameLocks noChangeAspect="1"/>
          </p:cNvGraphicFramePr>
          <p:nvPr/>
        </p:nvGraphicFramePr>
        <p:xfrm>
          <a:off x="4897438" y="4602163"/>
          <a:ext cx="255587" cy="255587"/>
        </p:xfrm>
        <a:graphic>
          <a:graphicData uri="http://schemas.openxmlformats.org/presentationml/2006/ole">
            <mc:AlternateContent xmlns:mc="http://schemas.openxmlformats.org/markup-compatibility/2006">
              <mc:Choice xmlns:v="urn:schemas-microsoft-com:vml" Requires="v">
                <p:oleObj spid="_x0000_s3244" name="" r:id="rId116" imgW="241300" imgH="241300" progId="Equation.KSEE3">
                  <p:embed/>
                </p:oleObj>
              </mc:Choice>
              <mc:Fallback>
                <p:oleObj name="" r:id="rId116" imgW="241300" imgH="241300" progId="Equation.KSEE3">
                  <p:embed/>
                  <p:pic>
                    <p:nvPicPr>
                      <p:cNvPr id="0" name="图片 3243"/>
                      <p:cNvPicPr/>
                      <p:nvPr/>
                    </p:nvPicPr>
                    <p:blipFill>
                      <a:blip r:embed="rId117"/>
                      <a:stretch>
                        <a:fillRect/>
                      </a:stretch>
                    </p:blipFill>
                    <p:spPr>
                      <a:xfrm>
                        <a:off x="4897438" y="4602163"/>
                        <a:ext cx="255587" cy="255587"/>
                      </a:xfrm>
                      <a:prstGeom prst="rect">
                        <a:avLst/>
                      </a:prstGeom>
                      <a:noFill/>
                      <a:ln w="38100">
                        <a:noFill/>
                        <a:miter/>
                      </a:ln>
                    </p:spPr>
                  </p:pic>
                </p:oleObj>
              </mc:Fallback>
            </mc:AlternateContent>
          </a:graphicData>
        </a:graphic>
      </p:graphicFrame>
      <p:graphicFrame>
        <p:nvGraphicFramePr>
          <p:cNvPr id="286" name="内容占位符 224288"/>
          <p:cNvGraphicFramePr>
            <a:graphicFrameLocks noGrp="1"/>
          </p:cNvGraphicFramePr>
          <p:nvPr/>
        </p:nvGraphicFramePr>
        <p:xfrm>
          <a:off x="3084513" y="5883275"/>
          <a:ext cx="1509712" cy="523875"/>
        </p:xfrm>
        <a:graphic>
          <a:graphicData uri="http://schemas.openxmlformats.org/presentationml/2006/ole">
            <mc:AlternateContent xmlns:mc="http://schemas.openxmlformats.org/markup-compatibility/2006">
              <mc:Choice xmlns:v="urn:schemas-microsoft-com:vml" Requires="v">
                <p:oleObj spid="_x0000_s3245" name="" r:id="rId118" imgW="1485900" imgH="393700" progId="Equation.3">
                  <p:embed/>
                </p:oleObj>
              </mc:Choice>
              <mc:Fallback>
                <p:oleObj name="" r:id="rId118" imgW="1485900" imgH="393700" progId="Equation.3">
                  <p:embed/>
                  <p:pic>
                    <p:nvPicPr>
                      <p:cNvPr id="0" name="图片 3244"/>
                      <p:cNvPicPr/>
                      <p:nvPr/>
                    </p:nvPicPr>
                    <p:blipFill>
                      <a:blip r:embed="rId119"/>
                      <a:stretch>
                        <a:fillRect/>
                      </a:stretch>
                    </p:blipFill>
                    <p:spPr>
                      <a:xfrm>
                        <a:off x="3084513" y="5883275"/>
                        <a:ext cx="1509712" cy="523875"/>
                      </a:xfrm>
                      <a:prstGeom prst="rect">
                        <a:avLst/>
                      </a:prstGeom>
                      <a:noFill/>
                      <a:ln w="38100">
                        <a:noFill/>
                        <a:miter/>
                      </a:ln>
                    </p:spPr>
                  </p:pic>
                </p:oleObj>
              </mc:Fallback>
            </mc:AlternateContent>
          </a:graphicData>
        </a:graphic>
      </p:graphicFrame>
      <p:cxnSp>
        <p:nvCxnSpPr>
          <p:cNvPr id="292" name="直接箭头连接符 291"/>
          <p:cNvCxnSpPr>
            <a:endCxn id="124" idx="6"/>
          </p:cNvCxnSpPr>
          <p:nvPr/>
        </p:nvCxnSpPr>
        <p:spPr>
          <a:xfrm flipH="1" flipV="1">
            <a:off x="7427913" y="4122738"/>
            <a:ext cx="195263" cy="36988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cxnSp>
        <p:nvCxnSpPr>
          <p:cNvPr id="293" name="直接箭头连接符 292"/>
          <p:cNvCxnSpPr>
            <a:endCxn id="124" idx="6"/>
          </p:cNvCxnSpPr>
          <p:nvPr/>
        </p:nvCxnSpPr>
        <p:spPr>
          <a:xfrm>
            <a:off x="7250113" y="4730750"/>
            <a:ext cx="144463" cy="365125"/>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sp>
        <p:nvSpPr>
          <p:cNvPr id="296" name="任意多边形 295"/>
          <p:cNvSpPr/>
          <p:nvPr/>
        </p:nvSpPr>
        <p:spPr>
          <a:xfrm>
            <a:off x="7008813" y="4205288"/>
            <a:ext cx="128588" cy="422275"/>
          </a:xfrm>
          <a:custGeom>
            <a:avLst/>
            <a:gdLst>
              <a:gd name="connisteX0" fmla="*/ 33387 w 144322"/>
              <a:gd name="connsiteY0" fmla="*/ 0 h 276154"/>
              <a:gd name="connisteX1" fmla="*/ 5447 w 144322"/>
              <a:gd name="connsiteY1" fmla="*/ 140970 h 276154"/>
              <a:gd name="connisteX2" fmla="*/ 132447 w 144322"/>
              <a:gd name="connsiteY2" fmla="*/ 267970 h 276154"/>
              <a:gd name="connisteX3" fmla="*/ 132447 w 144322"/>
              <a:gd name="connsiteY3" fmla="*/ 254000 h 276154"/>
            </a:gdLst>
            <a:ahLst/>
            <a:cxnLst>
              <a:cxn ang="0">
                <a:pos x="connisteX0" y="connsiteY0"/>
              </a:cxn>
              <a:cxn ang="0">
                <a:pos x="connisteX1" y="connsiteY1"/>
              </a:cxn>
              <a:cxn ang="0">
                <a:pos x="connisteX2" y="connsiteY2"/>
              </a:cxn>
              <a:cxn ang="0">
                <a:pos x="connisteX3" y="connsiteY3"/>
              </a:cxn>
            </a:cxnLst>
            <a:rect l="l" t="t" r="r" b="b"/>
            <a:pathLst>
              <a:path w="144323" h="276155">
                <a:moveTo>
                  <a:pt x="33388" y="0"/>
                </a:moveTo>
                <a:cubicBezTo>
                  <a:pt x="25133" y="25400"/>
                  <a:pt x="-14237" y="87630"/>
                  <a:pt x="5448" y="140970"/>
                </a:cubicBezTo>
                <a:cubicBezTo>
                  <a:pt x="25133" y="194310"/>
                  <a:pt x="107048" y="245110"/>
                  <a:pt x="132448" y="267970"/>
                </a:cubicBezTo>
                <a:cubicBezTo>
                  <a:pt x="157848" y="290830"/>
                  <a:pt x="134988" y="259080"/>
                  <a:pt x="132448" y="254000"/>
                </a:cubicBezTo>
              </a:path>
            </a:pathLst>
          </a:custGeom>
          <a:noFill/>
          <a:ln w="12700" cap="flat">
            <a:solidFill>
              <a:srgbClr val="0432FF"/>
            </a:solidFill>
            <a:miter lim="400000"/>
            <a:headEnd type="triangle" w="med" len="med"/>
            <a:tailEnd type="none" w="med" len="med"/>
          </a:ln>
          <a:effectLst>
            <a:outerShdw blurRad="38100" dist="25400" dir="5400000" rotWithShape="0">
              <a:srgbClr val="000000">
                <a:alpha val="50000"/>
              </a:srgbClr>
            </a:outerShdw>
          </a:effectLst>
          <a:extLst>
            <a:ext uri="{909E8E84-426E-40DD-AFC4-6F175D3DCCD1}">
              <a14:hiddenFill xmlns:a14="http://schemas.microsoft.com/office/drawing/2010/main">
                <a:solidFill>
                  <a:srgbClr val="0432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graphicFrame>
        <p:nvGraphicFramePr>
          <p:cNvPr id="297" name="对象 296">
            <a:hlinkClick r:id="" action="ppaction://ole?verb="/>
          </p:cNvPr>
          <p:cNvGraphicFramePr>
            <a:graphicFrameLocks noChangeAspect="1"/>
          </p:cNvGraphicFramePr>
          <p:nvPr/>
        </p:nvGraphicFramePr>
        <p:xfrm>
          <a:off x="6661150" y="4122738"/>
          <a:ext cx="303213" cy="261937"/>
        </p:xfrm>
        <a:graphic>
          <a:graphicData uri="http://schemas.openxmlformats.org/presentationml/2006/ole">
            <mc:AlternateContent xmlns:mc="http://schemas.openxmlformats.org/markup-compatibility/2006">
              <mc:Choice xmlns:v="urn:schemas-microsoft-com:vml" Requires="v">
                <p:oleObj spid="_x0000_s3246" name="" r:id="rId120" imgW="292100" imgH="215900" progId="Equation.KSEE3">
                  <p:embed/>
                </p:oleObj>
              </mc:Choice>
              <mc:Fallback>
                <p:oleObj name="" r:id="rId120" imgW="292100" imgH="215900" progId="Equation.KSEE3">
                  <p:embed/>
                  <p:pic>
                    <p:nvPicPr>
                      <p:cNvPr id="0" name="图片 3245"/>
                      <p:cNvPicPr/>
                      <p:nvPr/>
                    </p:nvPicPr>
                    <p:blipFill>
                      <a:blip r:embed="rId30"/>
                      <a:stretch>
                        <a:fillRect/>
                      </a:stretch>
                    </p:blipFill>
                    <p:spPr>
                      <a:xfrm>
                        <a:off x="6661150" y="4122738"/>
                        <a:ext cx="303213" cy="261937"/>
                      </a:xfrm>
                      <a:prstGeom prst="rect">
                        <a:avLst/>
                      </a:prstGeom>
                      <a:noFill/>
                      <a:ln w="38100">
                        <a:noFill/>
                        <a:miter/>
                      </a:ln>
                    </p:spPr>
                  </p:pic>
                </p:oleObj>
              </mc:Fallback>
            </mc:AlternateContent>
          </a:graphicData>
        </a:graphic>
      </p:graphicFrame>
      <p:sp>
        <p:nvSpPr>
          <p:cNvPr id="299" name="乘号 298"/>
          <p:cNvSpPr/>
          <p:nvPr/>
        </p:nvSpPr>
        <p:spPr>
          <a:xfrm>
            <a:off x="7805738" y="3633788"/>
            <a:ext cx="368300" cy="644525"/>
          </a:xfrm>
          <a:prstGeom prst="mathMultiply">
            <a:avLst/>
          </a:prstGeom>
          <a:blipFill rotWithShape="1">
            <a:blip r:embed="rId11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300" name="文本框 299"/>
          <p:cNvSpPr txBox="1"/>
          <p:nvPr/>
        </p:nvSpPr>
        <p:spPr>
          <a:xfrm>
            <a:off x="5622925" y="1501775"/>
            <a:ext cx="330200" cy="381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3</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1" name="文本框 300"/>
          <p:cNvSpPr txBox="1"/>
          <p:nvPr/>
        </p:nvSpPr>
        <p:spPr>
          <a:xfrm>
            <a:off x="1604963" y="3544888"/>
            <a:ext cx="330200" cy="381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5</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2" name="文本框 301"/>
          <p:cNvSpPr txBox="1"/>
          <p:nvPr/>
        </p:nvSpPr>
        <p:spPr>
          <a:xfrm>
            <a:off x="3760788" y="1503363"/>
            <a:ext cx="330200" cy="379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2</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3" name="文本框 302"/>
          <p:cNvSpPr txBox="1"/>
          <p:nvPr/>
        </p:nvSpPr>
        <p:spPr>
          <a:xfrm>
            <a:off x="3984625" y="3914775"/>
            <a:ext cx="330200" cy="381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6</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4" name="文本框 303"/>
          <p:cNvSpPr txBox="1"/>
          <p:nvPr/>
        </p:nvSpPr>
        <p:spPr>
          <a:xfrm>
            <a:off x="5332413" y="3900488"/>
            <a:ext cx="531813" cy="381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7</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5" name="文本框 304"/>
          <p:cNvSpPr txBox="1"/>
          <p:nvPr/>
        </p:nvSpPr>
        <p:spPr>
          <a:xfrm flipH="1">
            <a:off x="8105775" y="3651250"/>
            <a:ext cx="368300" cy="379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8</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sp>
        <p:nvSpPr>
          <p:cNvPr id="306" name="文本框 305"/>
          <p:cNvSpPr txBox="1"/>
          <p:nvPr/>
        </p:nvSpPr>
        <p:spPr>
          <a:xfrm>
            <a:off x="1985963" y="1374775"/>
            <a:ext cx="446088" cy="379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584200" rtl="0" eaLnBrk="1" fontAlgn="auto" latinLnBrk="0" hangingPunct="0">
              <a:lnSpc>
                <a:spcPct val="150000"/>
              </a:lnSpc>
              <a:spcBef>
                <a:spcPts val="0"/>
              </a:spcBef>
              <a:spcAft>
                <a:spcPts val="0"/>
              </a:spcAft>
              <a:buNone/>
              <a:defRPr/>
            </a:pPr>
            <a:r>
              <a:rPr kumimoji="0" lang="zh-CN" altLang="en-US" sz="1260" b="0" i="0" u="none" strike="noStrike" kern="1200" cap="none" spc="0" normalizeH="0" baseline="0" noProof="1" dirty="0">
                <a:solidFill>
                  <a:schemeClr val="tx1"/>
                </a:solidFill>
                <a:latin typeface="+mj-lt"/>
                <a:ea typeface="+mj-ea"/>
                <a:cs typeface="+mj-cs"/>
                <a:sym typeface="+mn-ea"/>
              </a:rPr>
              <a:t>图</a:t>
            </a:r>
            <a:r>
              <a:rPr kumimoji="0" lang="en-US" altLang="zh-CN" sz="1260" b="0" i="0" u="none" strike="noStrike" kern="1200" cap="none" spc="0" normalizeH="0" baseline="0" noProof="1" dirty="0">
                <a:solidFill>
                  <a:schemeClr val="tx1"/>
                </a:solidFill>
                <a:latin typeface="+mj-lt"/>
                <a:ea typeface="+mj-ea"/>
                <a:cs typeface="+mj-cs"/>
                <a:sym typeface="+mn-ea"/>
              </a:rPr>
              <a:t>1</a:t>
            </a:r>
            <a:endParaRPr kumimoji="0" lang="zh-CN" altLang="en-US" sz="1260" b="0" i="0" u="none" strike="noStrike" kern="1200" cap="none" spc="0" normalizeH="0" baseline="0" noProof="1">
              <a:ln>
                <a:noFill/>
              </a:ln>
              <a:solidFill>
                <a:srgbClr val="000000"/>
              </a:solidFill>
              <a:effectLst/>
              <a:uFillTx/>
              <a:latin typeface="+mj-lt"/>
              <a:ea typeface="+mj-ea"/>
              <a:cs typeface="+mj-cs"/>
              <a:sym typeface="Helvetica Light"/>
            </a:endParaRPr>
          </a:p>
        </p:txBody>
      </p:sp>
      <p:graphicFrame>
        <p:nvGraphicFramePr>
          <p:cNvPr id="309" name="对象 308">
            <a:hlinkClick r:id="" action="ppaction://ole?verb="/>
          </p:cNvPr>
          <p:cNvGraphicFramePr>
            <a:graphicFrameLocks noChangeAspect="1"/>
          </p:cNvGraphicFramePr>
          <p:nvPr/>
        </p:nvGraphicFramePr>
        <p:xfrm>
          <a:off x="5783263" y="5580063"/>
          <a:ext cx="892175" cy="263525"/>
        </p:xfrm>
        <a:graphic>
          <a:graphicData uri="http://schemas.openxmlformats.org/presentationml/2006/ole">
            <mc:AlternateContent xmlns:mc="http://schemas.openxmlformats.org/markup-compatibility/2006">
              <mc:Choice xmlns:v="urn:schemas-microsoft-com:vml" Requires="v">
                <p:oleObj spid="_x0000_s3248" name="" r:id="rId121" imgW="736600" imgH="215900" progId="Equation.KSEE3">
                  <p:embed/>
                </p:oleObj>
              </mc:Choice>
              <mc:Fallback>
                <p:oleObj name="" r:id="rId121" imgW="736600" imgH="215900" progId="Equation.KSEE3">
                  <p:embed/>
                  <p:pic>
                    <p:nvPicPr>
                      <p:cNvPr id="0" name="图片 3247"/>
                      <p:cNvPicPr/>
                      <p:nvPr/>
                    </p:nvPicPr>
                    <p:blipFill>
                      <a:blip r:embed="rId26"/>
                      <a:stretch>
                        <a:fillRect/>
                      </a:stretch>
                    </p:blipFill>
                    <p:spPr>
                      <a:xfrm>
                        <a:off x="5783263" y="5580063"/>
                        <a:ext cx="892175" cy="263525"/>
                      </a:xfrm>
                      <a:prstGeom prst="rect">
                        <a:avLst/>
                      </a:prstGeom>
                      <a:noFill/>
                      <a:ln w="38100">
                        <a:noFill/>
                        <a:miter/>
                      </a:ln>
                    </p:spPr>
                  </p:pic>
                </p:oleObj>
              </mc:Fallback>
            </mc:AlternateContent>
          </a:graphicData>
        </a:graphic>
      </p:graphicFrame>
      <p:graphicFrame>
        <p:nvGraphicFramePr>
          <p:cNvPr id="313" name="对象 312">
            <a:hlinkClick r:id="" action="ppaction://ole?verb="/>
          </p:cNvPr>
          <p:cNvGraphicFramePr>
            <a:graphicFrameLocks noChangeAspect="1"/>
          </p:cNvGraphicFramePr>
          <p:nvPr/>
        </p:nvGraphicFramePr>
        <p:xfrm>
          <a:off x="7691438" y="5362575"/>
          <a:ext cx="890587" cy="261938"/>
        </p:xfrm>
        <a:graphic>
          <a:graphicData uri="http://schemas.openxmlformats.org/presentationml/2006/ole">
            <mc:AlternateContent xmlns:mc="http://schemas.openxmlformats.org/markup-compatibility/2006">
              <mc:Choice xmlns:v="urn:schemas-microsoft-com:vml" Requires="v">
                <p:oleObj spid="_x0000_s3249" name="" r:id="rId122" imgW="736600" imgH="215900" progId="Equation.KSEE3">
                  <p:embed/>
                </p:oleObj>
              </mc:Choice>
              <mc:Fallback>
                <p:oleObj name="" r:id="rId122" imgW="736600" imgH="215900" progId="Equation.KSEE3">
                  <p:embed/>
                  <p:pic>
                    <p:nvPicPr>
                      <p:cNvPr id="0" name="图片 3248"/>
                      <p:cNvPicPr/>
                      <p:nvPr/>
                    </p:nvPicPr>
                    <p:blipFill>
                      <a:blip r:embed="rId26"/>
                      <a:stretch>
                        <a:fillRect/>
                      </a:stretch>
                    </p:blipFill>
                    <p:spPr>
                      <a:xfrm>
                        <a:off x="7691438" y="5362575"/>
                        <a:ext cx="890587" cy="261938"/>
                      </a:xfrm>
                      <a:prstGeom prst="rect">
                        <a:avLst/>
                      </a:prstGeom>
                      <a:noFill/>
                      <a:ln w="38100">
                        <a:noFill/>
                        <a:miter/>
                      </a:ln>
                    </p:spPr>
                  </p:pic>
                </p:oleObj>
              </mc:Fallback>
            </mc:AlternateContent>
          </a:graphicData>
        </a:graphic>
      </p:graphicFrame>
      <p:graphicFrame>
        <p:nvGraphicFramePr>
          <p:cNvPr id="67778" name="对象 4">
            <a:hlinkClick r:id="" action="ppaction://ole?verb="/>
          </p:cNvPr>
          <p:cNvGraphicFramePr>
            <a:graphicFrameLocks noChangeAspect="1"/>
          </p:cNvGraphicFramePr>
          <p:nvPr/>
        </p:nvGraphicFramePr>
        <p:xfrm>
          <a:off x="546100" y="1265238"/>
          <a:ext cx="514350" cy="352425"/>
        </p:xfrm>
        <a:graphic>
          <a:graphicData uri="http://schemas.openxmlformats.org/presentationml/2006/ole">
            <mc:AlternateContent xmlns:mc="http://schemas.openxmlformats.org/markup-compatibility/2006">
              <mc:Choice xmlns:v="urn:schemas-microsoft-com:vml" Requires="v">
                <p:oleObj spid="_x0000_s3247" name="" r:id="rId123" imgW="381000" imgH="177165" progId="Equation.KSEE3">
                  <p:embed/>
                </p:oleObj>
              </mc:Choice>
              <mc:Fallback>
                <p:oleObj name="" r:id="rId123" imgW="381000" imgH="177165" progId="Equation.KSEE3">
                  <p:embed/>
                  <p:pic>
                    <p:nvPicPr>
                      <p:cNvPr id="0" name="图片 3246"/>
                      <p:cNvPicPr/>
                      <p:nvPr/>
                    </p:nvPicPr>
                    <p:blipFill>
                      <a:blip r:embed="rId124"/>
                      <a:stretch>
                        <a:fillRect/>
                      </a:stretch>
                    </p:blipFill>
                    <p:spPr>
                      <a:xfrm>
                        <a:off x="546100" y="1265238"/>
                        <a:ext cx="514350" cy="352425"/>
                      </a:xfrm>
                      <a:prstGeom prst="rect">
                        <a:avLst/>
                      </a:prstGeom>
                      <a:noFill/>
                      <a:ln w="38100">
                        <a:noFill/>
                        <a:miter/>
                      </a:ln>
                    </p:spPr>
                  </p:pic>
                </p:oleObj>
              </mc:Fallback>
            </mc:AlternateContent>
          </a:graphicData>
        </a:graphic>
      </p:graphicFrame>
      <p:sp>
        <p:nvSpPr>
          <p:cNvPr id="7" name="椭圆 6"/>
          <p:cNvSpPr/>
          <p:nvPr/>
        </p:nvSpPr>
        <p:spPr>
          <a:xfrm>
            <a:off x="1808163" y="1514475"/>
            <a:ext cx="95250"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8" name="椭圆 7"/>
          <p:cNvSpPr/>
          <p:nvPr/>
        </p:nvSpPr>
        <p:spPr>
          <a:xfrm>
            <a:off x="3536950" y="1744663"/>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9" name="椭圆 8"/>
          <p:cNvSpPr/>
          <p:nvPr/>
        </p:nvSpPr>
        <p:spPr>
          <a:xfrm>
            <a:off x="5722938" y="4452938"/>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0" name="椭圆 9"/>
          <p:cNvSpPr/>
          <p:nvPr/>
        </p:nvSpPr>
        <p:spPr>
          <a:xfrm>
            <a:off x="1841500" y="4911725"/>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1" name="椭圆 10"/>
          <p:cNvSpPr/>
          <p:nvPr/>
        </p:nvSpPr>
        <p:spPr>
          <a:xfrm>
            <a:off x="1841500" y="3890963"/>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4" name="椭圆 13"/>
          <p:cNvSpPr/>
          <p:nvPr/>
        </p:nvSpPr>
        <p:spPr>
          <a:xfrm>
            <a:off x="7313613" y="2489200"/>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6" name="椭圆 15"/>
          <p:cNvSpPr/>
          <p:nvPr/>
        </p:nvSpPr>
        <p:spPr>
          <a:xfrm>
            <a:off x="5840413" y="2362200"/>
            <a:ext cx="95250"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8" name="椭圆 17"/>
          <p:cNvSpPr/>
          <p:nvPr/>
        </p:nvSpPr>
        <p:spPr>
          <a:xfrm>
            <a:off x="1841500" y="2541588"/>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19" name="椭圆 18"/>
          <p:cNvSpPr/>
          <p:nvPr/>
        </p:nvSpPr>
        <p:spPr>
          <a:xfrm>
            <a:off x="3543300" y="4216400"/>
            <a:ext cx="93663"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sp>
        <p:nvSpPr>
          <p:cNvPr id="21" name="椭圆 20"/>
          <p:cNvSpPr/>
          <p:nvPr/>
        </p:nvSpPr>
        <p:spPr>
          <a:xfrm>
            <a:off x="7250113" y="4468813"/>
            <a:ext cx="92075" cy="554038"/>
          </a:xfrm>
          <a:prstGeom prst="ellipse">
            <a:avLst/>
          </a:prstGeom>
          <a:blipFill rotWithShape="1">
            <a:blip r:embed="rId115"/>
            <a:srcRect/>
            <a:tile tx="0" ty="0" sx="100000" sy="100000" flip="none" algn="tl"/>
          </a:blip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160" b="0" i="0" u="none" strike="noStrike" cap="none" spc="0" normalizeH="0" baseline="0" noProof="1">
              <a:ln>
                <a:noFill/>
              </a:ln>
              <a:solidFill>
                <a:srgbClr val="FFFFFF"/>
              </a:solidFill>
              <a:effectLst/>
              <a:uFillTx/>
              <a:latin typeface="+mj-lt"/>
              <a:ea typeface="+mj-ea"/>
              <a:cs typeface="+mj-cs"/>
              <a:sym typeface="Helvetica Light"/>
            </a:endParaRPr>
          </a:p>
        </p:txBody>
      </p:sp>
      <p:cxnSp>
        <p:nvCxnSpPr>
          <p:cNvPr id="24" name="直接连接符 23"/>
          <p:cNvCxnSpPr>
            <a:endCxn id="124" idx="6"/>
          </p:cNvCxnSpPr>
          <p:nvPr/>
        </p:nvCxnSpPr>
        <p:spPr>
          <a:xfrm flipV="1">
            <a:off x="3049588" y="6389688"/>
            <a:ext cx="1597025" cy="7938"/>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cxnSp>
        <p:nvCxnSpPr>
          <p:cNvPr id="25" name="直接连接符 24"/>
          <p:cNvCxnSpPr>
            <a:endCxn id="124" idx="6"/>
          </p:cNvCxnSpPr>
          <p:nvPr/>
        </p:nvCxnSpPr>
        <p:spPr>
          <a:xfrm flipV="1">
            <a:off x="6989763" y="6376988"/>
            <a:ext cx="1597025" cy="7938"/>
          </a:xfrm>
          <a:prstGeom prst="line">
            <a:avLst/>
          </a:prstGeom>
          <a:noFill/>
          <a:ln w="25400" cap="flat">
            <a:solidFill>
              <a:srgbClr val="FF0000"/>
            </a:solidFill>
            <a:prstDash val="solid"/>
            <a:miter lim="400000"/>
          </a:ln>
        </p:spPr>
        <p:style>
          <a:lnRef idx="0">
            <a:scrgbClr r="0" g="0" b="0"/>
          </a:lnRef>
          <a:fillRef idx="0">
            <a:scrgbClr r="0" g="0" b="0"/>
          </a:fillRef>
          <a:effectRef idx="0">
            <a:scrgbClr r="0" g="0" b="0"/>
          </a:effectRef>
          <a:fontRef idx="none"/>
        </p:style>
      </p:cxnSp>
      <p:graphicFrame>
        <p:nvGraphicFramePr>
          <p:cNvPr id="2" name="对象 1">
            <a:hlinkClick r:id="" action="ppaction://ole?verb="/>
          </p:cNvPr>
          <p:cNvGraphicFramePr>
            <a:graphicFrameLocks noChangeAspect="1"/>
          </p:cNvGraphicFramePr>
          <p:nvPr/>
        </p:nvGraphicFramePr>
        <p:xfrm>
          <a:off x="2830513" y="5454650"/>
          <a:ext cx="890587" cy="608013"/>
        </p:xfrm>
        <a:graphic>
          <a:graphicData uri="http://schemas.openxmlformats.org/presentationml/2006/ole">
            <mc:AlternateContent xmlns:mc="http://schemas.openxmlformats.org/markup-compatibility/2006">
              <mc:Choice xmlns:v="urn:schemas-microsoft-com:vml" Requires="v">
                <p:oleObj spid="_x0000_s3250" name="" r:id="rId125" imgW="711200" imgH="482600" progId="Equation.KSEE3">
                  <p:embed/>
                </p:oleObj>
              </mc:Choice>
              <mc:Fallback>
                <p:oleObj name="" r:id="rId125" imgW="711200" imgH="482600" progId="Equation.KSEE3">
                  <p:embed/>
                  <p:pic>
                    <p:nvPicPr>
                      <p:cNvPr id="0" name="图片 3249"/>
                      <p:cNvPicPr/>
                      <p:nvPr/>
                    </p:nvPicPr>
                    <p:blipFill>
                      <a:blip r:embed="rId126"/>
                      <a:stretch>
                        <a:fillRect/>
                      </a:stretch>
                    </p:blipFill>
                    <p:spPr>
                      <a:xfrm>
                        <a:off x="2830513" y="5454650"/>
                        <a:ext cx="890587" cy="608013"/>
                      </a:xfrm>
                      <a:prstGeom prst="rect">
                        <a:avLst/>
                      </a:prstGeom>
                      <a:noFill/>
                      <a:ln w="38100">
                        <a:noFill/>
                        <a:miter/>
                      </a:ln>
                    </p:spPr>
                  </p:pic>
                </p:oleObj>
              </mc:Fallback>
            </mc:AlternateContent>
          </a:graphicData>
        </a:graphic>
      </p:graphicFrame>
      <p:graphicFrame>
        <p:nvGraphicFramePr>
          <p:cNvPr id="67792" name="对象 60">
            <a:hlinkClick r:id="" action="ppaction://ole?verb="/>
          </p:cNvPr>
          <p:cNvGraphicFramePr>
            <a:graphicFrameLocks noChangeAspect="1"/>
          </p:cNvGraphicFramePr>
          <p:nvPr/>
        </p:nvGraphicFramePr>
        <p:xfrm>
          <a:off x="2054225" y="1735138"/>
          <a:ext cx="342900" cy="261937"/>
        </p:xfrm>
        <a:graphic>
          <a:graphicData uri="http://schemas.openxmlformats.org/presentationml/2006/ole">
            <mc:AlternateContent xmlns:mc="http://schemas.openxmlformats.org/markup-compatibility/2006">
              <mc:Choice xmlns:v="urn:schemas-microsoft-com:vml" Requires="v">
                <p:oleObj spid="_x0000_s3251" name="" r:id="rId127" imgW="292100" imgH="215900" progId="Equation.KSEE3">
                  <p:embed/>
                </p:oleObj>
              </mc:Choice>
              <mc:Fallback>
                <p:oleObj name="" r:id="rId127" imgW="292100" imgH="215900" progId="Equation.KSEE3">
                  <p:embed/>
                  <p:pic>
                    <p:nvPicPr>
                      <p:cNvPr id="0" name="图片 3250"/>
                      <p:cNvPicPr/>
                      <p:nvPr/>
                    </p:nvPicPr>
                    <p:blipFill>
                      <a:blip r:embed="rId128"/>
                      <a:stretch>
                        <a:fillRect/>
                      </a:stretch>
                    </p:blipFill>
                    <p:spPr>
                      <a:xfrm>
                        <a:off x="2054225" y="1735138"/>
                        <a:ext cx="342900" cy="261937"/>
                      </a:xfrm>
                      <a:prstGeom prst="rect">
                        <a:avLst/>
                      </a:prstGeom>
                      <a:noFill/>
                      <a:ln w="38100">
                        <a:noFill/>
                        <a:miter/>
                      </a:ln>
                    </p:spPr>
                  </p:pic>
                </p:oleObj>
              </mc:Fallback>
            </mc:AlternateContent>
          </a:graphicData>
        </a:graphic>
      </p:graphicFrame>
      <p:graphicFrame>
        <p:nvGraphicFramePr>
          <p:cNvPr id="6" name="内容占位符 224288"/>
          <p:cNvGraphicFramePr>
            <a:graphicFrameLocks noGrp="1"/>
          </p:cNvGraphicFramePr>
          <p:nvPr/>
        </p:nvGraphicFramePr>
        <p:xfrm>
          <a:off x="1762125" y="4208463"/>
          <a:ext cx="190500" cy="261937"/>
        </p:xfrm>
        <a:graphic>
          <a:graphicData uri="http://schemas.openxmlformats.org/presentationml/2006/ole">
            <mc:AlternateContent xmlns:mc="http://schemas.openxmlformats.org/markup-compatibility/2006">
              <mc:Choice xmlns:v="urn:schemas-microsoft-com:vml" Requires="v">
                <p:oleObj spid="_x0000_s3252" name="" r:id="rId129" imgW="190500" imgH="241300" progId="Equation.3">
                  <p:embed/>
                </p:oleObj>
              </mc:Choice>
              <mc:Fallback>
                <p:oleObj name="" r:id="rId129" imgW="190500" imgH="241300" progId="Equation.3">
                  <p:embed/>
                  <p:pic>
                    <p:nvPicPr>
                      <p:cNvPr id="0" name="图片 3251"/>
                      <p:cNvPicPr/>
                      <p:nvPr/>
                    </p:nvPicPr>
                    <p:blipFill>
                      <a:blip r:embed="rId130"/>
                      <a:stretch>
                        <a:fillRect/>
                      </a:stretch>
                    </p:blipFill>
                    <p:spPr>
                      <a:xfrm>
                        <a:off x="1762125" y="4208463"/>
                        <a:ext cx="190500" cy="261937"/>
                      </a:xfrm>
                      <a:prstGeom prst="rect">
                        <a:avLst/>
                      </a:prstGeom>
                      <a:noFill/>
                      <a:ln w="38100">
                        <a:noFill/>
                        <a:miter/>
                      </a:ln>
                    </p:spPr>
                  </p:pic>
                </p:oleObj>
              </mc:Fallback>
            </mc:AlternateContent>
          </a:graphicData>
        </a:graphic>
      </p:graphicFrame>
      <p:cxnSp>
        <p:nvCxnSpPr>
          <p:cNvPr id="15" name="直接箭头连接符 14"/>
          <p:cNvCxnSpPr>
            <a:endCxn id="6" idx="0"/>
          </p:cNvCxnSpPr>
          <p:nvPr/>
        </p:nvCxnSpPr>
        <p:spPr>
          <a:xfrm flipH="1" flipV="1">
            <a:off x="1857375" y="4208463"/>
            <a:ext cx="361950" cy="384175"/>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17" name="内容占位符 224288"/>
          <p:cNvGraphicFramePr>
            <a:graphicFrameLocks noGrp="1"/>
          </p:cNvGraphicFramePr>
          <p:nvPr/>
        </p:nvGraphicFramePr>
        <p:xfrm>
          <a:off x="2017713" y="4097338"/>
          <a:ext cx="190500" cy="263525"/>
        </p:xfrm>
        <a:graphic>
          <a:graphicData uri="http://schemas.openxmlformats.org/presentationml/2006/ole">
            <mc:AlternateContent xmlns:mc="http://schemas.openxmlformats.org/markup-compatibility/2006">
              <mc:Choice xmlns:v="urn:schemas-microsoft-com:vml" Requires="v">
                <p:oleObj spid="_x0000_s3253" name="" r:id="rId131" imgW="190500" imgH="241300" progId="Equation.3">
                  <p:embed/>
                </p:oleObj>
              </mc:Choice>
              <mc:Fallback>
                <p:oleObj name="" r:id="rId131" imgW="190500" imgH="241300" progId="Equation.3">
                  <p:embed/>
                  <p:pic>
                    <p:nvPicPr>
                      <p:cNvPr id="0" name="图片 3252"/>
                      <p:cNvPicPr/>
                      <p:nvPr/>
                    </p:nvPicPr>
                    <p:blipFill>
                      <a:blip r:embed="rId132"/>
                      <a:stretch>
                        <a:fillRect/>
                      </a:stretch>
                    </p:blipFill>
                    <p:spPr>
                      <a:xfrm>
                        <a:off x="2017713" y="4097338"/>
                        <a:ext cx="190500" cy="263525"/>
                      </a:xfrm>
                      <a:prstGeom prst="rect">
                        <a:avLst/>
                      </a:prstGeom>
                      <a:noFill/>
                      <a:ln w="38100">
                        <a:noFill/>
                        <a:miter/>
                      </a:ln>
                    </p:spPr>
                  </p:pic>
                </p:oleObj>
              </mc:Fallback>
            </mc:AlternateContent>
          </a:graphicData>
        </a:graphic>
      </p:graphicFrame>
      <p:graphicFrame>
        <p:nvGraphicFramePr>
          <p:cNvPr id="67796" name="对象 60">
            <a:hlinkClick r:id="" action="ppaction://ole?verb="/>
          </p:cNvPr>
          <p:cNvGraphicFramePr>
            <a:graphicFrameLocks noChangeAspect="1"/>
          </p:cNvGraphicFramePr>
          <p:nvPr/>
        </p:nvGraphicFramePr>
        <p:xfrm>
          <a:off x="2117725" y="3898900"/>
          <a:ext cx="341313" cy="265113"/>
        </p:xfrm>
        <a:graphic>
          <a:graphicData uri="http://schemas.openxmlformats.org/presentationml/2006/ole">
            <mc:AlternateContent xmlns:mc="http://schemas.openxmlformats.org/markup-compatibility/2006">
              <mc:Choice xmlns:v="urn:schemas-microsoft-com:vml" Requires="v">
                <p:oleObj spid="_x0000_s3254" name="" r:id="rId133" imgW="292100" imgH="215900" progId="Equation.KSEE3">
                  <p:embed/>
                </p:oleObj>
              </mc:Choice>
              <mc:Fallback>
                <p:oleObj name="" r:id="rId133" imgW="292100" imgH="215900" progId="Equation.KSEE3">
                  <p:embed/>
                  <p:pic>
                    <p:nvPicPr>
                      <p:cNvPr id="0" name="图片 3253"/>
                      <p:cNvPicPr/>
                      <p:nvPr/>
                    </p:nvPicPr>
                    <p:blipFill>
                      <a:blip r:embed="rId128"/>
                      <a:stretch>
                        <a:fillRect/>
                      </a:stretch>
                    </p:blipFill>
                    <p:spPr>
                      <a:xfrm>
                        <a:off x="2117725" y="3898900"/>
                        <a:ext cx="341313" cy="265113"/>
                      </a:xfrm>
                      <a:prstGeom prst="rect">
                        <a:avLst/>
                      </a:prstGeom>
                      <a:noFill/>
                      <a:ln w="38100">
                        <a:noFill/>
                        <a:miter/>
                      </a:ln>
                    </p:spPr>
                  </p:pic>
                </p:oleObj>
              </mc:Fallback>
            </mc:AlternateContent>
          </a:graphicData>
        </a:graphic>
      </p:graphicFrame>
      <p:cxnSp>
        <p:nvCxnSpPr>
          <p:cNvPr id="26" name="直接箭头连接符 25"/>
          <p:cNvCxnSpPr>
            <a:endCxn id="6" idx="0"/>
          </p:cNvCxnSpPr>
          <p:nvPr/>
        </p:nvCxnSpPr>
        <p:spPr>
          <a:xfrm flipH="1" flipV="1">
            <a:off x="1608138" y="3876675"/>
            <a:ext cx="180975" cy="244475"/>
          </a:xfrm>
          <a:prstGeom prst="straightConnector1">
            <a:avLst/>
          </a:prstGeom>
          <a:noFill/>
          <a:ln w="25400" cap="flat">
            <a:solidFill>
              <a:srgbClr val="0432FF"/>
            </a:solidFill>
            <a:prstDash val="solid"/>
            <a:miter lim="400000"/>
            <a:headEnd type="triangle" w="med" len="med"/>
            <a:tailEnd type="none"/>
          </a:ln>
        </p:spPr>
        <p:style>
          <a:lnRef idx="0">
            <a:scrgbClr r="0" g="0" b="0"/>
          </a:lnRef>
          <a:fillRef idx="0">
            <a:scrgbClr r="0" g="0" b="0"/>
          </a:fillRef>
          <a:effectRef idx="0">
            <a:scrgbClr r="0" g="0" b="0"/>
          </a:effectRef>
          <a:fontRef idx="none"/>
        </p:style>
      </p:cxnSp>
      <p:graphicFrame>
        <p:nvGraphicFramePr>
          <p:cNvPr id="27" name="对象 26">
            <a:hlinkClick r:id="" action="ppaction://ole?verb="/>
          </p:cNvPr>
          <p:cNvGraphicFramePr>
            <a:graphicFrameLocks noChangeAspect="1"/>
          </p:cNvGraphicFramePr>
          <p:nvPr/>
        </p:nvGraphicFramePr>
        <p:xfrm>
          <a:off x="1381125" y="3938588"/>
          <a:ext cx="257175" cy="255587"/>
        </p:xfrm>
        <a:graphic>
          <a:graphicData uri="http://schemas.openxmlformats.org/presentationml/2006/ole">
            <mc:AlternateContent xmlns:mc="http://schemas.openxmlformats.org/markup-compatibility/2006">
              <mc:Choice xmlns:v="urn:schemas-microsoft-com:vml" Requires="v">
                <p:oleObj spid="_x0000_s3255" name="" r:id="rId134" imgW="241300" imgH="241300" progId="Equation.KSEE3">
                  <p:embed/>
                </p:oleObj>
              </mc:Choice>
              <mc:Fallback>
                <p:oleObj name="" r:id="rId134" imgW="241300" imgH="241300" progId="Equation.KSEE3">
                  <p:embed/>
                  <p:pic>
                    <p:nvPicPr>
                      <p:cNvPr id="0" name="图片 3254"/>
                      <p:cNvPicPr/>
                      <p:nvPr/>
                    </p:nvPicPr>
                    <p:blipFill>
                      <a:blip r:embed="rId135"/>
                      <a:stretch>
                        <a:fillRect/>
                      </a:stretch>
                    </p:blipFill>
                    <p:spPr>
                      <a:xfrm>
                        <a:off x="1381125" y="3938588"/>
                        <a:ext cx="257175" cy="255587"/>
                      </a:xfrm>
                      <a:prstGeom prst="rect">
                        <a:avLst/>
                      </a:prstGeom>
                      <a:noFill/>
                      <a:ln w="38100">
                        <a:noFill/>
                        <a:miter/>
                      </a:ln>
                    </p:spPr>
                  </p:pic>
                </p:oleObj>
              </mc:Fallback>
            </mc:AlternateContent>
          </a:graphicData>
        </a:graphic>
      </p:graphicFrame>
      <p:cxnSp>
        <p:nvCxnSpPr>
          <p:cNvPr id="29" name="直接箭头连接符 28"/>
          <p:cNvCxnSpPr>
            <a:endCxn id="6" idx="0"/>
          </p:cNvCxnSpPr>
          <p:nvPr/>
        </p:nvCxnSpPr>
        <p:spPr>
          <a:xfrm flipH="1" flipV="1">
            <a:off x="3343275" y="4202113"/>
            <a:ext cx="179388" cy="244475"/>
          </a:xfrm>
          <a:prstGeom prst="straightConnector1">
            <a:avLst/>
          </a:prstGeom>
          <a:noFill/>
          <a:ln w="25400" cap="flat">
            <a:solidFill>
              <a:srgbClr val="0432FF"/>
            </a:solidFill>
            <a:prstDash val="solid"/>
            <a:miter lim="400000"/>
            <a:headEnd type="triangle" w="med" len="med"/>
            <a:tailEnd type="none"/>
          </a:ln>
        </p:spPr>
        <p:style>
          <a:lnRef idx="0">
            <a:scrgbClr r="0" g="0" b="0"/>
          </a:lnRef>
          <a:fillRef idx="0">
            <a:scrgbClr r="0" g="0" b="0"/>
          </a:fillRef>
          <a:effectRef idx="0">
            <a:scrgbClr r="0" g="0" b="0"/>
          </a:effectRef>
          <a:fontRef idx="none"/>
        </p:style>
      </p:cxnSp>
      <p:cxnSp>
        <p:nvCxnSpPr>
          <p:cNvPr id="31" name="直接箭头连接符 30"/>
          <p:cNvCxnSpPr>
            <a:endCxn id="6" idx="0"/>
          </p:cNvCxnSpPr>
          <p:nvPr/>
        </p:nvCxnSpPr>
        <p:spPr>
          <a:xfrm flipH="1" flipV="1">
            <a:off x="3668713" y="4545013"/>
            <a:ext cx="361950" cy="382588"/>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32" name="对象 31">
            <a:hlinkClick r:id="" action="ppaction://ole?verb="/>
          </p:cNvPr>
          <p:cNvGraphicFramePr>
            <a:graphicFrameLocks noChangeAspect="1"/>
          </p:cNvGraphicFramePr>
          <p:nvPr/>
        </p:nvGraphicFramePr>
        <p:xfrm>
          <a:off x="3752850" y="4186238"/>
          <a:ext cx="255588" cy="257175"/>
        </p:xfrm>
        <a:graphic>
          <a:graphicData uri="http://schemas.openxmlformats.org/presentationml/2006/ole">
            <mc:AlternateContent xmlns:mc="http://schemas.openxmlformats.org/markup-compatibility/2006">
              <mc:Choice xmlns:v="urn:schemas-microsoft-com:vml" Requires="v">
                <p:oleObj spid="_x0000_s3256" name="" r:id="rId136" imgW="241300" imgH="241300" progId="Equation.KSEE3">
                  <p:embed/>
                </p:oleObj>
              </mc:Choice>
              <mc:Fallback>
                <p:oleObj name="" r:id="rId136" imgW="241300" imgH="241300" progId="Equation.KSEE3">
                  <p:embed/>
                  <p:pic>
                    <p:nvPicPr>
                      <p:cNvPr id="0" name="图片 3255"/>
                      <p:cNvPicPr/>
                      <p:nvPr/>
                    </p:nvPicPr>
                    <p:blipFill>
                      <a:blip r:embed="rId94"/>
                      <a:stretch>
                        <a:fillRect/>
                      </a:stretch>
                    </p:blipFill>
                    <p:spPr>
                      <a:xfrm>
                        <a:off x="3752850" y="4186238"/>
                        <a:ext cx="255588" cy="257175"/>
                      </a:xfrm>
                      <a:prstGeom prst="rect">
                        <a:avLst/>
                      </a:prstGeom>
                      <a:noFill/>
                      <a:ln w="38100">
                        <a:noFill/>
                        <a:miter/>
                      </a:ln>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3416300" y="4052888"/>
          <a:ext cx="255588" cy="255587"/>
        </p:xfrm>
        <a:graphic>
          <a:graphicData uri="http://schemas.openxmlformats.org/presentationml/2006/ole">
            <mc:AlternateContent xmlns:mc="http://schemas.openxmlformats.org/markup-compatibility/2006">
              <mc:Choice xmlns:v="urn:schemas-microsoft-com:vml" Requires="v">
                <p:oleObj spid="_x0000_s3257" name="" r:id="rId137" imgW="241300" imgH="241300" progId="Equation.KSEE3">
                  <p:embed/>
                </p:oleObj>
              </mc:Choice>
              <mc:Fallback>
                <p:oleObj name="" r:id="rId137" imgW="241300" imgH="241300" progId="Equation.KSEE3">
                  <p:embed/>
                  <p:pic>
                    <p:nvPicPr>
                      <p:cNvPr id="0" name="图片 3256"/>
                      <p:cNvPicPr/>
                      <p:nvPr/>
                    </p:nvPicPr>
                    <p:blipFill>
                      <a:blip r:embed="rId135"/>
                      <a:stretch>
                        <a:fillRect/>
                      </a:stretch>
                    </p:blipFill>
                    <p:spPr>
                      <a:xfrm>
                        <a:off x="3416300" y="4052888"/>
                        <a:ext cx="255588" cy="255587"/>
                      </a:xfrm>
                      <a:prstGeom prst="rect">
                        <a:avLst/>
                      </a:prstGeom>
                      <a:noFill/>
                      <a:ln w="38100">
                        <a:noFill/>
                        <a:miter/>
                      </a:ln>
                    </p:spPr>
                  </p:pic>
                </p:oleObj>
              </mc:Fallback>
            </mc:AlternateContent>
          </a:graphicData>
        </a:graphic>
      </p:graphicFrame>
      <p:graphicFrame>
        <p:nvGraphicFramePr>
          <p:cNvPr id="37" name="内容占位符 224288"/>
          <p:cNvGraphicFramePr>
            <a:graphicFrameLocks noGrp="1"/>
          </p:cNvGraphicFramePr>
          <p:nvPr/>
        </p:nvGraphicFramePr>
        <p:xfrm>
          <a:off x="3663950" y="4676775"/>
          <a:ext cx="190500" cy="261938"/>
        </p:xfrm>
        <a:graphic>
          <a:graphicData uri="http://schemas.openxmlformats.org/presentationml/2006/ole">
            <mc:AlternateContent xmlns:mc="http://schemas.openxmlformats.org/markup-compatibility/2006">
              <mc:Choice xmlns:v="urn:schemas-microsoft-com:vml" Requires="v">
                <p:oleObj spid="_x0000_s3258" name="" r:id="rId138" imgW="190500" imgH="241300" progId="Equation.3">
                  <p:embed/>
                </p:oleObj>
              </mc:Choice>
              <mc:Fallback>
                <p:oleObj name="" r:id="rId138" imgW="190500" imgH="241300" progId="Equation.3">
                  <p:embed/>
                  <p:pic>
                    <p:nvPicPr>
                      <p:cNvPr id="0" name="图片 3257"/>
                      <p:cNvPicPr/>
                      <p:nvPr/>
                    </p:nvPicPr>
                    <p:blipFill>
                      <a:blip r:embed="rId132"/>
                      <a:stretch>
                        <a:fillRect/>
                      </a:stretch>
                    </p:blipFill>
                    <p:spPr>
                      <a:xfrm>
                        <a:off x="3663950" y="4676775"/>
                        <a:ext cx="190500" cy="261938"/>
                      </a:xfrm>
                      <a:prstGeom prst="rect">
                        <a:avLst/>
                      </a:prstGeom>
                      <a:noFill/>
                      <a:ln w="38100">
                        <a:noFill/>
                        <a:miter/>
                      </a:ln>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6797675" y="5222875"/>
          <a:ext cx="890588" cy="608013"/>
        </p:xfrm>
        <a:graphic>
          <a:graphicData uri="http://schemas.openxmlformats.org/presentationml/2006/ole">
            <mc:AlternateContent xmlns:mc="http://schemas.openxmlformats.org/markup-compatibility/2006">
              <mc:Choice xmlns:v="urn:schemas-microsoft-com:vml" Requires="v">
                <p:oleObj spid="_x0000_s3259" name="" r:id="rId139" imgW="711200" imgH="482600" progId="Equation.KSEE3">
                  <p:embed/>
                </p:oleObj>
              </mc:Choice>
              <mc:Fallback>
                <p:oleObj name="" r:id="rId139" imgW="711200" imgH="482600" progId="Equation.KSEE3">
                  <p:embed/>
                  <p:pic>
                    <p:nvPicPr>
                      <p:cNvPr id="0" name="图片 3258"/>
                      <p:cNvPicPr/>
                      <p:nvPr/>
                    </p:nvPicPr>
                    <p:blipFill>
                      <a:blip r:embed="rId126"/>
                      <a:stretch>
                        <a:fillRect/>
                      </a:stretch>
                    </p:blipFill>
                    <p:spPr>
                      <a:xfrm>
                        <a:off x="6797675" y="5222875"/>
                        <a:ext cx="890588" cy="608013"/>
                      </a:xfrm>
                      <a:prstGeom prst="rect">
                        <a:avLst/>
                      </a:prstGeom>
                      <a:noFill/>
                      <a:ln w="38100">
                        <a:noFill/>
                        <a:miter/>
                      </a:ln>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4910138" y="5348288"/>
          <a:ext cx="890587" cy="606425"/>
        </p:xfrm>
        <a:graphic>
          <a:graphicData uri="http://schemas.openxmlformats.org/presentationml/2006/ole">
            <mc:AlternateContent xmlns:mc="http://schemas.openxmlformats.org/markup-compatibility/2006">
              <mc:Choice xmlns:v="urn:schemas-microsoft-com:vml" Requires="v">
                <p:oleObj spid="_x0000_s3260" name="" r:id="rId140" imgW="711200" imgH="482600" progId="Equation.KSEE3">
                  <p:embed/>
                </p:oleObj>
              </mc:Choice>
              <mc:Fallback>
                <p:oleObj name="" r:id="rId140" imgW="711200" imgH="482600" progId="Equation.KSEE3">
                  <p:embed/>
                  <p:pic>
                    <p:nvPicPr>
                      <p:cNvPr id="0" name="图片 3259"/>
                      <p:cNvPicPr/>
                      <p:nvPr/>
                    </p:nvPicPr>
                    <p:blipFill>
                      <a:blip r:embed="rId126"/>
                      <a:stretch>
                        <a:fillRect/>
                      </a:stretch>
                    </p:blipFill>
                    <p:spPr>
                      <a:xfrm>
                        <a:off x="4910138" y="5348288"/>
                        <a:ext cx="890587" cy="606425"/>
                      </a:xfrm>
                      <a:prstGeom prst="rect">
                        <a:avLst/>
                      </a:prstGeom>
                      <a:noFill/>
                      <a:ln w="38100">
                        <a:noFill/>
                        <a:miter/>
                      </a:ln>
                    </p:spPr>
                  </p:pic>
                </p:oleObj>
              </mc:Fallback>
            </mc:AlternateContent>
          </a:graphicData>
        </a:graphic>
      </p:graphicFrame>
      <p:cxnSp>
        <p:nvCxnSpPr>
          <p:cNvPr id="44" name="直接箭头连接符 43"/>
          <p:cNvCxnSpPr>
            <a:endCxn id="6" idx="0"/>
          </p:cNvCxnSpPr>
          <p:nvPr/>
        </p:nvCxnSpPr>
        <p:spPr>
          <a:xfrm>
            <a:off x="5751513" y="3876675"/>
            <a:ext cx="23813" cy="584200"/>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45" name="对象 44">
            <a:hlinkClick r:id="" action="ppaction://ole?verb="/>
          </p:cNvPr>
          <p:cNvGraphicFramePr>
            <a:graphicFrameLocks noChangeAspect="1"/>
          </p:cNvGraphicFramePr>
          <p:nvPr/>
        </p:nvGraphicFramePr>
        <p:xfrm>
          <a:off x="5761038" y="3759200"/>
          <a:ext cx="238125" cy="303213"/>
        </p:xfrm>
        <a:graphic>
          <a:graphicData uri="http://schemas.openxmlformats.org/presentationml/2006/ole">
            <mc:AlternateContent xmlns:mc="http://schemas.openxmlformats.org/markup-compatibility/2006">
              <mc:Choice xmlns:v="urn:schemas-microsoft-com:vml" Requires="v">
                <p:oleObj spid="_x0000_s3261" name="" r:id="rId141" imgW="190500" imgH="241300" progId="Equation.KSEE3">
                  <p:embed/>
                </p:oleObj>
              </mc:Choice>
              <mc:Fallback>
                <p:oleObj name="" r:id="rId141" imgW="190500" imgH="241300" progId="Equation.KSEE3">
                  <p:embed/>
                  <p:pic>
                    <p:nvPicPr>
                      <p:cNvPr id="0" name="图片 3260"/>
                      <p:cNvPicPr/>
                      <p:nvPr/>
                    </p:nvPicPr>
                    <p:blipFill>
                      <a:blip r:embed="rId142"/>
                      <a:stretch>
                        <a:fillRect/>
                      </a:stretch>
                    </p:blipFill>
                    <p:spPr>
                      <a:xfrm>
                        <a:off x="5761038" y="3759200"/>
                        <a:ext cx="238125" cy="303213"/>
                      </a:xfrm>
                      <a:prstGeom prst="rect">
                        <a:avLst/>
                      </a:prstGeom>
                      <a:noFill/>
                      <a:ln w="38100">
                        <a:noFill/>
                        <a:miter/>
                      </a:ln>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6235700" y="4295775"/>
          <a:ext cx="238125" cy="304800"/>
        </p:xfrm>
        <a:graphic>
          <a:graphicData uri="http://schemas.openxmlformats.org/presentationml/2006/ole">
            <mc:AlternateContent xmlns:mc="http://schemas.openxmlformats.org/markup-compatibility/2006">
              <mc:Choice xmlns:v="urn:schemas-microsoft-com:vml" Requires="v">
                <p:oleObj spid="_x0000_s3262" name="" r:id="rId143" imgW="190500" imgH="241300" progId="Equation.KSEE3">
                  <p:embed/>
                </p:oleObj>
              </mc:Choice>
              <mc:Fallback>
                <p:oleObj name="" r:id="rId143" imgW="190500" imgH="241300" progId="Equation.KSEE3">
                  <p:embed/>
                  <p:pic>
                    <p:nvPicPr>
                      <p:cNvPr id="0" name="图片 3261"/>
                      <p:cNvPicPr/>
                      <p:nvPr/>
                    </p:nvPicPr>
                    <p:blipFill>
                      <a:blip r:embed="rId144"/>
                      <a:stretch>
                        <a:fillRect/>
                      </a:stretch>
                    </p:blipFill>
                    <p:spPr>
                      <a:xfrm>
                        <a:off x="6235700" y="4295775"/>
                        <a:ext cx="238125" cy="304800"/>
                      </a:xfrm>
                      <a:prstGeom prst="rect">
                        <a:avLst/>
                      </a:prstGeom>
                      <a:noFill/>
                      <a:ln w="38100">
                        <a:noFill/>
                        <a:miter/>
                      </a:ln>
                    </p:spPr>
                  </p:pic>
                </p:oleObj>
              </mc:Fallback>
            </mc:AlternateContent>
          </a:graphicData>
        </a:graphic>
      </p:graphicFrame>
      <p:cxnSp>
        <p:nvCxnSpPr>
          <p:cNvPr id="50" name="直接箭头连接符 49"/>
          <p:cNvCxnSpPr>
            <a:endCxn id="6" idx="0"/>
          </p:cNvCxnSpPr>
          <p:nvPr/>
        </p:nvCxnSpPr>
        <p:spPr>
          <a:xfrm flipH="1" flipV="1">
            <a:off x="5768975" y="4737100"/>
            <a:ext cx="9525" cy="542925"/>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51" name="对象 50">
            <a:hlinkClick r:id="" action="ppaction://ole?verb="/>
          </p:cNvPr>
          <p:cNvGraphicFramePr>
            <a:graphicFrameLocks noChangeAspect="1"/>
          </p:cNvGraphicFramePr>
          <p:nvPr/>
        </p:nvGraphicFramePr>
        <p:xfrm>
          <a:off x="5816600" y="5008563"/>
          <a:ext cx="255588" cy="255587"/>
        </p:xfrm>
        <a:graphic>
          <a:graphicData uri="http://schemas.openxmlformats.org/presentationml/2006/ole">
            <mc:AlternateContent xmlns:mc="http://schemas.openxmlformats.org/markup-compatibility/2006">
              <mc:Choice xmlns:v="urn:schemas-microsoft-com:vml" Requires="v">
                <p:oleObj spid="_x0000_s3263" name="" r:id="rId145" imgW="241300" imgH="241300" progId="Equation.KSEE3">
                  <p:embed/>
                </p:oleObj>
              </mc:Choice>
              <mc:Fallback>
                <p:oleObj name="" r:id="rId145" imgW="241300" imgH="241300" progId="Equation.KSEE3">
                  <p:embed/>
                  <p:pic>
                    <p:nvPicPr>
                      <p:cNvPr id="0" name="图片 3262"/>
                      <p:cNvPicPr/>
                      <p:nvPr/>
                    </p:nvPicPr>
                    <p:blipFill>
                      <a:blip r:embed="rId146"/>
                      <a:stretch>
                        <a:fillRect/>
                      </a:stretch>
                    </p:blipFill>
                    <p:spPr>
                      <a:xfrm>
                        <a:off x="5816600" y="5008563"/>
                        <a:ext cx="255588" cy="255587"/>
                      </a:xfrm>
                      <a:prstGeom prst="rect">
                        <a:avLst/>
                      </a:prstGeom>
                      <a:noFill/>
                      <a:ln w="38100">
                        <a:noFill/>
                        <a:miter/>
                      </a:ln>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7316788" y="3908425"/>
          <a:ext cx="238125" cy="301625"/>
        </p:xfrm>
        <a:graphic>
          <a:graphicData uri="http://schemas.openxmlformats.org/presentationml/2006/ole">
            <mc:AlternateContent xmlns:mc="http://schemas.openxmlformats.org/markup-compatibility/2006">
              <mc:Choice xmlns:v="urn:schemas-microsoft-com:vml" Requires="v">
                <p:oleObj spid="_x0000_s3264" name="" r:id="rId147" imgW="190500" imgH="241300" progId="Equation.KSEE3">
                  <p:embed/>
                </p:oleObj>
              </mc:Choice>
              <mc:Fallback>
                <p:oleObj name="" r:id="rId147" imgW="190500" imgH="241300" progId="Equation.KSEE3">
                  <p:embed/>
                  <p:pic>
                    <p:nvPicPr>
                      <p:cNvPr id="0" name="图片 3263"/>
                      <p:cNvPicPr/>
                      <p:nvPr/>
                    </p:nvPicPr>
                    <p:blipFill>
                      <a:blip r:embed="rId144"/>
                      <a:stretch>
                        <a:fillRect/>
                      </a:stretch>
                    </p:blipFill>
                    <p:spPr>
                      <a:xfrm>
                        <a:off x="7316788" y="3908425"/>
                        <a:ext cx="238125" cy="301625"/>
                      </a:xfrm>
                      <a:prstGeom prst="rect">
                        <a:avLst/>
                      </a:prstGeom>
                      <a:noFill/>
                      <a:ln w="38100">
                        <a:noFill/>
                        <a:miter/>
                      </a:ln>
                    </p:spPr>
                  </p:pic>
                </p:oleObj>
              </mc:Fallback>
            </mc:AlternateContent>
          </a:graphicData>
        </a:graphic>
      </p:graphicFrame>
      <p:cxnSp>
        <p:nvCxnSpPr>
          <p:cNvPr id="56" name="直接箭头连接符 55"/>
          <p:cNvCxnSpPr>
            <a:endCxn id="6" idx="0"/>
          </p:cNvCxnSpPr>
          <p:nvPr/>
        </p:nvCxnSpPr>
        <p:spPr>
          <a:xfrm flipH="1">
            <a:off x="7686675" y="4208463"/>
            <a:ext cx="317500" cy="252413"/>
          </a:xfrm>
          <a:prstGeom prst="straightConnector1">
            <a:avLst/>
          </a:prstGeom>
          <a:noFill/>
          <a:ln w="25400" cap="flat">
            <a:solidFill>
              <a:srgbClr val="FF0000"/>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57" name="对象 56">
            <a:hlinkClick r:id="" action="ppaction://ole?verb="/>
          </p:cNvPr>
          <p:cNvGraphicFramePr>
            <a:graphicFrameLocks noChangeAspect="1"/>
          </p:cNvGraphicFramePr>
          <p:nvPr/>
        </p:nvGraphicFramePr>
        <p:xfrm>
          <a:off x="7935913" y="4191000"/>
          <a:ext cx="238125" cy="303213"/>
        </p:xfrm>
        <a:graphic>
          <a:graphicData uri="http://schemas.openxmlformats.org/presentationml/2006/ole">
            <mc:AlternateContent xmlns:mc="http://schemas.openxmlformats.org/markup-compatibility/2006">
              <mc:Choice xmlns:v="urn:schemas-microsoft-com:vml" Requires="v">
                <p:oleObj spid="_x0000_s3265" name="" r:id="rId148" imgW="190500" imgH="241300" progId="Equation.KSEE3">
                  <p:embed/>
                </p:oleObj>
              </mc:Choice>
              <mc:Fallback>
                <p:oleObj name="" r:id="rId148" imgW="190500" imgH="241300" progId="Equation.KSEE3">
                  <p:embed/>
                  <p:pic>
                    <p:nvPicPr>
                      <p:cNvPr id="0" name="图片 3264"/>
                      <p:cNvPicPr/>
                      <p:nvPr/>
                    </p:nvPicPr>
                    <p:blipFill>
                      <a:blip r:embed="rId142"/>
                      <a:stretch>
                        <a:fillRect/>
                      </a:stretch>
                    </p:blipFill>
                    <p:spPr>
                      <a:xfrm>
                        <a:off x="7935913" y="4191000"/>
                        <a:ext cx="238125" cy="303213"/>
                      </a:xfrm>
                      <a:prstGeom prst="rect">
                        <a:avLst/>
                      </a:prstGeom>
                      <a:noFill/>
                      <a:ln w="38100">
                        <a:noFill/>
                        <a:miter/>
                      </a:ln>
                    </p:spPr>
                  </p:pic>
                </p:oleObj>
              </mc:Fallback>
            </mc:AlternateContent>
          </a:graphicData>
        </a:graphic>
      </p:graphicFrame>
      <p:cxnSp>
        <p:nvCxnSpPr>
          <p:cNvPr id="59" name="直接箭头连接符 58"/>
          <p:cNvCxnSpPr>
            <a:endCxn id="21" idx="4"/>
          </p:cNvCxnSpPr>
          <p:nvPr/>
        </p:nvCxnSpPr>
        <p:spPr>
          <a:xfrm flipV="1">
            <a:off x="6645275" y="4521200"/>
            <a:ext cx="377825" cy="220663"/>
          </a:xfrm>
          <a:prstGeom prst="straightConnector1">
            <a:avLst/>
          </a:prstGeom>
          <a:noFill/>
          <a:ln w="25400" cap="flat">
            <a:solidFill>
              <a:srgbClr val="0432FF"/>
            </a:solidFill>
            <a:prstDash val="solid"/>
            <a:miter lim="400000"/>
            <a:tailEnd type="arrow"/>
          </a:ln>
        </p:spPr>
        <p:style>
          <a:lnRef idx="0">
            <a:scrgbClr r="0" g="0" b="0"/>
          </a:lnRef>
          <a:fillRef idx="0">
            <a:scrgbClr r="0" g="0" b="0"/>
          </a:fillRef>
          <a:effectRef idx="0">
            <a:scrgbClr r="0" g="0" b="0"/>
          </a:effectRef>
          <a:fontRef idx="none"/>
        </p:style>
      </p:cxnSp>
      <p:graphicFrame>
        <p:nvGraphicFramePr>
          <p:cNvPr id="60" name="对象 59">
            <a:hlinkClick r:id="" action="ppaction://ole?verb="/>
          </p:cNvPr>
          <p:cNvGraphicFramePr>
            <a:graphicFrameLocks noChangeAspect="1"/>
          </p:cNvGraphicFramePr>
          <p:nvPr/>
        </p:nvGraphicFramePr>
        <p:xfrm>
          <a:off x="7107238" y="5024438"/>
          <a:ext cx="255587" cy="255587"/>
        </p:xfrm>
        <a:graphic>
          <a:graphicData uri="http://schemas.openxmlformats.org/presentationml/2006/ole">
            <mc:AlternateContent xmlns:mc="http://schemas.openxmlformats.org/markup-compatibility/2006">
              <mc:Choice xmlns:v="urn:schemas-microsoft-com:vml" Requires="v">
                <p:oleObj spid="_x0000_s3266" name="" r:id="rId149" imgW="241300" imgH="241300" progId="Equation.KSEE3">
                  <p:embed/>
                </p:oleObj>
              </mc:Choice>
              <mc:Fallback>
                <p:oleObj name="" r:id="rId149" imgW="241300" imgH="241300" progId="Equation.KSEE3">
                  <p:embed/>
                  <p:pic>
                    <p:nvPicPr>
                      <p:cNvPr id="0" name="图片 3265"/>
                      <p:cNvPicPr/>
                      <p:nvPr/>
                    </p:nvPicPr>
                    <p:blipFill>
                      <a:blip r:embed="rId117"/>
                      <a:stretch>
                        <a:fillRect/>
                      </a:stretch>
                    </p:blipFill>
                    <p:spPr>
                      <a:xfrm>
                        <a:off x="7107238" y="5024438"/>
                        <a:ext cx="255587" cy="255587"/>
                      </a:xfrm>
                      <a:prstGeom prst="rect">
                        <a:avLst/>
                      </a:prstGeom>
                      <a:noFill/>
                      <a:ln w="38100">
                        <a:noFill/>
                        <a:miter/>
                      </a:ln>
                    </p:spPr>
                  </p:pic>
                </p:oleObj>
              </mc:Fallback>
            </mc:AlternateContent>
          </a:graphicData>
        </a:graphic>
      </p:graphicFrame>
      <p:graphicFrame>
        <p:nvGraphicFramePr>
          <p:cNvPr id="62" name="对象 61">
            <a:hlinkClick r:id="" action="ppaction://ole?verb="/>
          </p:cNvPr>
          <p:cNvGraphicFramePr>
            <a:graphicFrameLocks noChangeAspect="1"/>
          </p:cNvGraphicFramePr>
          <p:nvPr/>
        </p:nvGraphicFramePr>
        <p:xfrm>
          <a:off x="6670675" y="4832350"/>
          <a:ext cx="255588" cy="255588"/>
        </p:xfrm>
        <a:graphic>
          <a:graphicData uri="http://schemas.openxmlformats.org/presentationml/2006/ole">
            <mc:AlternateContent xmlns:mc="http://schemas.openxmlformats.org/markup-compatibility/2006">
              <mc:Choice xmlns:v="urn:schemas-microsoft-com:vml" Requires="v">
                <p:oleObj spid="_x0000_s3267" name="" r:id="rId150" imgW="241300" imgH="241300" progId="Equation.KSEE3">
                  <p:embed/>
                </p:oleObj>
              </mc:Choice>
              <mc:Fallback>
                <p:oleObj name="" r:id="rId150" imgW="241300" imgH="241300" progId="Equation.KSEE3">
                  <p:embed/>
                  <p:pic>
                    <p:nvPicPr>
                      <p:cNvPr id="0" name="图片 3266"/>
                      <p:cNvPicPr/>
                      <p:nvPr/>
                    </p:nvPicPr>
                    <p:blipFill>
                      <a:blip r:embed="rId146"/>
                      <a:stretch>
                        <a:fillRect/>
                      </a:stretch>
                    </p:blipFill>
                    <p:spPr>
                      <a:xfrm>
                        <a:off x="6670675" y="4832350"/>
                        <a:ext cx="255588" cy="255588"/>
                      </a:xfrm>
                      <a:prstGeom prst="rect">
                        <a:avLst/>
                      </a:prstGeom>
                      <a:noFill/>
                      <a:ln w="38100">
                        <a:noFill/>
                        <a:miter/>
                      </a:ln>
                    </p:spPr>
                  </p:pic>
                </p:oleObj>
              </mc:Fallback>
            </mc:AlternateContent>
          </a:graphicData>
        </a:graphic>
      </p:graphicFrame>
      <p:graphicFrame>
        <p:nvGraphicFramePr>
          <p:cNvPr id="67817" name="对象 4">
            <a:hlinkClick r:id="" action="ppaction://ole?verb="/>
          </p:cNvPr>
          <p:cNvGraphicFramePr>
            <a:graphicFrameLocks noChangeAspect="1"/>
          </p:cNvGraphicFramePr>
          <p:nvPr/>
        </p:nvGraphicFramePr>
        <p:xfrm>
          <a:off x="8415338" y="1084263"/>
          <a:ext cx="530225" cy="403225"/>
        </p:xfrm>
        <a:graphic>
          <a:graphicData uri="http://schemas.openxmlformats.org/presentationml/2006/ole">
            <mc:AlternateContent xmlns:mc="http://schemas.openxmlformats.org/markup-compatibility/2006">
              <mc:Choice xmlns:v="urn:schemas-microsoft-com:vml" Requires="v">
                <p:oleObj spid="_x0000_s3268" name="" r:id="rId151" imgW="393700" imgH="203200" progId="Equation.KSEE3">
                  <p:embed/>
                </p:oleObj>
              </mc:Choice>
              <mc:Fallback>
                <p:oleObj name="" r:id="rId151" imgW="393700" imgH="203200" progId="Equation.KSEE3">
                  <p:embed/>
                  <p:pic>
                    <p:nvPicPr>
                      <p:cNvPr id="0" name="图片 3267"/>
                      <p:cNvPicPr/>
                      <p:nvPr/>
                    </p:nvPicPr>
                    <p:blipFill>
                      <a:blip r:embed="rId152"/>
                      <a:stretch>
                        <a:fillRect/>
                      </a:stretch>
                    </p:blipFill>
                    <p:spPr>
                      <a:xfrm>
                        <a:off x="8415338" y="1084263"/>
                        <a:ext cx="530225" cy="403225"/>
                      </a:xfrm>
                      <a:prstGeom prst="rect">
                        <a:avLst/>
                      </a:prstGeom>
                      <a:noFill/>
                      <a:ln w="38100" cap="flat" cmpd="sng">
                        <a:solidFill>
                          <a:srgbClr val="FF0000"/>
                        </a:solidFill>
                        <a:prstDash val="solid"/>
                        <a:miter/>
                        <a:headEnd type="none" w="med" len="med"/>
                        <a:tailEnd type="none" w="med" len="med"/>
                      </a:ln>
                    </p:spPr>
                  </p:pic>
                </p:oleObj>
              </mc:Fallback>
            </mc:AlternateContent>
          </a:graphicData>
        </a:graphic>
      </p:graphicFrame>
      <p:sp>
        <p:nvSpPr>
          <p:cNvPr id="5" name="矩形 4"/>
          <p:cNvSpPr/>
          <p:nvPr/>
        </p:nvSpPr>
        <p:spPr>
          <a:xfrm>
            <a:off x="300038" y="354013"/>
            <a:ext cx="6967538" cy="354013"/>
          </a:xfrm>
          <a:prstGeom prst="rect">
            <a:avLst/>
          </a:prstGeom>
        </p:spPr>
        <p:txBody>
          <a:bodyPr wrap="square">
            <a:spAutoFit/>
          </a:bodyPr>
          <a:p>
            <a:pPr marL="0" marR="0" indent="0" algn="l" defTabSz="409575" rtl="0" eaLnBrk="0" fontAlgn="base" latinLnBrk="0" hangingPunct="0">
              <a:lnSpc>
                <a:spcPct val="100000"/>
              </a:lnSpc>
              <a:spcBef>
                <a:spcPct val="0"/>
              </a:spcBef>
              <a:spcAft>
                <a:spcPct val="0"/>
              </a:spcAft>
              <a:buNone/>
            </a:pPr>
            <a:r>
              <a:rPr kumimoji="0" lang="en-US" altLang="zh-CN" sz="1710" b="1" i="0" strike="noStrike" kern="1200" cap="none" spc="0" normalizeH="0" baseline="0" noProof="1" dirty="0">
                <a:solidFill>
                  <a:srgbClr val="FF0000"/>
                </a:solidFill>
                <a:latin typeface="+mn-ea"/>
                <a:ea typeface="+mn-ea"/>
                <a:cs typeface="+mn-cs"/>
                <a:sym typeface="Helvetica Light"/>
              </a:rPr>
              <a:t>[A-</a:t>
            </a:r>
            <a:r>
              <a:rPr kumimoji="0" lang="zh-CN" altLang="en-US" sz="1710" b="1" i="0" strike="noStrike" kern="1200" cap="none" spc="0" normalizeH="0" baseline="0" noProof="1" dirty="0">
                <a:solidFill>
                  <a:srgbClr val="FF0000"/>
                </a:solidFill>
                <a:latin typeface="+mn-ea"/>
                <a:ea typeface="+mn-ea"/>
                <a:cs typeface="+mn-cs"/>
                <a:sym typeface="Helvetica Light"/>
              </a:rPr>
              <a:t>问题】</a:t>
            </a:r>
            <a:r>
              <a:rPr kumimoji="0" lang="zh-CN" altLang="en-US" sz="1710" b="1" i="0" strike="noStrike" kern="1200" cap="none" spc="0" normalizeH="0" baseline="0" noProof="1" dirty="0">
                <a:solidFill>
                  <a:schemeClr val="tx1"/>
                </a:solidFill>
                <a:latin typeface="+mn-ea"/>
                <a:ea typeface="+mn-ea"/>
                <a:cs typeface="+mn-cs"/>
                <a:sym typeface="Helvetica Light"/>
              </a:rPr>
              <a:t>当</a:t>
            </a:r>
            <a:r>
              <a:rPr kumimoji="0" lang="en-US" altLang="zh-CN" sz="1710" b="1" i="0" strike="noStrike" kern="1200" cap="none" spc="0" normalizeH="0" baseline="0" noProof="1" dirty="0">
                <a:solidFill>
                  <a:schemeClr val="tx1"/>
                </a:solidFill>
                <a:latin typeface="+mn-ea"/>
                <a:ea typeface="+mn-ea"/>
                <a:cs typeface="+mn-cs"/>
                <a:sym typeface="Helvetica Light"/>
              </a:rPr>
              <a:t>P</a:t>
            </a:r>
            <a:r>
              <a:rPr kumimoji="0" lang="zh-CN" altLang="en-US" sz="1710" b="1" i="0" strike="noStrike" kern="1200" cap="none" spc="0" normalizeH="0" baseline="0" noProof="1" dirty="0">
                <a:solidFill>
                  <a:schemeClr val="tx1"/>
                </a:solidFill>
                <a:latin typeface="+mn-ea"/>
                <a:ea typeface="+mn-ea"/>
                <a:cs typeface="+mn-cs"/>
                <a:sym typeface="Helvetica Light"/>
              </a:rPr>
              <a:t>为速度瞬心时，惯性力向其简化，需要满足哪些条件</a:t>
            </a:r>
            <a:r>
              <a:rPr kumimoji="0" lang="zh-CN" altLang="en-US" sz="1710" b="1" i="0" u="heavy" strike="noStrike" kern="1200" cap="none" spc="0" normalizeH="0" baseline="0" noProof="1" dirty="0">
                <a:solidFill>
                  <a:schemeClr val="tx1"/>
                </a:solidFill>
                <a:latin typeface="+mn-ea"/>
                <a:ea typeface="+mn-ea"/>
                <a:cs typeface="+mn-cs"/>
                <a:sym typeface="Helvetica Light"/>
              </a:rPr>
              <a:t>？</a:t>
            </a:r>
            <a:endParaRPr kumimoji="0" lang="zh-CN" altLang="en-US" sz="1710" b="1" i="0" u="heavy" strike="noStrike" kern="1200" cap="none" spc="0" normalizeH="0" baseline="0" noProof="1" dirty="0">
              <a:solidFill>
                <a:schemeClr val="tx1"/>
              </a:solidFill>
              <a:latin typeface="+mn-ea"/>
              <a:ea typeface="+mn-ea"/>
              <a:cs typeface="+mn-cs"/>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linds(horizontal)">
                                      <p:cBhvr>
                                        <p:cTn id="10" dur="500"/>
                                        <p:tgtEl>
                                          <p:spTgt spid="49"/>
                                        </p:tgtEl>
                                      </p:cBhvr>
                                    </p:animEffect>
                                  </p:childTnLst>
                                </p:cTn>
                              </p:par>
                              <p:par>
                                <p:cTn id="11" presetID="3" presetClass="entr" presetSubtype="1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blinds(horizontal)">
                                      <p:cBhvr>
                                        <p:cTn id="13" dur="500"/>
                                        <p:tgtEl>
                                          <p:spTgt spid="5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blinds(horizontal)">
                                      <p:cBhvr>
                                        <p:cTn id="16" dur="500"/>
                                        <p:tgtEl>
                                          <p:spTgt spid="1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blinds(horizontal)">
                                      <p:cBhvr>
                                        <p:cTn id="19" dur="500"/>
                                        <p:tgtEl>
                                          <p:spTgt spid="12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blinds(horizontal)">
                                      <p:cBhvr>
                                        <p:cTn id="22" dur="500"/>
                                        <p:tgtEl>
                                          <p:spTgt spid="126"/>
                                        </p:tgtEl>
                                      </p:cBhvr>
                                    </p:animEffect>
                                  </p:childTnLst>
                                </p:cTn>
                              </p:par>
                              <p:par>
                                <p:cTn id="23" presetID="3" presetClass="entr" presetSubtype="1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blinds(horizontal)">
                                      <p:cBhvr>
                                        <p:cTn id="25" dur="500"/>
                                        <p:tgtEl>
                                          <p:spTgt spid="12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blinds(horizontal)">
                                      <p:cBhvr>
                                        <p:cTn id="28" dur="500"/>
                                        <p:tgtEl>
                                          <p:spTgt spid="129"/>
                                        </p:tgtEl>
                                      </p:cBhvr>
                                    </p:animEffect>
                                  </p:childTnLst>
                                </p:cTn>
                              </p:par>
                              <p:par>
                                <p:cTn id="29" presetID="3" presetClass="entr" presetSubtype="1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blinds(horizontal)">
                                      <p:cBhvr>
                                        <p:cTn id="31" dur="500"/>
                                        <p:tgtEl>
                                          <p:spTgt spid="1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blinds(horizontal)">
                                      <p:cBhvr>
                                        <p:cTn id="34" dur="500"/>
                                        <p:tgtEl>
                                          <p:spTgt spid="131"/>
                                        </p:tgtEl>
                                      </p:cBhvr>
                                    </p:animEffect>
                                  </p:childTnLst>
                                </p:cTn>
                              </p:par>
                              <p:par>
                                <p:cTn id="35" presetID="3" presetClass="entr" presetSubtype="10" fill="hold" nodeType="with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blinds(horizontal)">
                                      <p:cBhvr>
                                        <p:cTn id="37" dur="500"/>
                                        <p:tgtEl>
                                          <p:spTgt spid="132"/>
                                        </p:tgtEl>
                                      </p:cBhvr>
                                    </p:animEffect>
                                  </p:childTnLst>
                                </p:cTn>
                              </p:par>
                              <p:par>
                                <p:cTn id="38" presetID="3" presetClass="entr" presetSubtype="10" fill="hold" nodeType="withEffect">
                                  <p:stCondLst>
                                    <p:cond delay="0"/>
                                  </p:stCondLst>
                                  <p:childTnLst>
                                    <p:set>
                                      <p:cBhvr>
                                        <p:cTn id="39" dur="1" fill="hold">
                                          <p:stCondLst>
                                            <p:cond delay="0"/>
                                          </p:stCondLst>
                                        </p:cTn>
                                        <p:tgtEl>
                                          <p:spTgt spid="134"/>
                                        </p:tgtEl>
                                        <p:attrNameLst>
                                          <p:attrName>style.visibility</p:attrName>
                                        </p:attrNameLst>
                                      </p:cBhvr>
                                      <p:to>
                                        <p:strVal val="visible"/>
                                      </p:to>
                                    </p:set>
                                    <p:animEffect transition="in" filter="blinds(horizontal)">
                                      <p:cBhvr>
                                        <p:cTn id="40" dur="500"/>
                                        <p:tgtEl>
                                          <p:spTgt spid="134"/>
                                        </p:tgtEl>
                                      </p:cBhvr>
                                    </p:animEffect>
                                  </p:childTnLst>
                                </p:cTn>
                              </p:par>
                              <p:par>
                                <p:cTn id="41" presetID="3" presetClass="entr" presetSubtype="1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blinds(horizontal)">
                                      <p:cBhvr>
                                        <p:cTn id="43" dur="500"/>
                                        <p:tgtEl>
                                          <p:spTgt spid="136"/>
                                        </p:tgtEl>
                                      </p:cBhvr>
                                    </p:animEffect>
                                  </p:childTnLst>
                                </p:cTn>
                              </p:par>
                              <p:par>
                                <p:cTn id="44" presetID="3" presetClass="entr" presetSubtype="10" fill="hold" nodeType="withEffect">
                                  <p:stCondLst>
                                    <p:cond delay="0"/>
                                  </p:stCondLst>
                                  <p:childTnLst>
                                    <p:set>
                                      <p:cBhvr>
                                        <p:cTn id="45" dur="1" fill="hold">
                                          <p:stCondLst>
                                            <p:cond delay="0"/>
                                          </p:stCondLst>
                                        </p:cTn>
                                        <p:tgtEl>
                                          <p:spTgt spid="137"/>
                                        </p:tgtEl>
                                        <p:attrNameLst>
                                          <p:attrName>style.visibility</p:attrName>
                                        </p:attrNameLst>
                                      </p:cBhvr>
                                      <p:to>
                                        <p:strVal val="visible"/>
                                      </p:to>
                                    </p:set>
                                    <p:animEffect transition="in" filter="blinds(horizontal)">
                                      <p:cBhvr>
                                        <p:cTn id="46" dur="500"/>
                                        <p:tgtEl>
                                          <p:spTgt spid="137"/>
                                        </p:tgtEl>
                                      </p:cBhvr>
                                    </p:animEffect>
                                  </p:childTnLst>
                                </p:cTn>
                              </p:par>
                              <p:par>
                                <p:cTn id="47" presetID="3" presetClass="entr" presetSubtype="10" fill="hold" nodeType="withEffect">
                                  <p:stCondLst>
                                    <p:cond delay="0"/>
                                  </p:stCondLst>
                                  <p:childTnLst>
                                    <p:set>
                                      <p:cBhvr>
                                        <p:cTn id="48" dur="1" fill="hold">
                                          <p:stCondLst>
                                            <p:cond delay="0"/>
                                          </p:stCondLst>
                                        </p:cTn>
                                        <p:tgtEl>
                                          <p:spTgt spid="138"/>
                                        </p:tgtEl>
                                        <p:attrNameLst>
                                          <p:attrName>style.visibility</p:attrName>
                                        </p:attrNameLst>
                                      </p:cBhvr>
                                      <p:to>
                                        <p:strVal val="visible"/>
                                      </p:to>
                                    </p:set>
                                    <p:animEffect transition="in" filter="blinds(horizontal)">
                                      <p:cBhvr>
                                        <p:cTn id="49" dur="500"/>
                                        <p:tgtEl>
                                          <p:spTgt spid="138"/>
                                        </p:tgtEl>
                                      </p:cBhvr>
                                    </p:animEffect>
                                  </p:childTnLst>
                                </p:cTn>
                              </p:par>
                              <p:par>
                                <p:cTn id="50" presetID="3" presetClass="entr" presetSubtype="10" fill="hold" nodeType="with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blinds(horizontal)">
                                      <p:cBhvr>
                                        <p:cTn id="52" dur="500"/>
                                        <p:tgtEl>
                                          <p:spTgt spid="139"/>
                                        </p:tgtEl>
                                      </p:cBhvr>
                                    </p:animEffect>
                                  </p:childTnLst>
                                </p:cTn>
                              </p:par>
                              <p:par>
                                <p:cTn id="53" presetID="3" presetClass="entr" presetSubtype="1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blinds(horizontal)">
                                      <p:cBhvr>
                                        <p:cTn id="55" dur="500"/>
                                        <p:tgtEl>
                                          <p:spTgt spid="140"/>
                                        </p:tgtEl>
                                      </p:cBhvr>
                                    </p:animEffect>
                                  </p:childTnLst>
                                </p:cTn>
                              </p:par>
                              <p:par>
                                <p:cTn id="56" presetID="3" presetClass="entr" presetSubtype="10" fill="hold" nodeType="withEffect">
                                  <p:stCondLst>
                                    <p:cond delay="0"/>
                                  </p:stCondLst>
                                  <p:childTnLst>
                                    <p:set>
                                      <p:cBhvr>
                                        <p:cTn id="57" dur="1" fill="hold">
                                          <p:stCondLst>
                                            <p:cond delay="0"/>
                                          </p:stCondLst>
                                        </p:cTn>
                                        <p:tgtEl>
                                          <p:spTgt spid="142"/>
                                        </p:tgtEl>
                                        <p:attrNameLst>
                                          <p:attrName>style.visibility</p:attrName>
                                        </p:attrNameLst>
                                      </p:cBhvr>
                                      <p:to>
                                        <p:strVal val="visible"/>
                                      </p:to>
                                    </p:set>
                                    <p:animEffect transition="in" filter="blinds(horizontal)">
                                      <p:cBhvr>
                                        <p:cTn id="58" dur="500"/>
                                        <p:tgtEl>
                                          <p:spTgt spid="142"/>
                                        </p:tgtEl>
                                      </p:cBhvr>
                                    </p:animEffect>
                                  </p:childTnLst>
                                </p:cTn>
                              </p:par>
                              <p:par>
                                <p:cTn id="59" presetID="3" presetClass="entr" presetSubtype="10" fill="hold" nodeType="with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blinds(horizontal)">
                                      <p:cBhvr>
                                        <p:cTn id="61" dur="500"/>
                                        <p:tgtEl>
                                          <p:spTgt spid="14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7"/>
                                        </p:tgtEl>
                                        <p:attrNameLst>
                                          <p:attrName>style.visibility</p:attrName>
                                        </p:attrNameLst>
                                      </p:cBhvr>
                                      <p:to>
                                        <p:strVal val="visible"/>
                                      </p:to>
                                    </p:set>
                                    <p:animEffect transition="in" filter="blinds(horizontal)">
                                      <p:cBhvr>
                                        <p:cTn id="64" dur="500"/>
                                        <p:tgtEl>
                                          <p:spTgt spid="147"/>
                                        </p:tgtEl>
                                      </p:cBhvr>
                                    </p:animEffect>
                                  </p:childTnLst>
                                </p:cTn>
                              </p:par>
                              <p:par>
                                <p:cTn id="65" presetID="3" presetClass="entr" presetSubtype="10" fill="hold" nodeType="withEffect">
                                  <p:stCondLst>
                                    <p:cond delay="0"/>
                                  </p:stCondLst>
                                  <p:childTnLst>
                                    <p:set>
                                      <p:cBhvr>
                                        <p:cTn id="66" dur="1" fill="hold">
                                          <p:stCondLst>
                                            <p:cond delay="0"/>
                                          </p:stCondLst>
                                        </p:cTn>
                                        <p:tgtEl>
                                          <p:spTgt spid="148"/>
                                        </p:tgtEl>
                                        <p:attrNameLst>
                                          <p:attrName>style.visibility</p:attrName>
                                        </p:attrNameLst>
                                      </p:cBhvr>
                                      <p:to>
                                        <p:strVal val="visible"/>
                                      </p:to>
                                    </p:set>
                                    <p:animEffect transition="in" filter="blinds(horizontal)">
                                      <p:cBhvr>
                                        <p:cTn id="67" dur="500"/>
                                        <p:tgtEl>
                                          <p:spTgt spid="148"/>
                                        </p:tgtEl>
                                      </p:cBhvr>
                                    </p:animEffect>
                                  </p:childTnLst>
                                </p:cTn>
                              </p:par>
                              <p:par>
                                <p:cTn id="68" presetID="3" presetClass="entr" presetSubtype="10" fill="hold" nodeType="withEffect">
                                  <p:stCondLst>
                                    <p:cond delay="0"/>
                                  </p:stCondLst>
                                  <p:childTnLst>
                                    <p:set>
                                      <p:cBhvr>
                                        <p:cTn id="69" dur="1" fill="hold">
                                          <p:stCondLst>
                                            <p:cond delay="0"/>
                                          </p:stCondLst>
                                        </p:cTn>
                                        <p:tgtEl>
                                          <p:spTgt spid="150"/>
                                        </p:tgtEl>
                                        <p:attrNameLst>
                                          <p:attrName>style.visibility</p:attrName>
                                        </p:attrNameLst>
                                      </p:cBhvr>
                                      <p:to>
                                        <p:strVal val="visible"/>
                                      </p:to>
                                    </p:set>
                                    <p:animEffect transition="in" filter="blinds(horizontal)">
                                      <p:cBhvr>
                                        <p:cTn id="70" dur="500"/>
                                        <p:tgtEl>
                                          <p:spTgt spid="150"/>
                                        </p:tgtEl>
                                      </p:cBhvr>
                                    </p:animEffect>
                                  </p:childTnLst>
                                </p:cTn>
                              </p:par>
                              <p:par>
                                <p:cTn id="71" presetID="3" presetClass="entr" presetSubtype="10" fill="hold" nodeType="with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blinds(horizontal)">
                                      <p:cBhvr>
                                        <p:cTn id="73" dur="500"/>
                                        <p:tgtEl>
                                          <p:spTgt spid="165"/>
                                        </p:tgtEl>
                                      </p:cBhvr>
                                    </p:animEffect>
                                  </p:childTnLst>
                                </p:cTn>
                              </p:par>
                              <p:par>
                                <p:cTn id="74" presetID="3" presetClass="entr" presetSubtype="10" fill="hold" nodeType="withEffect">
                                  <p:stCondLst>
                                    <p:cond delay="0"/>
                                  </p:stCondLst>
                                  <p:childTnLst>
                                    <p:set>
                                      <p:cBhvr>
                                        <p:cTn id="75" dur="1" fill="hold">
                                          <p:stCondLst>
                                            <p:cond delay="0"/>
                                          </p:stCondLst>
                                        </p:cTn>
                                        <p:tgtEl>
                                          <p:spTgt spid="167"/>
                                        </p:tgtEl>
                                        <p:attrNameLst>
                                          <p:attrName>style.visibility</p:attrName>
                                        </p:attrNameLst>
                                      </p:cBhvr>
                                      <p:to>
                                        <p:strVal val="visible"/>
                                      </p:to>
                                    </p:set>
                                    <p:animEffect transition="in" filter="blinds(horizontal)">
                                      <p:cBhvr>
                                        <p:cTn id="76" dur="500"/>
                                        <p:tgtEl>
                                          <p:spTgt spid="167"/>
                                        </p:tgtEl>
                                      </p:cBhvr>
                                    </p:animEffect>
                                  </p:childTnLst>
                                </p:cTn>
                              </p:par>
                              <p:par>
                                <p:cTn id="77" presetID="3" presetClass="entr" presetSubtype="10" fill="hold" nodeType="withEffect">
                                  <p:stCondLst>
                                    <p:cond delay="0"/>
                                  </p:stCondLst>
                                  <p:childTnLst>
                                    <p:set>
                                      <p:cBhvr>
                                        <p:cTn id="78" dur="1" fill="hold">
                                          <p:stCondLst>
                                            <p:cond delay="0"/>
                                          </p:stCondLst>
                                        </p:cTn>
                                        <p:tgtEl>
                                          <p:spTgt spid="169"/>
                                        </p:tgtEl>
                                        <p:attrNameLst>
                                          <p:attrName>style.visibility</p:attrName>
                                        </p:attrNameLst>
                                      </p:cBhvr>
                                      <p:to>
                                        <p:strVal val="visible"/>
                                      </p:to>
                                    </p:set>
                                    <p:animEffect transition="in" filter="blinds(horizontal)">
                                      <p:cBhvr>
                                        <p:cTn id="79" dur="500"/>
                                        <p:tgtEl>
                                          <p:spTgt spid="169"/>
                                        </p:tgtEl>
                                      </p:cBhvr>
                                    </p:animEffect>
                                  </p:childTnLst>
                                </p:cTn>
                              </p:par>
                              <p:par>
                                <p:cTn id="80" presetID="3" presetClass="entr" presetSubtype="10" fill="hold" nodeType="withEffect">
                                  <p:stCondLst>
                                    <p:cond delay="0"/>
                                  </p:stCondLst>
                                  <p:childTnLst>
                                    <p:set>
                                      <p:cBhvr>
                                        <p:cTn id="81" dur="1" fill="hold">
                                          <p:stCondLst>
                                            <p:cond delay="0"/>
                                          </p:stCondLst>
                                        </p:cTn>
                                        <p:tgtEl>
                                          <p:spTgt spid="170"/>
                                        </p:tgtEl>
                                        <p:attrNameLst>
                                          <p:attrName>style.visibility</p:attrName>
                                        </p:attrNameLst>
                                      </p:cBhvr>
                                      <p:to>
                                        <p:strVal val="visible"/>
                                      </p:to>
                                    </p:set>
                                    <p:animEffect transition="in" filter="blinds(horizontal)">
                                      <p:cBhvr>
                                        <p:cTn id="82" dur="500"/>
                                        <p:tgtEl>
                                          <p:spTgt spid="170"/>
                                        </p:tgtEl>
                                      </p:cBhvr>
                                    </p:animEffect>
                                  </p:childTnLst>
                                </p:cTn>
                              </p:par>
                              <p:par>
                                <p:cTn id="83" presetID="3" presetClass="entr" presetSubtype="10" fill="hold" nodeType="withEffect">
                                  <p:stCondLst>
                                    <p:cond delay="0"/>
                                  </p:stCondLst>
                                  <p:childTnLst>
                                    <p:set>
                                      <p:cBhvr>
                                        <p:cTn id="84" dur="1" fill="hold">
                                          <p:stCondLst>
                                            <p:cond delay="0"/>
                                          </p:stCondLst>
                                        </p:cTn>
                                        <p:tgtEl>
                                          <p:spTgt spid="171"/>
                                        </p:tgtEl>
                                        <p:attrNameLst>
                                          <p:attrName>style.visibility</p:attrName>
                                        </p:attrNameLst>
                                      </p:cBhvr>
                                      <p:to>
                                        <p:strVal val="visible"/>
                                      </p:to>
                                    </p:set>
                                    <p:animEffect transition="in" filter="blinds(horizontal)">
                                      <p:cBhvr>
                                        <p:cTn id="85" dur="500"/>
                                        <p:tgtEl>
                                          <p:spTgt spid="171"/>
                                        </p:tgtEl>
                                      </p:cBhvr>
                                    </p:animEffect>
                                  </p:childTnLst>
                                </p:cTn>
                              </p:par>
                              <p:par>
                                <p:cTn id="86" presetID="3" presetClass="entr" presetSubtype="10" fill="hold" nodeType="withEffect">
                                  <p:stCondLst>
                                    <p:cond delay="0"/>
                                  </p:stCondLst>
                                  <p:childTnLst>
                                    <p:set>
                                      <p:cBhvr>
                                        <p:cTn id="87" dur="1" fill="hold">
                                          <p:stCondLst>
                                            <p:cond delay="0"/>
                                          </p:stCondLst>
                                        </p:cTn>
                                        <p:tgtEl>
                                          <p:spTgt spid="173"/>
                                        </p:tgtEl>
                                        <p:attrNameLst>
                                          <p:attrName>style.visibility</p:attrName>
                                        </p:attrNameLst>
                                      </p:cBhvr>
                                      <p:to>
                                        <p:strVal val="visible"/>
                                      </p:to>
                                    </p:set>
                                    <p:animEffect transition="in" filter="blinds(horizontal)">
                                      <p:cBhvr>
                                        <p:cTn id="88" dur="500"/>
                                        <p:tgtEl>
                                          <p:spTgt spid="17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75"/>
                                        </p:tgtEl>
                                        <p:attrNameLst>
                                          <p:attrName>style.visibility</p:attrName>
                                        </p:attrNameLst>
                                      </p:cBhvr>
                                      <p:to>
                                        <p:strVal val="visible"/>
                                      </p:to>
                                    </p:set>
                                    <p:animEffect transition="in" filter="blinds(horizontal)">
                                      <p:cBhvr>
                                        <p:cTn id="91" dur="500"/>
                                        <p:tgtEl>
                                          <p:spTgt spid="175"/>
                                        </p:tgtEl>
                                      </p:cBhvr>
                                    </p:animEffect>
                                  </p:childTnLst>
                                </p:cTn>
                              </p:par>
                              <p:par>
                                <p:cTn id="92" presetID="3" presetClass="entr" presetSubtype="10" fill="hold" nodeType="withEffect">
                                  <p:stCondLst>
                                    <p:cond delay="0"/>
                                  </p:stCondLst>
                                  <p:childTnLst>
                                    <p:set>
                                      <p:cBhvr>
                                        <p:cTn id="93" dur="1" fill="hold">
                                          <p:stCondLst>
                                            <p:cond delay="0"/>
                                          </p:stCondLst>
                                        </p:cTn>
                                        <p:tgtEl>
                                          <p:spTgt spid="176"/>
                                        </p:tgtEl>
                                        <p:attrNameLst>
                                          <p:attrName>style.visibility</p:attrName>
                                        </p:attrNameLst>
                                      </p:cBhvr>
                                      <p:to>
                                        <p:strVal val="visible"/>
                                      </p:to>
                                    </p:set>
                                    <p:animEffect transition="in" filter="blinds(horizontal)">
                                      <p:cBhvr>
                                        <p:cTn id="94" dur="500"/>
                                        <p:tgtEl>
                                          <p:spTgt spid="176"/>
                                        </p:tgtEl>
                                      </p:cBhvr>
                                    </p:animEffect>
                                  </p:childTnLst>
                                </p:cTn>
                              </p:par>
                              <p:par>
                                <p:cTn id="95" presetID="3" presetClass="entr" presetSubtype="10" fill="hold" nodeType="withEffect">
                                  <p:stCondLst>
                                    <p:cond delay="0"/>
                                  </p:stCondLst>
                                  <p:childTnLst>
                                    <p:set>
                                      <p:cBhvr>
                                        <p:cTn id="96" dur="1" fill="hold">
                                          <p:stCondLst>
                                            <p:cond delay="0"/>
                                          </p:stCondLst>
                                        </p:cTn>
                                        <p:tgtEl>
                                          <p:spTgt spid="193"/>
                                        </p:tgtEl>
                                        <p:attrNameLst>
                                          <p:attrName>style.visibility</p:attrName>
                                        </p:attrNameLst>
                                      </p:cBhvr>
                                      <p:to>
                                        <p:strVal val="visible"/>
                                      </p:to>
                                    </p:set>
                                    <p:animEffect transition="in" filter="blinds(horizontal)">
                                      <p:cBhvr>
                                        <p:cTn id="97" dur="500"/>
                                        <p:tgtEl>
                                          <p:spTgt spid="193"/>
                                        </p:tgtEl>
                                      </p:cBhvr>
                                    </p:animEffect>
                                  </p:childTnLst>
                                </p:cTn>
                              </p:par>
                              <p:par>
                                <p:cTn id="98" presetID="3" presetClass="entr" presetSubtype="10" fill="hold" nodeType="withEffect">
                                  <p:stCondLst>
                                    <p:cond delay="0"/>
                                  </p:stCondLst>
                                  <p:childTnLst>
                                    <p:set>
                                      <p:cBhvr>
                                        <p:cTn id="99" dur="1" fill="hold">
                                          <p:stCondLst>
                                            <p:cond delay="0"/>
                                          </p:stCondLst>
                                        </p:cTn>
                                        <p:tgtEl>
                                          <p:spTgt spid="195"/>
                                        </p:tgtEl>
                                        <p:attrNameLst>
                                          <p:attrName>style.visibility</p:attrName>
                                        </p:attrNameLst>
                                      </p:cBhvr>
                                      <p:to>
                                        <p:strVal val="visible"/>
                                      </p:to>
                                    </p:set>
                                    <p:animEffect transition="in" filter="blinds(horizontal)">
                                      <p:cBhvr>
                                        <p:cTn id="100" dur="500"/>
                                        <p:tgtEl>
                                          <p:spTgt spid="195"/>
                                        </p:tgtEl>
                                      </p:cBhvr>
                                    </p:animEffect>
                                  </p:childTnLst>
                                </p:cTn>
                              </p:par>
                              <p:par>
                                <p:cTn id="101" presetID="3" presetClass="entr" presetSubtype="10" fill="hold" nodeType="withEffect">
                                  <p:stCondLst>
                                    <p:cond delay="0"/>
                                  </p:stCondLst>
                                  <p:childTnLst>
                                    <p:set>
                                      <p:cBhvr>
                                        <p:cTn id="102" dur="1" fill="hold">
                                          <p:stCondLst>
                                            <p:cond delay="0"/>
                                          </p:stCondLst>
                                        </p:cTn>
                                        <p:tgtEl>
                                          <p:spTgt spid="197"/>
                                        </p:tgtEl>
                                        <p:attrNameLst>
                                          <p:attrName>style.visibility</p:attrName>
                                        </p:attrNameLst>
                                      </p:cBhvr>
                                      <p:to>
                                        <p:strVal val="visible"/>
                                      </p:to>
                                    </p:set>
                                    <p:animEffect transition="in" filter="blinds(horizontal)">
                                      <p:cBhvr>
                                        <p:cTn id="103" dur="500"/>
                                        <p:tgtEl>
                                          <p:spTgt spid="197"/>
                                        </p:tgtEl>
                                      </p:cBhvr>
                                    </p:animEffect>
                                  </p:childTnLst>
                                </p:cTn>
                              </p:par>
                              <p:par>
                                <p:cTn id="104" presetID="3" presetClass="entr" presetSubtype="10" fill="hold" nodeType="withEffect">
                                  <p:stCondLst>
                                    <p:cond delay="0"/>
                                  </p:stCondLst>
                                  <p:childTnLst>
                                    <p:set>
                                      <p:cBhvr>
                                        <p:cTn id="105" dur="1" fill="hold">
                                          <p:stCondLst>
                                            <p:cond delay="0"/>
                                          </p:stCondLst>
                                        </p:cTn>
                                        <p:tgtEl>
                                          <p:spTgt spid="199"/>
                                        </p:tgtEl>
                                        <p:attrNameLst>
                                          <p:attrName>style.visibility</p:attrName>
                                        </p:attrNameLst>
                                      </p:cBhvr>
                                      <p:to>
                                        <p:strVal val="visible"/>
                                      </p:to>
                                    </p:set>
                                    <p:animEffect transition="in" filter="blinds(horizontal)">
                                      <p:cBhvr>
                                        <p:cTn id="106" dur="500"/>
                                        <p:tgtEl>
                                          <p:spTgt spid="199"/>
                                        </p:tgtEl>
                                      </p:cBhvr>
                                    </p:animEffect>
                                  </p:childTnLst>
                                </p:cTn>
                              </p:par>
                              <p:par>
                                <p:cTn id="107" presetID="3" presetClass="entr" presetSubtype="10" fill="hold" nodeType="withEffect">
                                  <p:stCondLst>
                                    <p:cond delay="0"/>
                                  </p:stCondLst>
                                  <p:childTnLst>
                                    <p:set>
                                      <p:cBhvr>
                                        <p:cTn id="108" dur="1" fill="hold">
                                          <p:stCondLst>
                                            <p:cond delay="0"/>
                                          </p:stCondLst>
                                        </p:cTn>
                                        <p:tgtEl>
                                          <p:spTgt spid="201"/>
                                        </p:tgtEl>
                                        <p:attrNameLst>
                                          <p:attrName>style.visibility</p:attrName>
                                        </p:attrNameLst>
                                      </p:cBhvr>
                                      <p:to>
                                        <p:strVal val="visible"/>
                                      </p:to>
                                    </p:set>
                                    <p:animEffect transition="in" filter="blinds(horizontal)">
                                      <p:cBhvr>
                                        <p:cTn id="109" dur="500"/>
                                        <p:tgtEl>
                                          <p:spTgt spid="201"/>
                                        </p:tgtEl>
                                      </p:cBhvr>
                                    </p:animEffect>
                                  </p:childTnLst>
                                </p:cTn>
                              </p:par>
                              <p:par>
                                <p:cTn id="110" presetID="3" presetClass="entr" presetSubtype="10" fill="hold" nodeType="withEffect">
                                  <p:stCondLst>
                                    <p:cond delay="0"/>
                                  </p:stCondLst>
                                  <p:childTnLst>
                                    <p:set>
                                      <p:cBhvr>
                                        <p:cTn id="111" dur="1" fill="hold">
                                          <p:stCondLst>
                                            <p:cond delay="0"/>
                                          </p:stCondLst>
                                        </p:cTn>
                                        <p:tgtEl>
                                          <p:spTgt spid="204"/>
                                        </p:tgtEl>
                                        <p:attrNameLst>
                                          <p:attrName>style.visibility</p:attrName>
                                        </p:attrNameLst>
                                      </p:cBhvr>
                                      <p:to>
                                        <p:strVal val="visible"/>
                                      </p:to>
                                    </p:set>
                                    <p:animEffect transition="in" filter="blinds(horizontal)">
                                      <p:cBhvr>
                                        <p:cTn id="112" dur="500"/>
                                        <p:tgtEl>
                                          <p:spTgt spid="204"/>
                                        </p:tgtEl>
                                      </p:cBhvr>
                                    </p:animEffect>
                                  </p:childTnLst>
                                </p:cTn>
                              </p:par>
                              <p:par>
                                <p:cTn id="113" presetID="3" presetClass="entr" presetSubtype="10" fill="hold" nodeType="withEffect">
                                  <p:stCondLst>
                                    <p:cond delay="0"/>
                                  </p:stCondLst>
                                  <p:childTnLst>
                                    <p:set>
                                      <p:cBhvr>
                                        <p:cTn id="114" dur="1" fill="hold">
                                          <p:stCondLst>
                                            <p:cond delay="0"/>
                                          </p:stCondLst>
                                        </p:cTn>
                                        <p:tgtEl>
                                          <p:spTgt spid="206"/>
                                        </p:tgtEl>
                                        <p:attrNameLst>
                                          <p:attrName>style.visibility</p:attrName>
                                        </p:attrNameLst>
                                      </p:cBhvr>
                                      <p:to>
                                        <p:strVal val="visible"/>
                                      </p:to>
                                    </p:set>
                                    <p:animEffect transition="in" filter="blinds(horizontal)">
                                      <p:cBhvr>
                                        <p:cTn id="115" dur="500"/>
                                        <p:tgtEl>
                                          <p:spTgt spid="206"/>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08"/>
                                        </p:tgtEl>
                                        <p:attrNameLst>
                                          <p:attrName>style.visibility</p:attrName>
                                        </p:attrNameLst>
                                      </p:cBhvr>
                                      <p:to>
                                        <p:strVal val="visible"/>
                                      </p:to>
                                    </p:set>
                                    <p:animEffect transition="in" filter="blinds(horizontal)">
                                      <p:cBhvr>
                                        <p:cTn id="118" dur="500"/>
                                        <p:tgtEl>
                                          <p:spTgt spid="208"/>
                                        </p:tgtEl>
                                      </p:cBhvr>
                                    </p:animEffect>
                                  </p:childTnLst>
                                </p:cTn>
                              </p:par>
                              <p:par>
                                <p:cTn id="119" presetID="3" presetClass="entr" presetSubtype="10" fill="hold" nodeType="withEffect">
                                  <p:stCondLst>
                                    <p:cond delay="0"/>
                                  </p:stCondLst>
                                  <p:childTnLst>
                                    <p:set>
                                      <p:cBhvr>
                                        <p:cTn id="120" dur="1" fill="hold">
                                          <p:stCondLst>
                                            <p:cond delay="0"/>
                                          </p:stCondLst>
                                        </p:cTn>
                                        <p:tgtEl>
                                          <p:spTgt spid="209"/>
                                        </p:tgtEl>
                                        <p:attrNameLst>
                                          <p:attrName>style.visibility</p:attrName>
                                        </p:attrNameLst>
                                      </p:cBhvr>
                                      <p:to>
                                        <p:strVal val="visible"/>
                                      </p:to>
                                    </p:set>
                                    <p:animEffect transition="in" filter="blinds(horizontal)">
                                      <p:cBhvr>
                                        <p:cTn id="121" dur="500"/>
                                        <p:tgtEl>
                                          <p:spTgt spid="209"/>
                                        </p:tgtEl>
                                      </p:cBhvr>
                                    </p:animEffect>
                                  </p:childTnLst>
                                </p:cTn>
                              </p:par>
                              <p:par>
                                <p:cTn id="122" presetID="3" presetClass="entr" presetSubtype="10" fill="hold" nodeType="withEffect">
                                  <p:stCondLst>
                                    <p:cond delay="0"/>
                                  </p:stCondLst>
                                  <p:childTnLst>
                                    <p:set>
                                      <p:cBhvr>
                                        <p:cTn id="123" dur="1" fill="hold">
                                          <p:stCondLst>
                                            <p:cond delay="0"/>
                                          </p:stCondLst>
                                        </p:cTn>
                                        <p:tgtEl>
                                          <p:spTgt spid="211"/>
                                        </p:tgtEl>
                                        <p:attrNameLst>
                                          <p:attrName>style.visibility</p:attrName>
                                        </p:attrNameLst>
                                      </p:cBhvr>
                                      <p:to>
                                        <p:strVal val="visible"/>
                                      </p:to>
                                    </p:set>
                                    <p:animEffect transition="in" filter="blinds(horizontal)">
                                      <p:cBhvr>
                                        <p:cTn id="124" dur="500"/>
                                        <p:tgtEl>
                                          <p:spTgt spid="211"/>
                                        </p:tgtEl>
                                      </p:cBhvr>
                                    </p:animEffect>
                                  </p:childTnLst>
                                </p:cTn>
                              </p:par>
                              <p:par>
                                <p:cTn id="125" presetID="3" presetClass="entr" presetSubtype="10" fill="hold" nodeType="withEffect">
                                  <p:stCondLst>
                                    <p:cond delay="0"/>
                                  </p:stCondLst>
                                  <p:childTnLst>
                                    <p:set>
                                      <p:cBhvr>
                                        <p:cTn id="126" dur="1" fill="hold">
                                          <p:stCondLst>
                                            <p:cond delay="0"/>
                                          </p:stCondLst>
                                        </p:cTn>
                                        <p:tgtEl>
                                          <p:spTgt spid="213"/>
                                        </p:tgtEl>
                                        <p:attrNameLst>
                                          <p:attrName>style.visibility</p:attrName>
                                        </p:attrNameLst>
                                      </p:cBhvr>
                                      <p:to>
                                        <p:strVal val="visible"/>
                                      </p:to>
                                    </p:set>
                                    <p:animEffect transition="in" filter="blinds(horizontal)">
                                      <p:cBhvr>
                                        <p:cTn id="127" dur="500"/>
                                        <p:tgtEl>
                                          <p:spTgt spid="213"/>
                                        </p:tgtEl>
                                      </p:cBhvr>
                                    </p:animEffect>
                                  </p:childTnLst>
                                </p:cTn>
                              </p:par>
                              <p:par>
                                <p:cTn id="128" presetID="3" presetClass="entr" presetSubtype="10" fill="hold" nodeType="withEffect">
                                  <p:stCondLst>
                                    <p:cond delay="0"/>
                                  </p:stCondLst>
                                  <p:childTnLst>
                                    <p:set>
                                      <p:cBhvr>
                                        <p:cTn id="129" dur="1" fill="hold">
                                          <p:stCondLst>
                                            <p:cond delay="0"/>
                                          </p:stCondLst>
                                        </p:cTn>
                                        <p:tgtEl>
                                          <p:spTgt spid="214"/>
                                        </p:tgtEl>
                                        <p:attrNameLst>
                                          <p:attrName>style.visibility</p:attrName>
                                        </p:attrNameLst>
                                      </p:cBhvr>
                                      <p:to>
                                        <p:strVal val="visible"/>
                                      </p:to>
                                    </p:set>
                                    <p:animEffect transition="in" filter="blinds(horizontal)">
                                      <p:cBhvr>
                                        <p:cTn id="130" dur="500"/>
                                        <p:tgtEl>
                                          <p:spTgt spid="214"/>
                                        </p:tgtEl>
                                      </p:cBhvr>
                                    </p:animEffect>
                                  </p:childTnLst>
                                </p:cTn>
                              </p:par>
                              <p:par>
                                <p:cTn id="131" presetID="3" presetClass="entr" presetSubtype="10" fill="hold" nodeType="withEffect">
                                  <p:stCondLst>
                                    <p:cond delay="0"/>
                                  </p:stCondLst>
                                  <p:childTnLst>
                                    <p:set>
                                      <p:cBhvr>
                                        <p:cTn id="132" dur="1" fill="hold">
                                          <p:stCondLst>
                                            <p:cond delay="0"/>
                                          </p:stCondLst>
                                        </p:cTn>
                                        <p:tgtEl>
                                          <p:spTgt spid="216"/>
                                        </p:tgtEl>
                                        <p:attrNameLst>
                                          <p:attrName>style.visibility</p:attrName>
                                        </p:attrNameLst>
                                      </p:cBhvr>
                                      <p:to>
                                        <p:strVal val="visible"/>
                                      </p:to>
                                    </p:set>
                                    <p:animEffect transition="in" filter="blinds(horizontal)">
                                      <p:cBhvr>
                                        <p:cTn id="133" dur="500"/>
                                        <p:tgtEl>
                                          <p:spTgt spid="216"/>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17"/>
                                        </p:tgtEl>
                                        <p:attrNameLst>
                                          <p:attrName>style.visibility</p:attrName>
                                        </p:attrNameLst>
                                      </p:cBhvr>
                                      <p:to>
                                        <p:strVal val="visible"/>
                                      </p:to>
                                    </p:set>
                                    <p:animEffect transition="in" filter="blinds(horizontal)">
                                      <p:cBhvr>
                                        <p:cTn id="136" dur="500"/>
                                        <p:tgtEl>
                                          <p:spTgt spid="217"/>
                                        </p:tgtEl>
                                      </p:cBhvr>
                                    </p:animEffect>
                                  </p:childTnLst>
                                </p:cTn>
                              </p:par>
                              <p:par>
                                <p:cTn id="137" presetID="3" presetClass="entr" presetSubtype="10" fill="hold" nodeType="withEffect">
                                  <p:stCondLst>
                                    <p:cond delay="0"/>
                                  </p:stCondLst>
                                  <p:childTnLst>
                                    <p:set>
                                      <p:cBhvr>
                                        <p:cTn id="138" dur="1" fill="hold">
                                          <p:stCondLst>
                                            <p:cond delay="0"/>
                                          </p:stCondLst>
                                        </p:cTn>
                                        <p:tgtEl>
                                          <p:spTgt spid="218"/>
                                        </p:tgtEl>
                                        <p:attrNameLst>
                                          <p:attrName>style.visibility</p:attrName>
                                        </p:attrNameLst>
                                      </p:cBhvr>
                                      <p:to>
                                        <p:strVal val="visible"/>
                                      </p:to>
                                    </p:set>
                                    <p:animEffect transition="in" filter="blinds(horizontal)">
                                      <p:cBhvr>
                                        <p:cTn id="139" dur="500"/>
                                        <p:tgtEl>
                                          <p:spTgt spid="21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19"/>
                                        </p:tgtEl>
                                        <p:attrNameLst>
                                          <p:attrName>style.visibility</p:attrName>
                                        </p:attrNameLst>
                                      </p:cBhvr>
                                      <p:to>
                                        <p:strVal val="visible"/>
                                      </p:to>
                                    </p:set>
                                    <p:animEffect transition="in" filter="blinds(horizontal)">
                                      <p:cBhvr>
                                        <p:cTn id="142" dur="500"/>
                                        <p:tgtEl>
                                          <p:spTgt spid="219"/>
                                        </p:tgtEl>
                                      </p:cBhvr>
                                    </p:animEffect>
                                  </p:childTnLst>
                                </p:cTn>
                              </p:par>
                              <p:par>
                                <p:cTn id="143" presetID="3" presetClass="entr" presetSubtype="10" fill="hold" nodeType="withEffect">
                                  <p:stCondLst>
                                    <p:cond delay="0"/>
                                  </p:stCondLst>
                                  <p:childTnLst>
                                    <p:set>
                                      <p:cBhvr>
                                        <p:cTn id="144" dur="1" fill="hold">
                                          <p:stCondLst>
                                            <p:cond delay="0"/>
                                          </p:stCondLst>
                                        </p:cTn>
                                        <p:tgtEl>
                                          <p:spTgt spid="220"/>
                                        </p:tgtEl>
                                        <p:attrNameLst>
                                          <p:attrName>style.visibility</p:attrName>
                                        </p:attrNameLst>
                                      </p:cBhvr>
                                      <p:to>
                                        <p:strVal val="visible"/>
                                      </p:to>
                                    </p:set>
                                    <p:animEffect transition="in" filter="blinds(horizontal)">
                                      <p:cBhvr>
                                        <p:cTn id="145" dur="500"/>
                                        <p:tgtEl>
                                          <p:spTgt spid="220"/>
                                        </p:tgtEl>
                                      </p:cBhvr>
                                    </p:animEffect>
                                  </p:childTnLst>
                                </p:cTn>
                              </p:par>
                              <p:par>
                                <p:cTn id="146" presetID="3" presetClass="entr" presetSubtype="10" fill="hold" nodeType="withEffect">
                                  <p:stCondLst>
                                    <p:cond delay="0"/>
                                  </p:stCondLst>
                                  <p:childTnLst>
                                    <p:set>
                                      <p:cBhvr>
                                        <p:cTn id="147" dur="1" fill="hold">
                                          <p:stCondLst>
                                            <p:cond delay="0"/>
                                          </p:stCondLst>
                                        </p:cTn>
                                        <p:tgtEl>
                                          <p:spTgt spid="222"/>
                                        </p:tgtEl>
                                        <p:attrNameLst>
                                          <p:attrName>style.visibility</p:attrName>
                                        </p:attrNameLst>
                                      </p:cBhvr>
                                      <p:to>
                                        <p:strVal val="visible"/>
                                      </p:to>
                                    </p:set>
                                    <p:animEffect transition="in" filter="blinds(horizontal)">
                                      <p:cBhvr>
                                        <p:cTn id="148" dur="500"/>
                                        <p:tgtEl>
                                          <p:spTgt spid="222"/>
                                        </p:tgtEl>
                                      </p:cBhvr>
                                    </p:animEffect>
                                  </p:childTnLst>
                                </p:cTn>
                              </p:par>
                              <p:par>
                                <p:cTn id="149" presetID="3" presetClass="entr" presetSubtype="10" fill="hold" nodeType="withEffect">
                                  <p:stCondLst>
                                    <p:cond delay="0"/>
                                  </p:stCondLst>
                                  <p:childTnLst>
                                    <p:set>
                                      <p:cBhvr>
                                        <p:cTn id="150" dur="1" fill="hold">
                                          <p:stCondLst>
                                            <p:cond delay="0"/>
                                          </p:stCondLst>
                                        </p:cTn>
                                        <p:tgtEl>
                                          <p:spTgt spid="224"/>
                                        </p:tgtEl>
                                        <p:attrNameLst>
                                          <p:attrName>style.visibility</p:attrName>
                                        </p:attrNameLst>
                                      </p:cBhvr>
                                      <p:to>
                                        <p:strVal val="visible"/>
                                      </p:to>
                                    </p:set>
                                    <p:animEffect transition="in" filter="blinds(horizontal)">
                                      <p:cBhvr>
                                        <p:cTn id="151" dur="500"/>
                                        <p:tgtEl>
                                          <p:spTgt spid="224"/>
                                        </p:tgtEl>
                                      </p:cBhvr>
                                    </p:animEffect>
                                  </p:childTnLst>
                                </p:cTn>
                              </p:par>
                              <p:par>
                                <p:cTn id="152" presetID="3" presetClass="entr" presetSubtype="10" fill="hold" nodeType="withEffect">
                                  <p:stCondLst>
                                    <p:cond delay="0"/>
                                  </p:stCondLst>
                                  <p:childTnLst>
                                    <p:set>
                                      <p:cBhvr>
                                        <p:cTn id="153" dur="1" fill="hold">
                                          <p:stCondLst>
                                            <p:cond delay="0"/>
                                          </p:stCondLst>
                                        </p:cTn>
                                        <p:tgtEl>
                                          <p:spTgt spid="226"/>
                                        </p:tgtEl>
                                        <p:attrNameLst>
                                          <p:attrName>style.visibility</p:attrName>
                                        </p:attrNameLst>
                                      </p:cBhvr>
                                      <p:to>
                                        <p:strVal val="visible"/>
                                      </p:to>
                                    </p:set>
                                    <p:animEffect transition="in" filter="blinds(horizontal)">
                                      <p:cBhvr>
                                        <p:cTn id="154" dur="500"/>
                                        <p:tgtEl>
                                          <p:spTgt spid="226"/>
                                        </p:tgtEl>
                                      </p:cBhvr>
                                    </p:animEffect>
                                  </p:childTnLst>
                                </p:cTn>
                              </p:par>
                              <p:par>
                                <p:cTn id="155" presetID="3" presetClass="entr" presetSubtype="10" fill="hold" nodeType="withEffect">
                                  <p:stCondLst>
                                    <p:cond delay="0"/>
                                  </p:stCondLst>
                                  <p:childTnLst>
                                    <p:set>
                                      <p:cBhvr>
                                        <p:cTn id="156" dur="1" fill="hold">
                                          <p:stCondLst>
                                            <p:cond delay="0"/>
                                          </p:stCondLst>
                                        </p:cTn>
                                        <p:tgtEl>
                                          <p:spTgt spid="228"/>
                                        </p:tgtEl>
                                        <p:attrNameLst>
                                          <p:attrName>style.visibility</p:attrName>
                                        </p:attrNameLst>
                                      </p:cBhvr>
                                      <p:to>
                                        <p:strVal val="visible"/>
                                      </p:to>
                                    </p:set>
                                    <p:animEffect transition="in" filter="blinds(horizontal)">
                                      <p:cBhvr>
                                        <p:cTn id="157" dur="500"/>
                                        <p:tgtEl>
                                          <p:spTgt spid="228"/>
                                        </p:tgtEl>
                                      </p:cBhvr>
                                    </p:animEffect>
                                  </p:childTnLst>
                                </p:cTn>
                              </p:par>
                              <p:par>
                                <p:cTn id="158" presetID="3" presetClass="entr" presetSubtype="10" fill="hold" nodeType="withEffect">
                                  <p:stCondLst>
                                    <p:cond delay="0"/>
                                  </p:stCondLst>
                                  <p:childTnLst>
                                    <p:set>
                                      <p:cBhvr>
                                        <p:cTn id="159" dur="1" fill="hold">
                                          <p:stCondLst>
                                            <p:cond delay="0"/>
                                          </p:stCondLst>
                                        </p:cTn>
                                        <p:tgtEl>
                                          <p:spTgt spid="230"/>
                                        </p:tgtEl>
                                        <p:attrNameLst>
                                          <p:attrName>style.visibility</p:attrName>
                                        </p:attrNameLst>
                                      </p:cBhvr>
                                      <p:to>
                                        <p:strVal val="visible"/>
                                      </p:to>
                                    </p:set>
                                    <p:animEffect transition="in" filter="blinds(horizontal)">
                                      <p:cBhvr>
                                        <p:cTn id="160" dur="500"/>
                                        <p:tgtEl>
                                          <p:spTgt spid="230"/>
                                        </p:tgtEl>
                                      </p:cBhvr>
                                    </p:animEffect>
                                  </p:childTnLst>
                                </p:cTn>
                              </p:par>
                              <p:par>
                                <p:cTn id="161" presetID="3" presetClass="entr" presetSubtype="10" fill="hold" nodeType="withEffect">
                                  <p:stCondLst>
                                    <p:cond delay="0"/>
                                  </p:stCondLst>
                                  <p:childTnLst>
                                    <p:set>
                                      <p:cBhvr>
                                        <p:cTn id="162" dur="1" fill="hold">
                                          <p:stCondLst>
                                            <p:cond delay="0"/>
                                          </p:stCondLst>
                                        </p:cTn>
                                        <p:tgtEl>
                                          <p:spTgt spid="232"/>
                                        </p:tgtEl>
                                        <p:attrNameLst>
                                          <p:attrName>style.visibility</p:attrName>
                                        </p:attrNameLst>
                                      </p:cBhvr>
                                      <p:to>
                                        <p:strVal val="visible"/>
                                      </p:to>
                                    </p:set>
                                    <p:animEffect transition="in" filter="blinds(horizontal)">
                                      <p:cBhvr>
                                        <p:cTn id="163" dur="500"/>
                                        <p:tgtEl>
                                          <p:spTgt spid="232"/>
                                        </p:tgtEl>
                                      </p:cBhvr>
                                    </p:animEffect>
                                  </p:childTnLst>
                                </p:cTn>
                              </p:par>
                              <p:par>
                                <p:cTn id="164" presetID="3" presetClass="entr" presetSubtype="10" fill="hold" nodeType="withEffect">
                                  <p:stCondLst>
                                    <p:cond delay="0"/>
                                  </p:stCondLst>
                                  <p:childTnLst>
                                    <p:set>
                                      <p:cBhvr>
                                        <p:cTn id="165" dur="1" fill="hold">
                                          <p:stCondLst>
                                            <p:cond delay="0"/>
                                          </p:stCondLst>
                                        </p:cTn>
                                        <p:tgtEl>
                                          <p:spTgt spid="234"/>
                                        </p:tgtEl>
                                        <p:attrNameLst>
                                          <p:attrName>style.visibility</p:attrName>
                                        </p:attrNameLst>
                                      </p:cBhvr>
                                      <p:to>
                                        <p:strVal val="visible"/>
                                      </p:to>
                                    </p:set>
                                    <p:animEffect transition="in" filter="blinds(horizontal)">
                                      <p:cBhvr>
                                        <p:cTn id="166" dur="500"/>
                                        <p:tgtEl>
                                          <p:spTgt spid="234"/>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237"/>
                                        </p:tgtEl>
                                        <p:attrNameLst>
                                          <p:attrName>style.visibility</p:attrName>
                                        </p:attrNameLst>
                                      </p:cBhvr>
                                      <p:to>
                                        <p:strVal val="visible"/>
                                      </p:to>
                                    </p:set>
                                    <p:animEffect transition="in" filter="blinds(horizontal)">
                                      <p:cBhvr>
                                        <p:cTn id="169" dur="500"/>
                                        <p:tgtEl>
                                          <p:spTgt spid="237"/>
                                        </p:tgtEl>
                                      </p:cBhvr>
                                    </p:animEffect>
                                  </p:childTnLst>
                                </p:cTn>
                              </p:par>
                              <p:par>
                                <p:cTn id="170" presetID="3" presetClass="entr" presetSubtype="10" fill="hold" nodeType="withEffect">
                                  <p:stCondLst>
                                    <p:cond delay="0"/>
                                  </p:stCondLst>
                                  <p:childTnLst>
                                    <p:set>
                                      <p:cBhvr>
                                        <p:cTn id="171" dur="1" fill="hold">
                                          <p:stCondLst>
                                            <p:cond delay="0"/>
                                          </p:stCondLst>
                                        </p:cTn>
                                        <p:tgtEl>
                                          <p:spTgt spid="238"/>
                                        </p:tgtEl>
                                        <p:attrNameLst>
                                          <p:attrName>style.visibility</p:attrName>
                                        </p:attrNameLst>
                                      </p:cBhvr>
                                      <p:to>
                                        <p:strVal val="visible"/>
                                      </p:to>
                                    </p:set>
                                    <p:animEffect transition="in" filter="blinds(horizontal)">
                                      <p:cBhvr>
                                        <p:cTn id="172" dur="500"/>
                                        <p:tgtEl>
                                          <p:spTgt spid="238"/>
                                        </p:tgtEl>
                                      </p:cBhvr>
                                    </p:animEffect>
                                  </p:childTnLst>
                                </p:cTn>
                              </p:par>
                              <p:par>
                                <p:cTn id="173" presetID="3" presetClass="entr" presetSubtype="10" fill="hold" nodeType="withEffect">
                                  <p:stCondLst>
                                    <p:cond delay="0"/>
                                  </p:stCondLst>
                                  <p:childTnLst>
                                    <p:set>
                                      <p:cBhvr>
                                        <p:cTn id="174" dur="1" fill="hold">
                                          <p:stCondLst>
                                            <p:cond delay="0"/>
                                          </p:stCondLst>
                                        </p:cTn>
                                        <p:tgtEl>
                                          <p:spTgt spid="239"/>
                                        </p:tgtEl>
                                        <p:attrNameLst>
                                          <p:attrName>style.visibility</p:attrName>
                                        </p:attrNameLst>
                                      </p:cBhvr>
                                      <p:to>
                                        <p:strVal val="visible"/>
                                      </p:to>
                                    </p:set>
                                    <p:animEffect transition="in" filter="blinds(horizontal)">
                                      <p:cBhvr>
                                        <p:cTn id="175" dur="500"/>
                                        <p:tgtEl>
                                          <p:spTgt spid="239"/>
                                        </p:tgtEl>
                                      </p:cBhvr>
                                    </p:animEffect>
                                  </p:childTnLst>
                                </p:cTn>
                              </p:par>
                              <p:par>
                                <p:cTn id="176" presetID="3" presetClass="entr" presetSubtype="10" fill="hold" nodeType="withEffect">
                                  <p:stCondLst>
                                    <p:cond delay="0"/>
                                  </p:stCondLst>
                                  <p:childTnLst>
                                    <p:set>
                                      <p:cBhvr>
                                        <p:cTn id="177" dur="1" fill="hold">
                                          <p:stCondLst>
                                            <p:cond delay="0"/>
                                          </p:stCondLst>
                                        </p:cTn>
                                        <p:tgtEl>
                                          <p:spTgt spid="240"/>
                                        </p:tgtEl>
                                        <p:attrNameLst>
                                          <p:attrName>style.visibility</p:attrName>
                                        </p:attrNameLst>
                                      </p:cBhvr>
                                      <p:to>
                                        <p:strVal val="visible"/>
                                      </p:to>
                                    </p:set>
                                    <p:animEffect transition="in" filter="blinds(horizontal)">
                                      <p:cBhvr>
                                        <p:cTn id="178" dur="500"/>
                                        <p:tgtEl>
                                          <p:spTgt spid="24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241"/>
                                        </p:tgtEl>
                                        <p:attrNameLst>
                                          <p:attrName>style.visibility</p:attrName>
                                        </p:attrNameLst>
                                      </p:cBhvr>
                                      <p:to>
                                        <p:strVal val="visible"/>
                                      </p:to>
                                    </p:set>
                                    <p:animEffect transition="in" filter="blinds(horizontal)">
                                      <p:cBhvr>
                                        <p:cTn id="181" dur="500"/>
                                        <p:tgtEl>
                                          <p:spTgt spid="241"/>
                                        </p:tgtEl>
                                      </p:cBhvr>
                                    </p:animEffect>
                                  </p:childTnLst>
                                </p:cTn>
                              </p:par>
                              <p:par>
                                <p:cTn id="182" presetID="3" presetClass="entr" presetSubtype="10" fill="hold" nodeType="withEffect">
                                  <p:stCondLst>
                                    <p:cond delay="0"/>
                                  </p:stCondLst>
                                  <p:childTnLst>
                                    <p:set>
                                      <p:cBhvr>
                                        <p:cTn id="183" dur="1" fill="hold">
                                          <p:stCondLst>
                                            <p:cond delay="0"/>
                                          </p:stCondLst>
                                        </p:cTn>
                                        <p:tgtEl>
                                          <p:spTgt spid="242"/>
                                        </p:tgtEl>
                                        <p:attrNameLst>
                                          <p:attrName>style.visibility</p:attrName>
                                        </p:attrNameLst>
                                      </p:cBhvr>
                                      <p:to>
                                        <p:strVal val="visible"/>
                                      </p:to>
                                    </p:set>
                                    <p:animEffect transition="in" filter="blinds(horizontal)">
                                      <p:cBhvr>
                                        <p:cTn id="184" dur="500"/>
                                        <p:tgtEl>
                                          <p:spTgt spid="242"/>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243"/>
                                        </p:tgtEl>
                                        <p:attrNameLst>
                                          <p:attrName>style.visibility</p:attrName>
                                        </p:attrNameLst>
                                      </p:cBhvr>
                                      <p:to>
                                        <p:strVal val="visible"/>
                                      </p:to>
                                    </p:set>
                                    <p:animEffect transition="in" filter="blinds(horizontal)">
                                      <p:cBhvr>
                                        <p:cTn id="187" dur="500"/>
                                        <p:tgtEl>
                                          <p:spTgt spid="243"/>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244"/>
                                        </p:tgtEl>
                                        <p:attrNameLst>
                                          <p:attrName>style.visibility</p:attrName>
                                        </p:attrNameLst>
                                      </p:cBhvr>
                                      <p:to>
                                        <p:strVal val="visible"/>
                                      </p:to>
                                    </p:set>
                                    <p:animEffect transition="in" filter="blinds(horizontal)">
                                      <p:cBhvr>
                                        <p:cTn id="190" dur="500"/>
                                        <p:tgtEl>
                                          <p:spTgt spid="244"/>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245"/>
                                        </p:tgtEl>
                                        <p:attrNameLst>
                                          <p:attrName>style.visibility</p:attrName>
                                        </p:attrNameLst>
                                      </p:cBhvr>
                                      <p:to>
                                        <p:strVal val="visible"/>
                                      </p:to>
                                    </p:set>
                                    <p:animEffect transition="in" filter="blinds(horizontal)">
                                      <p:cBhvr>
                                        <p:cTn id="193" dur="500"/>
                                        <p:tgtEl>
                                          <p:spTgt spid="245"/>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246"/>
                                        </p:tgtEl>
                                        <p:attrNameLst>
                                          <p:attrName>style.visibility</p:attrName>
                                        </p:attrNameLst>
                                      </p:cBhvr>
                                      <p:to>
                                        <p:strVal val="visible"/>
                                      </p:to>
                                    </p:set>
                                    <p:animEffect transition="in" filter="blinds(horizontal)">
                                      <p:cBhvr>
                                        <p:cTn id="196" dur="500"/>
                                        <p:tgtEl>
                                          <p:spTgt spid="246"/>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247"/>
                                        </p:tgtEl>
                                        <p:attrNameLst>
                                          <p:attrName>style.visibility</p:attrName>
                                        </p:attrNameLst>
                                      </p:cBhvr>
                                      <p:to>
                                        <p:strVal val="visible"/>
                                      </p:to>
                                    </p:set>
                                    <p:animEffect transition="in" filter="blinds(horizontal)">
                                      <p:cBhvr>
                                        <p:cTn id="199" dur="500"/>
                                        <p:tgtEl>
                                          <p:spTgt spid="247"/>
                                        </p:tgtEl>
                                      </p:cBhvr>
                                    </p:animEffect>
                                  </p:childTnLst>
                                </p:cTn>
                              </p:par>
                              <p:par>
                                <p:cTn id="200" presetID="3" presetClass="entr" presetSubtype="10" fill="hold" nodeType="withEffect">
                                  <p:stCondLst>
                                    <p:cond delay="0"/>
                                  </p:stCondLst>
                                  <p:childTnLst>
                                    <p:set>
                                      <p:cBhvr>
                                        <p:cTn id="201" dur="1" fill="hold">
                                          <p:stCondLst>
                                            <p:cond delay="0"/>
                                          </p:stCondLst>
                                        </p:cTn>
                                        <p:tgtEl>
                                          <p:spTgt spid="248"/>
                                        </p:tgtEl>
                                        <p:attrNameLst>
                                          <p:attrName>style.visibility</p:attrName>
                                        </p:attrNameLst>
                                      </p:cBhvr>
                                      <p:to>
                                        <p:strVal val="visible"/>
                                      </p:to>
                                    </p:set>
                                    <p:animEffect transition="in" filter="blinds(horizontal)">
                                      <p:cBhvr>
                                        <p:cTn id="202" dur="500"/>
                                        <p:tgtEl>
                                          <p:spTgt spid="248"/>
                                        </p:tgtEl>
                                      </p:cBhvr>
                                    </p:animEffect>
                                  </p:childTnLst>
                                </p:cTn>
                              </p:par>
                              <p:par>
                                <p:cTn id="203" presetID="3" presetClass="entr" presetSubtype="10" fill="hold" nodeType="withEffect">
                                  <p:stCondLst>
                                    <p:cond delay="0"/>
                                  </p:stCondLst>
                                  <p:childTnLst>
                                    <p:set>
                                      <p:cBhvr>
                                        <p:cTn id="204" dur="1" fill="hold">
                                          <p:stCondLst>
                                            <p:cond delay="0"/>
                                          </p:stCondLst>
                                        </p:cTn>
                                        <p:tgtEl>
                                          <p:spTgt spid="249"/>
                                        </p:tgtEl>
                                        <p:attrNameLst>
                                          <p:attrName>style.visibility</p:attrName>
                                        </p:attrNameLst>
                                      </p:cBhvr>
                                      <p:to>
                                        <p:strVal val="visible"/>
                                      </p:to>
                                    </p:set>
                                    <p:animEffect transition="in" filter="blinds(horizontal)">
                                      <p:cBhvr>
                                        <p:cTn id="205" dur="500"/>
                                        <p:tgtEl>
                                          <p:spTgt spid="249"/>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250"/>
                                        </p:tgtEl>
                                        <p:attrNameLst>
                                          <p:attrName>style.visibility</p:attrName>
                                        </p:attrNameLst>
                                      </p:cBhvr>
                                      <p:to>
                                        <p:strVal val="visible"/>
                                      </p:to>
                                    </p:set>
                                    <p:animEffect transition="in" filter="blinds(horizontal)">
                                      <p:cBhvr>
                                        <p:cTn id="208" dur="500"/>
                                        <p:tgtEl>
                                          <p:spTgt spid="250"/>
                                        </p:tgtEl>
                                      </p:cBhvr>
                                    </p:animEffect>
                                  </p:childTnLst>
                                </p:cTn>
                              </p:par>
                              <p:par>
                                <p:cTn id="209" presetID="3" presetClass="entr" presetSubtype="10" fill="hold" nodeType="withEffect">
                                  <p:stCondLst>
                                    <p:cond delay="0"/>
                                  </p:stCondLst>
                                  <p:childTnLst>
                                    <p:set>
                                      <p:cBhvr>
                                        <p:cTn id="210" dur="1" fill="hold">
                                          <p:stCondLst>
                                            <p:cond delay="0"/>
                                          </p:stCondLst>
                                        </p:cTn>
                                        <p:tgtEl>
                                          <p:spTgt spid="251"/>
                                        </p:tgtEl>
                                        <p:attrNameLst>
                                          <p:attrName>style.visibility</p:attrName>
                                        </p:attrNameLst>
                                      </p:cBhvr>
                                      <p:to>
                                        <p:strVal val="visible"/>
                                      </p:to>
                                    </p:set>
                                    <p:animEffect transition="in" filter="blinds(horizontal)">
                                      <p:cBhvr>
                                        <p:cTn id="211" dur="500"/>
                                        <p:tgtEl>
                                          <p:spTgt spid="251"/>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252"/>
                                        </p:tgtEl>
                                        <p:attrNameLst>
                                          <p:attrName>style.visibility</p:attrName>
                                        </p:attrNameLst>
                                      </p:cBhvr>
                                      <p:to>
                                        <p:strVal val="visible"/>
                                      </p:to>
                                    </p:set>
                                    <p:animEffect transition="in" filter="blinds(horizontal)">
                                      <p:cBhvr>
                                        <p:cTn id="214" dur="500"/>
                                        <p:tgtEl>
                                          <p:spTgt spid="252"/>
                                        </p:tgtEl>
                                      </p:cBhvr>
                                    </p:animEffect>
                                  </p:childTnLst>
                                </p:cTn>
                              </p:par>
                              <p:par>
                                <p:cTn id="215" presetID="3" presetClass="entr" presetSubtype="10" fill="hold" nodeType="withEffect">
                                  <p:stCondLst>
                                    <p:cond delay="0"/>
                                  </p:stCondLst>
                                  <p:childTnLst>
                                    <p:set>
                                      <p:cBhvr>
                                        <p:cTn id="216" dur="1" fill="hold">
                                          <p:stCondLst>
                                            <p:cond delay="0"/>
                                          </p:stCondLst>
                                        </p:cTn>
                                        <p:tgtEl>
                                          <p:spTgt spid="253"/>
                                        </p:tgtEl>
                                        <p:attrNameLst>
                                          <p:attrName>style.visibility</p:attrName>
                                        </p:attrNameLst>
                                      </p:cBhvr>
                                      <p:to>
                                        <p:strVal val="visible"/>
                                      </p:to>
                                    </p:set>
                                    <p:animEffect transition="in" filter="blinds(horizontal)">
                                      <p:cBhvr>
                                        <p:cTn id="217" dur="500"/>
                                        <p:tgtEl>
                                          <p:spTgt spid="253"/>
                                        </p:tgtEl>
                                      </p:cBhvr>
                                    </p:animEffect>
                                  </p:childTnLst>
                                </p:cTn>
                              </p:par>
                              <p:par>
                                <p:cTn id="218" presetID="3" presetClass="entr" presetSubtype="10" fill="hold" nodeType="withEffect">
                                  <p:stCondLst>
                                    <p:cond delay="0"/>
                                  </p:stCondLst>
                                  <p:childTnLst>
                                    <p:set>
                                      <p:cBhvr>
                                        <p:cTn id="219" dur="1" fill="hold">
                                          <p:stCondLst>
                                            <p:cond delay="0"/>
                                          </p:stCondLst>
                                        </p:cTn>
                                        <p:tgtEl>
                                          <p:spTgt spid="255"/>
                                        </p:tgtEl>
                                        <p:attrNameLst>
                                          <p:attrName>style.visibility</p:attrName>
                                        </p:attrNameLst>
                                      </p:cBhvr>
                                      <p:to>
                                        <p:strVal val="visible"/>
                                      </p:to>
                                    </p:set>
                                    <p:animEffect transition="in" filter="blinds(horizontal)">
                                      <p:cBhvr>
                                        <p:cTn id="220" dur="500"/>
                                        <p:tgtEl>
                                          <p:spTgt spid="255"/>
                                        </p:tgtEl>
                                      </p:cBhvr>
                                    </p:animEffect>
                                  </p:childTnLst>
                                </p:cTn>
                              </p:par>
                              <p:par>
                                <p:cTn id="221" presetID="3" presetClass="entr" presetSubtype="10" fill="hold" nodeType="withEffect">
                                  <p:stCondLst>
                                    <p:cond delay="0"/>
                                  </p:stCondLst>
                                  <p:childTnLst>
                                    <p:set>
                                      <p:cBhvr>
                                        <p:cTn id="222" dur="1" fill="hold">
                                          <p:stCondLst>
                                            <p:cond delay="0"/>
                                          </p:stCondLst>
                                        </p:cTn>
                                        <p:tgtEl>
                                          <p:spTgt spid="256"/>
                                        </p:tgtEl>
                                        <p:attrNameLst>
                                          <p:attrName>style.visibility</p:attrName>
                                        </p:attrNameLst>
                                      </p:cBhvr>
                                      <p:to>
                                        <p:strVal val="visible"/>
                                      </p:to>
                                    </p:set>
                                    <p:animEffect transition="in" filter="blinds(horizontal)">
                                      <p:cBhvr>
                                        <p:cTn id="223" dur="500"/>
                                        <p:tgtEl>
                                          <p:spTgt spid="256"/>
                                        </p:tgtEl>
                                      </p:cBhvr>
                                    </p:animEffect>
                                  </p:childTnLst>
                                </p:cTn>
                              </p:par>
                              <p:par>
                                <p:cTn id="224" presetID="3" presetClass="entr" presetSubtype="10" fill="hold" nodeType="withEffect">
                                  <p:stCondLst>
                                    <p:cond delay="0"/>
                                  </p:stCondLst>
                                  <p:childTnLst>
                                    <p:set>
                                      <p:cBhvr>
                                        <p:cTn id="225" dur="1" fill="hold">
                                          <p:stCondLst>
                                            <p:cond delay="0"/>
                                          </p:stCondLst>
                                        </p:cTn>
                                        <p:tgtEl>
                                          <p:spTgt spid="258"/>
                                        </p:tgtEl>
                                        <p:attrNameLst>
                                          <p:attrName>style.visibility</p:attrName>
                                        </p:attrNameLst>
                                      </p:cBhvr>
                                      <p:to>
                                        <p:strVal val="visible"/>
                                      </p:to>
                                    </p:set>
                                    <p:animEffect transition="in" filter="blinds(horizontal)">
                                      <p:cBhvr>
                                        <p:cTn id="226" dur="500"/>
                                        <p:tgtEl>
                                          <p:spTgt spid="258"/>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260"/>
                                        </p:tgtEl>
                                        <p:attrNameLst>
                                          <p:attrName>style.visibility</p:attrName>
                                        </p:attrNameLst>
                                      </p:cBhvr>
                                      <p:to>
                                        <p:strVal val="visible"/>
                                      </p:to>
                                    </p:set>
                                    <p:animEffect transition="in" filter="blinds(horizontal)">
                                      <p:cBhvr>
                                        <p:cTn id="229" dur="500"/>
                                        <p:tgtEl>
                                          <p:spTgt spid="260"/>
                                        </p:tgtEl>
                                      </p:cBhvr>
                                    </p:animEffect>
                                  </p:childTnLst>
                                </p:cTn>
                              </p:par>
                              <p:par>
                                <p:cTn id="230" presetID="3" presetClass="entr" presetSubtype="10" fill="hold" nodeType="withEffect">
                                  <p:stCondLst>
                                    <p:cond delay="0"/>
                                  </p:stCondLst>
                                  <p:childTnLst>
                                    <p:set>
                                      <p:cBhvr>
                                        <p:cTn id="231" dur="1" fill="hold">
                                          <p:stCondLst>
                                            <p:cond delay="0"/>
                                          </p:stCondLst>
                                        </p:cTn>
                                        <p:tgtEl>
                                          <p:spTgt spid="267"/>
                                        </p:tgtEl>
                                        <p:attrNameLst>
                                          <p:attrName>style.visibility</p:attrName>
                                        </p:attrNameLst>
                                      </p:cBhvr>
                                      <p:to>
                                        <p:strVal val="visible"/>
                                      </p:to>
                                    </p:set>
                                    <p:animEffect transition="in" filter="blinds(horizontal)">
                                      <p:cBhvr>
                                        <p:cTn id="232" dur="500"/>
                                        <p:tgtEl>
                                          <p:spTgt spid="267"/>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282"/>
                                        </p:tgtEl>
                                        <p:attrNameLst>
                                          <p:attrName>style.visibility</p:attrName>
                                        </p:attrNameLst>
                                      </p:cBhvr>
                                      <p:to>
                                        <p:strVal val="visible"/>
                                      </p:to>
                                    </p:set>
                                    <p:animEffect transition="in" filter="blinds(horizontal)">
                                      <p:cBhvr>
                                        <p:cTn id="235" dur="500"/>
                                        <p:tgtEl>
                                          <p:spTgt spid="282"/>
                                        </p:tgtEl>
                                      </p:cBhvr>
                                    </p:animEffect>
                                  </p:childTnLst>
                                </p:cTn>
                              </p:par>
                              <p:par>
                                <p:cTn id="236" presetID="3" presetClass="entr" presetSubtype="10" fill="hold" nodeType="withEffect">
                                  <p:stCondLst>
                                    <p:cond delay="0"/>
                                  </p:stCondLst>
                                  <p:childTnLst>
                                    <p:set>
                                      <p:cBhvr>
                                        <p:cTn id="237" dur="1" fill="hold">
                                          <p:stCondLst>
                                            <p:cond delay="0"/>
                                          </p:stCondLst>
                                        </p:cTn>
                                        <p:tgtEl>
                                          <p:spTgt spid="283"/>
                                        </p:tgtEl>
                                        <p:attrNameLst>
                                          <p:attrName>style.visibility</p:attrName>
                                        </p:attrNameLst>
                                      </p:cBhvr>
                                      <p:to>
                                        <p:strVal val="visible"/>
                                      </p:to>
                                    </p:set>
                                    <p:animEffect transition="in" filter="blinds(horizontal)">
                                      <p:cBhvr>
                                        <p:cTn id="238" dur="500"/>
                                        <p:tgtEl>
                                          <p:spTgt spid="283"/>
                                        </p:tgtEl>
                                      </p:cBhvr>
                                    </p:animEffect>
                                  </p:childTnLst>
                                </p:cTn>
                              </p:par>
                              <p:par>
                                <p:cTn id="239" presetID="3" presetClass="entr" presetSubtype="10" fill="hold" nodeType="withEffect">
                                  <p:stCondLst>
                                    <p:cond delay="0"/>
                                  </p:stCondLst>
                                  <p:childTnLst>
                                    <p:set>
                                      <p:cBhvr>
                                        <p:cTn id="240" dur="1" fill="hold">
                                          <p:stCondLst>
                                            <p:cond delay="0"/>
                                          </p:stCondLst>
                                        </p:cTn>
                                        <p:tgtEl>
                                          <p:spTgt spid="284"/>
                                        </p:tgtEl>
                                        <p:attrNameLst>
                                          <p:attrName>style.visibility</p:attrName>
                                        </p:attrNameLst>
                                      </p:cBhvr>
                                      <p:to>
                                        <p:strVal val="visible"/>
                                      </p:to>
                                    </p:set>
                                    <p:animEffect transition="in" filter="blinds(horizontal)">
                                      <p:cBhvr>
                                        <p:cTn id="241" dur="500"/>
                                        <p:tgtEl>
                                          <p:spTgt spid="284"/>
                                        </p:tgtEl>
                                      </p:cBhvr>
                                    </p:animEffect>
                                  </p:childTnLst>
                                </p:cTn>
                              </p:par>
                              <p:par>
                                <p:cTn id="242" presetID="3" presetClass="entr" presetSubtype="10" fill="hold" nodeType="withEffect">
                                  <p:stCondLst>
                                    <p:cond delay="0"/>
                                  </p:stCondLst>
                                  <p:childTnLst>
                                    <p:set>
                                      <p:cBhvr>
                                        <p:cTn id="243" dur="1" fill="hold">
                                          <p:stCondLst>
                                            <p:cond delay="0"/>
                                          </p:stCondLst>
                                        </p:cTn>
                                        <p:tgtEl>
                                          <p:spTgt spid="286"/>
                                        </p:tgtEl>
                                        <p:attrNameLst>
                                          <p:attrName>style.visibility</p:attrName>
                                        </p:attrNameLst>
                                      </p:cBhvr>
                                      <p:to>
                                        <p:strVal val="visible"/>
                                      </p:to>
                                    </p:set>
                                    <p:animEffect transition="in" filter="blinds(horizontal)">
                                      <p:cBhvr>
                                        <p:cTn id="244" dur="500"/>
                                        <p:tgtEl>
                                          <p:spTgt spid="286"/>
                                        </p:tgtEl>
                                      </p:cBhvr>
                                    </p:animEffect>
                                  </p:childTnLst>
                                </p:cTn>
                              </p:par>
                              <p:par>
                                <p:cTn id="245" presetID="3" presetClass="entr" presetSubtype="10" fill="hold" nodeType="withEffect">
                                  <p:stCondLst>
                                    <p:cond delay="0"/>
                                  </p:stCondLst>
                                  <p:childTnLst>
                                    <p:set>
                                      <p:cBhvr>
                                        <p:cTn id="246" dur="1" fill="hold">
                                          <p:stCondLst>
                                            <p:cond delay="0"/>
                                          </p:stCondLst>
                                        </p:cTn>
                                        <p:tgtEl>
                                          <p:spTgt spid="292"/>
                                        </p:tgtEl>
                                        <p:attrNameLst>
                                          <p:attrName>style.visibility</p:attrName>
                                        </p:attrNameLst>
                                      </p:cBhvr>
                                      <p:to>
                                        <p:strVal val="visible"/>
                                      </p:to>
                                    </p:set>
                                    <p:animEffect transition="in" filter="blinds(horizontal)">
                                      <p:cBhvr>
                                        <p:cTn id="247" dur="500"/>
                                        <p:tgtEl>
                                          <p:spTgt spid="292"/>
                                        </p:tgtEl>
                                      </p:cBhvr>
                                    </p:animEffect>
                                  </p:childTnLst>
                                </p:cTn>
                              </p:par>
                              <p:par>
                                <p:cTn id="248" presetID="3" presetClass="entr" presetSubtype="10" fill="hold" nodeType="withEffect">
                                  <p:stCondLst>
                                    <p:cond delay="0"/>
                                  </p:stCondLst>
                                  <p:childTnLst>
                                    <p:set>
                                      <p:cBhvr>
                                        <p:cTn id="249" dur="1" fill="hold">
                                          <p:stCondLst>
                                            <p:cond delay="0"/>
                                          </p:stCondLst>
                                        </p:cTn>
                                        <p:tgtEl>
                                          <p:spTgt spid="293"/>
                                        </p:tgtEl>
                                        <p:attrNameLst>
                                          <p:attrName>style.visibility</p:attrName>
                                        </p:attrNameLst>
                                      </p:cBhvr>
                                      <p:to>
                                        <p:strVal val="visible"/>
                                      </p:to>
                                    </p:set>
                                    <p:animEffect transition="in" filter="blinds(horizontal)">
                                      <p:cBhvr>
                                        <p:cTn id="250" dur="500"/>
                                        <p:tgtEl>
                                          <p:spTgt spid="293"/>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296"/>
                                        </p:tgtEl>
                                        <p:attrNameLst>
                                          <p:attrName>style.visibility</p:attrName>
                                        </p:attrNameLst>
                                      </p:cBhvr>
                                      <p:to>
                                        <p:strVal val="visible"/>
                                      </p:to>
                                    </p:set>
                                    <p:animEffect transition="in" filter="blinds(horizontal)">
                                      <p:cBhvr>
                                        <p:cTn id="253" dur="500"/>
                                        <p:tgtEl>
                                          <p:spTgt spid="296"/>
                                        </p:tgtEl>
                                      </p:cBhvr>
                                    </p:animEffect>
                                  </p:childTnLst>
                                </p:cTn>
                              </p:par>
                              <p:par>
                                <p:cTn id="254" presetID="3" presetClass="entr" presetSubtype="10" fill="hold" nodeType="withEffect">
                                  <p:stCondLst>
                                    <p:cond delay="0"/>
                                  </p:stCondLst>
                                  <p:childTnLst>
                                    <p:set>
                                      <p:cBhvr>
                                        <p:cTn id="255" dur="1" fill="hold">
                                          <p:stCondLst>
                                            <p:cond delay="0"/>
                                          </p:stCondLst>
                                        </p:cTn>
                                        <p:tgtEl>
                                          <p:spTgt spid="297"/>
                                        </p:tgtEl>
                                        <p:attrNameLst>
                                          <p:attrName>style.visibility</p:attrName>
                                        </p:attrNameLst>
                                      </p:cBhvr>
                                      <p:to>
                                        <p:strVal val="visible"/>
                                      </p:to>
                                    </p:set>
                                    <p:animEffect transition="in" filter="blinds(horizontal)">
                                      <p:cBhvr>
                                        <p:cTn id="256" dur="500"/>
                                        <p:tgtEl>
                                          <p:spTgt spid="297"/>
                                        </p:tgtEl>
                                      </p:cBhvr>
                                    </p:animEffect>
                                  </p:childTnLst>
                                </p:cTn>
                              </p:par>
                              <p:par>
                                <p:cTn id="257" presetID="3" presetClass="entr" presetSubtype="10" fill="hold" grpId="0" nodeType="withEffect">
                                  <p:stCondLst>
                                    <p:cond delay="0"/>
                                  </p:stCondLst>
                                  <p:childTnLst>
                                    <p:set>
                                      <p:cBhvr>
                                        <p:cTn id="258" dur="1" fill="hold">
                                          <p:stCondLst>
                                            <p:cond delay="0"/>
                                          </p:stCondLst>
                                        </p:cTn>
                                        <p:tgtEl>
                                          <p:spTgt spid="299"/>
                                        </p:tgtEl>
                                        <p:attrNameLst>
                                          <p:attrName>style.visibility</p:attrName>
                                        </p:attrNameLst>
                                      </p:cBhvr>
                                      <p:to>
                                        <p:strVal val="visible"/>
                                      </p:to>
                                    </p:set>
                                    <p:animEffect transition="in" filter="blinds(horizontal)">
                                      <p:cBhvr>
                                        <p:cTn id="259" dur="500"/>
                                        <p:tgtEl>
                                          <p:spTgt spid="299"/>
                                        </p:tgtEl>
                                      </p:cBhvr>
                                    </p:animEffect>
                                  </p:childTnLst>
                                </p:cTn>
                              </p:par>
                              <p:par>
                                <p:cTn id="260" presetID="3" presetClass="entr" presetSubtype="10" fill="hold" grpId="0" nodeType="withEffect">
                                  <p:stCondLst>
                                    <p:cond delay="0"/>
                                  </p:stCondLst>
                                  <p:childTnLst>
                                    <p:set>
                                      <p:cBhvr>
                                        <p:cTn id="261" dur="1" fill="hold">
                                          <p:stCondLst>
                                            <p:cond delay="0"/>
                                          </p:stCondLst>
                                        </p:cTn>
                                        <p:tgtEl>
                                          <p:spTgt spid="301"/>
                                        </p:tgtEl>
                                        <p:attrNameLst>
                                          <p:attrName>style.visibility</p:attrName>
                                        </p:attrNameLst>
                                      </p:cBhvr>
                                      <p:to>
                                        <p:strVal val="visible"/>
                                      </p:to>
                                    </p:set>
                                    <p:animEffect transition="in" filter="blinds(horizontal)">
                                      <p:cBhvr>
                                        <p:cTn id="262" dur="500"/>
                                        <p:tgtEl>
                                          <p:spTgt spid="301"/>
                                        </p:tgtEl>
                                      </p:cBhvr>
                                    </p:animEffect>
                                  </p:childTnLst>
                                </p:cTn>
                              </p:par>
                              <p:par>
                                <p:cTn id="263" presetID="3" presetClass="entr" presetSubtype="10" fill="hold" grpId="0" nodeType="withEffect">
                                  <p:stCondLst>
                                    <p:cond delay="0"/>
                                  </p:stCondLst>
                                  <p:childTnLst>
                                    <p:set>
                                      <p:cBhvr>
                                        <p:cTn id="264" dur="1" fill="hold">
                                          <p:stCondLst>
                                            <p:cond delay="0"/>
                                          </p:stCondLst>
                                        </p:cTn>
                                        <p:tgtEl>
                                          <p:spTgt spid="303"/>
                                        </p:tgtEl>
                                        <p:attrNameLst>
                                          <p:attrName>style.visibility</p:attrName>
                                        </p:attrNameLst>
                                      </p:cBhvr>
                                      <p:to>
                                        <p:strVal val="visible"/>
                                      </p:to>
                                    </p:set>
                                    <p:animEffect transition="in" filter="blinds(horizontal)">
                                      <p:cBhvr>
                                        <p:cTn id="265" dur="500"/>
                                        <p:tgtEl>
                                          <p:spTgt spid="303"/>
                                        </p:tgtEl>
                                      </p:cBhvr>
                                    </p:animEffect>
                                  </p:childTnLst>
                                </p:cTn>
                              </p:par>
                              <p:par>
                                <p:cTn id="266" presetID="3" presetClass="entr" presetSubtype="10" fill="hold" grpId="0" nodeType="withEffect">
                                  <p:stCondLst>
                                    <p:cond delay="0"/>
                                  </p:stCondLst>
                                  <p:childTnLst>
                                    <p:set>
                                      <p:cBhvr>
                                        <p:cTn id="267" dur="1" fill="hold">
                                          <p:stCondLst>
                                            <p:cond delay="0"/>
                                          </p:stCondLst>
                                        </p:cTn>
                                        <p:tgtEl>
                                          <p:spTgt spid="304"/>
                                        </p:tgtEl>
                                        <p:attrNameLst>
                                          <p:attrName>style.visibility</p:attrName>
                                        </p:attrNameLst>
                                      </p:cBhvr>
                                      <p:to>
                                        <p:strVal val="visible"/>
                                      </p:to>
                                    </p:set>
                                    <p:animEffect transition="in" filter="blinds(horizontal)">
                                      <p:cBhvr>
                                        <p:cTn id="268" dur="500"/>
                                        <p:tgtEl>
                                          <p:spTgt spid="304"/>
                                        </p:tgtEl>
                                      </p:cBhvr>
                                    </p:animEffect>
                                  </p:childTnLst>
                                </p:cTn>
                              </p:par>
                              <p:par>
                                <p:cTn id="269" presetID="3" presetClass="entr" presetSubtype="10" fill="hold" grpId="0" nodeType="withEffect">
                                  <p:stCondLst>
                                    <p:cond delay="0"/>
                                  </p:stCondLst>
                                  <p:childTnLst>
                                    <p:set>
                                      <p:cBhvr>
                                        <p:cTn id="270" dur="1" fill="hold">
                                          <p:stCondLst>
                                            <p:cond delay="0"/>
                                          </p:stCondLst>
                                        </p:cTn>
                                        <p:tgtEl>
                                          <p:spTgt spid="305"/>
                                        </p:tgtEl>
                                        <p:attrNameLst>
                                          <p:attrName>style.visibility</p:attrName>
                                        </p:attrNameLst>
                                      </p:cBhvr>
                                      <p:to>
                                        <p:strVal val="visible"/>
                                      </p:to>
                                    </p:set>
                                    <p:animEffect transition="in" filter="blinds(horizontal)">
                                      <p:cBhvr>
                                        <p:cTn id="271" dur="500"/>
                                        <p:tgtEl>
                                          <p:spTgt spid="305"/>
                                        </p:tgtEl>
                                      </p:cBhvr>
                                    </p:animEffect>
                                  </p:childTnLst>
                                </p:cTn>
                              </p:par>
                              <p:par>
                                <p:cTn id="272" presetID="3" presetClass="entr" presetSubtype="10" fill="hold" nodeType="withEffect">
                                  <p:stCondLst>
                                    <p:cond delay="0"/>
                                  </p:stCondLst>
                                  <p:childTnLst>
                                    <p:set>
                                      <p:cBhvr>
                                        <p:cTn id="273" dur="1" fill="hold">
                                          <p:stCondLst>
                                            <p:cond delay="0"/>
                                          </p:stCondLst>
                                        </p:cTn>
                                        <p:tgtEl>
                                          <p:spTgt spid="309"/>
                                        </p:tgtEl>
                                        <p:attrNameLst>
                                          <p:attrName>style.visibility</p:attrName>
                                        </p:attrNameLst>
                                      </p:cBhvr>
                                      <p:to>
                                        <p:strVal val="visible"/>
                                      </p:to>
                                    </p:set>
                                    <p:animEffect transition="in" filter="blinds(horizontal)">
                                      <p:cBhvr>
                                        <p:cTn id="274" dur="500"/>
                                        <p:tgtEl>
                                          <p:spTgt spid="309"/>
                                        </p:tgtEl>
                                      </p:cBhvr>
                                    </p:animEffect>
                                  </p:childTnLst>
                                </p:cTn>
                              </p:par>
                              <p:par>
                                <p:cTn id="275" presetID="3" presetClass="entr" presetSubtype="10" fill="hold" nodeType="withEffect">
                                  <p:stCondLst>
                                    <p:cond delay="0"/>
                                  </p:stCondLst>
                                  <p:childTnLst>
                                    <p:set>
                                      <p:cBhvr>
                                        <p:cTn id="276" dur="1" fill="hold">
                                          <p:stCondLst>
                                            <p:cond delay="0"/>
                                          </p:stCondLst>
                                        </p:cTn>
                                        <p:tgtEl>
                                          <p:spTgt spid="313"/>
                                        </p:tgtEl>
                                        <p:attrNameLst>
                                          <p:attrName>style.visibility</p:attrName>
                                        </p:attrNameLst>
                                      </p:cBhvr>
                                      <p:to>
                                        <p:strVal val="visible"/>
                                      </p:to>
                                    </p:set>
                                    <p:animEffect transition="in" filter="blinds(horizontal)">
                                      <p:cBhvr>
                                        <p:cTn id="277" dur="500"/>
                                        <p:tgtEl>
                                          <p:spTgt spid="313"/>
                                        </p:tgtEl>
                                      </p:cBhvr>
                                    </p:animEffect>
                                  </p:childTnLst>
                                </p:cTn>
                              </p:par>
                              <p:par>
                                <p:cTn id="278" presetID="3" presetClass="entr" presetSubtype="10" fill="hold" nodeType="withEffect">
                                  <p:stCondLst>
                                    <p:cond delay="0"/>
                                  </p:stCondLst>
                                  <p:childTnLst>
                                    <p:set>
                                      <p:cBhvr>
                                        <p:cTn id="279" dur="1" fill="hold">
                                          <p:stCondLst>
                                            <p:cond delay="0"/>
                                          </p:stCondLst>
                                        </p:cTn>
                                        <p:tgtEl>
                                          <p:spTgt spid="2"/>
                                        </p:tgtEl>
                                        <p:attrNameLst>
                                          <p:attrName>style.visibility</p:attrName>
                                        </p:attrNameLst>
                                      </p:cBhvr>
                                      <p:to>
                                        <p:strVal val="visible"/>
                                      </p:to>
                                    </p:set>
                                    <p:animEffect transition="in" filter="blinds(horizontal)">
                                      <p:cBhvr>
                                        <p:cTn id="280" dur="500"/>
                                        <p:tgtEl>
                                          <p:spTgt spid="2"/>
                                        </p:tgtEl>
                                      </p:cBhvr>
                                    </p:animEffect>
                                  </p:childTnLst>
                                </p:cTn>
                              </p:par>
                              <p:par>
                                <p:cTn id="281" presetID="3" presetClass="entr" presetSubtype="10" fill="hold" nodeType="withEffect">
                                  <p:stCondLst>
                                    <p:cond delay="0"/>
                                  </p:stCondLst>
                                  <p:childTnLst>
                                    <p:set>
                                      <p:cBhvr>
                                        <p:cTn id="282" dur="1" fill="hold">
                                          <p:stCondLst>
                                            <p:cond delay="0"/>
                                          </p:stCondLst>
                                        </p:cTn>
                                        <p:tgtEl>
                                          <p:spTgt spid="6"/>
                                        </p:tgtEl>
                                        <p:attrNameLst>
                                          <p:attrName>style.visibility</p:attrName>
                                        </p:attrNameLst>
                                      </p:cBhvr>
                                      <p:to>
                                        <p:strVal val="visible"/>
                                      </p:to>
                                    </p:set>
                                    <p:animEffect transition="in" filter="blinds(horizontal)">
                                      <p:cBhvr>
                                        <p:cTn id="283" dur="500"/>
                                        <p:tgtEl>
                                          <p:spTgt spid="6"/>
                                        </p:tgtEl>
                                      </p:cBhvr>
                                    </p:animEffect>
                                  </p:childTnLst>
                                </p:cTn>
                              </p:par>
                              <p:par>
                                <p:cTn id="284" presetID="3" presetClass="entr" presetSubtype="10" fill="hold" nodeType="withEffect">
                                  <p:stCondLst>
                                    <p:cond delay="0"/>
                                  </p:stCondLst>
                                  <p:childTnLst>
                                    <p:set>
                                      <p:cBhvr>
                                        <p:cTn id="285" dur="1" fill="hold">
                                          <p:stCondLst>
                                            <p:cond delay="0"/>
                                          </p:stCondLst>
                                        </p:cTn>
                                        <p:tgtEl>
                                          <p:spTgt spid="15"/>
                                        </p:tgtEl>
                                        <p:attrNameLst>
                                          <p:attrName>style.visibility</p:attrName>
                                        </p:attrNameLst>
                                      </p:cBhvr>
                                      <p:to>
                                        <p:strVal val="visible"/>
                                      </p:to>
                                    </p:set>
                                    <p:animEffect transition="in" filter="blinds(horizontal)">
                                      <p:cBhvr>
                                        <p:cTn id="286" dur="500"/>
                                        <p:tgtEl>
                                          <p:spTgt spid="15"/>
                                        </p:tgtEl>
                                      </p:cBhvr>
                                    </p:animEffect>
                                  </p:childTnLst>
                                </p:cTn>
                              </p:par>
                              <p:par>
                                <p:cTn id="287" presetID="3" presetClass="entr" presetSubtype="10" fill="hold" nodeType="withEffect">
                                  <p:stCondLst>
                                    <p:cond delay="0"/>
                                  </p:stCondLst>
                                  <p:childTnLst>
                                    <p:set>
                                      <p:cBhvr>
                                        <p:cTn id="288" dur="1" fill="hold">
                                          <p:stCondLst>
                                            <p:cond delay="0"/>
                                          </p:stCondLst>
                                        </p:cTn>
                                        <p:tgtEl>
                                          <p:spTgt spid="17"/>
                                        </p:tgtEl>
                                        <p:attrNameLst>
                                          <p:attrName>style.visibility</p:attrName>
                                        </p:attrNameLst>
                                      </p:cBhvr>
                                      <p:to>
                                        <p:strVal val="visible"/>
                                      </p:to>
                                    </p:set>
                                    <p:animEffect transition="in" filter="blinds(horizontal)">
                                      <p:cBhvr>
                                        <p:cTn id="289" dur="500"/>
                                        <p:tgtEl>
                                          <p:spTgt spid="17"/>
                                        </p:tgtEl>
                                      </p:cBhvr>
                                    </p:animEffect>
                                  </p:childTnLst>
                                </p:cTn>
                              </p:par>
                              <p:par>
                                <p:cTn id="290" presetID="3" presetClass="entr" presetSubtype="10" fill="hold" nodeType="withEffect">
                                  <p:stCondLst>
                                    <p:cond delay="0"/>
                                  </p:stCondLst>
                                  <p:childTnLst>
                                    <p:set>
                                      <p:cBhvr>
                                        <p:cTn id="291" dur="1" fill="hold">
                                          <p:stCondLst>
                                            <p:cond delay="0"/>
                                          </p:stCondLst>
                                        </p:cTn>
                                        <p:tgtEl>
                                          <p:spTgt spid="26"/>
                                        </p:tgtEl>
                                        <p:attrNameLst>
                                          <p:attrName>style.visibility</p:attrName>
                                        </p:attrNameLst>
                                      </p:cBhvr>
                                      <p:to>
                                        <p:strVal val="visible"/>
                                      </p:to>
                                    </p:set>
                                    <p:animEffect transition="in" filter="blinds(horizontal)">
                                      <p:cBhvr>
                                        <p:cTn id="292" dur="500"/>
                                        <p:tgtEl>
                                          <p:spTgt spid="26"/>
                                        </p:tgtEl>
                                      </p:cBhvr>
                                    </p:animEffect>
                                  </p:childTnLst>
                                </p:cTn>
                              </p:par>
                              <p:par>
                                <p:cTn id="293" presetID="3" presetClass="entr" presetSubtype="10" fill="hold" nodeType="withEffect">
                                  <p:stCondLst>
                                    <p:cond delay="0"/>
                                  </p:stCondLst>
                                  <p:childTnLst>
                                    <p:set>
                                      <p:cBhvr>
                                        <p:cTn id="294" dur="1" fill="hold">
                                          <p:stCondLst>
                                            <p:cond delay="0"/>
                                          </p:stCondLst>
                                        </p:cTn>
                                        <p:tgtEl>
                                          <p:spTgt spid="27"/>
                                        </p:tgtEl>
                                        <p:attrNameLst>
                                          <p:attrName>style.visibility</p:attrName>
                                        </p:attrNameLst>
                                      </p:cBhvr>
                                      <p:to>
                                        <p:strVal val="visible"/>
                                      </p:to>
                                    </p:set>
                                    <p:animEffect transition="in" filter="blinds(horizontal)">
                                      <p:cBhvr>
                                        <p:cTn id="295" dur="500"/>
                                        <p:tgtEl>
                                          <p:spTgt spid="27"/>
                                        </p:tgtEl>
                                      </p:cBhvr>
                                    </p:animEffect>
                                  </p:childTnLst>
                                </p:cTn>
                              </p:par>
                              <p:par>
                                <p:cTn id="296" presetID="3" presetClass="entr" presetSubtype="10" fill="hold" nodeType="withEffect">
                                  <p:stCondLst>
                                    <p:cond delay="0"/>
                                  </p:stCondLst>
                                  <p:childTnLst>
                                    <p:set>
                                      <p:cBhvr>
                                        <p:cTn id="297" dur="1" fill="hold">
                                          <p:stCondLst>
                                            <p:cond delay="0"/>
                                          </p:stCondLst>
                                        </p:cTn>
                                        <p:tgtEl>
                                          <p:spTgt spid="29"/>
                                        </p:tgtEl>
                                        <p:attrNameLst>
                                          <p:attrName>style.visibility</p:attrName>
                                        </p:attrNameLst>
                                      </p:cBhvr>
                                      <p:to>
                                        <p:strVal val="visible"/>
                                      </p:to>
                                    </p:set>
                                    <p:animEffect transition="in" filter="blinds(horizontal)">
                                      <p:cBhvr>
                                        <p:cTn id="298" dur="500"/>
                                        <p:tgtEl>
                                          <p:spTgt spid="29"/>
                                        </p:tgtEl>
                                      </p:cBhvr>
                                    </p:animEffect>
                                  </p:childTnLst>
                                </p:cTn>
                              </p:par>
                              <p:par>
                                <p:cTn id="299" presetID="3" presetClass="entr" presetSubtype="10" fill="hold" nodeType="withEffect">
                                  <p:stCondLst>
                                    <p:cond delay="0"/>
                                  </p:stCondLst>
                                  <p:childTnLst>
                                    <p:set>
                                      <p:cBhvr>
                                        <p:cTn id="300" dur="1" fill="hold">
                                          <p:stCondLst>
                                            <p:cond delay="0"/>
                                          </p:stCondLst>
                                        </p:cTn>
                                        <p:tgtEl>
                                          <p:spTgt spid="31"/>
                                        </p:tgtEl>
                                        <p:attrNameLst>
                                          <p:attrName>style.visibility</p:attrName>
                                        </p:attrNameLst>
                                      </p:cBhvr>
                                      <p:to>
                                        <p:strVal val="visible"/>
                                      </p:to>
                                    </p:set>
                                    <p:animEffect transition="in" filter="blinds(horizontal)">
                                      <p:cBhvr>
                                        <p:cTn id="301" dur="500"/>
                                        <p:tgtEl>
                                          <p:spTgt spid="31"/>
                                        </p:tgtEl>
                                      </p:cBhvr>
                                    </p:animEffect>
                                  </p:childTnLst>
                                </p:cTn>
                              </p:par>
                              <p:par>
                                <p:cTn id="302" presetID="3" presetClass="entr" presetSubtype="10" fill="hold" nodeType="withEffect">
                                  <p:stCondLst>
                                    <p:cond delay="0"/>
                                  </p:stCondLst>
                                  <p:childTnLst>
                                    <p:set>
                                      <p:cBhvr>
                                        <p:cTn id="303" dur="1" fill="hold">
                                          <p:stCondLst>
                                            <p:cond delay="0"/>
                                          </p:stCondLst>
                                        </p:cTn>
                                        <p:tgtEl>
                                          <p:spTgt spid="32"/>
                                        </p:tgtEl>
                                        <p:attrNameLst>
                                          <p:attrName>style.visibility</p:attrName>
                                        </p:attrNameLst>
                                      </p:cBhvr>
                                      <p:to>
                                        <p:strVal val="visible"/>
                                      </p:to>
                                    </p:set>
                                    <p:animEffect transition="in" filter="blinds(horizontal)">
                                      <p:cBhvr>
                                        <p:cTn id="304" dur="500"/>
                                        <p:tgtEl>
                                          <p:spTgt spid="32"/>
                                        </p:tgtEl>
                                      </p:cBhvr>
                                    </p:animEffect>
                                  </p:childTnLst>
                                </p:cTn>
                              </p:par>
                              <p:par>
                                <p:cTn id="305" presetID="3" presetClass="entr" presetSubtype="10" fill="hold" nodeType="withEffect">
                                  <p:stCondLst>
                                    <p:cond delay="0"/>
                                  </p:stCondLst>
                                  <p:childTnLst>
                                    <p:set>
                                      <p:cBhvr>
                                        <p:cTn id="306" dur="1" fill="hold">
                                          <p:stCondLst>
                                            <p:cond delay="0"/>
                                          </p:stCondLst>
                                        </p:cTn>
                                        <p:tgtEl>
                                          <p:spTgt spid="34"/>
                                        </p:tgtEl>
                                        <p:attrNameLst>
                                          <p:attrName>style.visibility</p:attrName>
                                        </p:attrNameLst>
                                      </p:cBhvr>
                                      <p:to>
                                        <p:strVal val="visible"/>
                                      </p:to>
                                    </p:set>
                                    <p:animEffect transition="in" filter="blinds(horizontal)">
                                      <p:cBhvr>
                                        <p:cTn id="307" dur="500"/>
                                        <p:tgtEl>
                                          <p:spTgt spid="34"/>
                                        </p:tgtEl>
                                      </p:cBhvr>
                                    </p:animEffect>
                                  </p:childTnLst>
                                </p:cTn>
                              </p:par>
                              <p:par>
                                <p:cTn id="308" presetID="3" presetClass="entr" presetSubtype="10" fill="hold" nodeType="withEffect">
                                  <p:stCondLst>
                                    <p:cond delay="0"/>
                                  </p:stCondLst>
                                  <p:childTnLst>
                                    <p:set>
                                      <p:cBhvr>
                                        <p:cTn id="309" dur="1" fill="hold">
                                          <p:stCondLst>
                                            <p:cond delay="0"/>
                                          </p:stCondLst>
                                        </p:cTn>
                                        <p:tgtEl>
                                          <p:spTgt spid="37"/>
                                        </p:tgtEl>
                                        <p:attrNameLst>
                                          <p:attrName>style.visibility</p:attrName>
                                        </p:attrNameLst>
                                      </p:cBhvr>
                                      <p:to>
                                        <p:strVal val="visible"/>
                                      </p:to>
                                    </p:set>
                                    <p:animEffect transition="in" filter="blinds(horizontal)">
                                      <p:cBhvr>
                                        <p:cTn id="310" dur="500"/>
                                        <p:tgtEl>
                                          <p:spTgt spid="37"/>
                                        </p:tgtEl>
                                      </p:cBhvr>
                                    </p:animEffect>
                                  </p:childTnLst>
                                </p:cTn>
                              </p:par>
                              <p:par>
                                <p:cTn id="311" presetID="3" presetClass="entr" presetSubtype="10" fill="hold" nodeType="withEffect">
                                  <p:stCondLst>
                                    <p:cond delay="0"/>
                                  </p:stCondLst>
                                  <p:childTnLst>
                                    <p:set>
                                      <p:cBhvr>
                                        <p:cTn id="312" dur="1" fill="hold">
                                          <p:stCondLst>
                                            <p:cond delay="0"/>
                                          </p:stCondLst>
                                        </p:cTn>
                                        <p:tgtEl>
                                          <p:spTgt spid="39"/>
                                        </p:tgtEl>
                                        <p:attrNameLst>
                                          <p:attrName>style.visibility</p:attrName>
                                        </p:attrNameLst>
                                      </p:cBhvr>
                                      <p:to>
                                        <p:strVal val="visible"/>
                                      </p:to>
                                    </p:set>
                                    <p:animEffect transition="in" filter="blinds(horizontal)">
                                      <p:cBhvr>
                                        <p:cTn id="313" dur="500"/>
                                        <p:tgtEl>
                                          <p:spTgt spid="39"/>
                                        </p:tgtEl>
                                      </p:cBhvr>
                                    </p:animEffect>
                                  </p:childTnLst>
                                </p:cTn>
                              </p:par>
                              <p:par>
                                <p:cTn id="314" presetID="3" presetClass="entr" presetSubtype="10" fill="hold" nodeType="withEffect">
                                  <p:stCondLst>
                                    <p:cond delay="0"/>
                                  </p:stCondLst>
                                  <p:childTnLst>
                                    <p:set>
                                      <p:cBhvr>
                                        <p:cTn id="315" dur="1" fill="hold">
                                          <p:stCondLst>
                                            <p:cond delay="0"/>
                                          </p:stCondLst>
                                        </p:cTn>
                                        <p:tgtEl>
                                          <p:spTgt spid="42"/>
                                        </p:tgtEl>
                                        <p:attrNameLst>
                                          <p:attrName>style.visibility</p:attrName>
                                        </p:attrNameLst>
                                      </p:cBhvr>
                                      <p:to>
                                        <p:strVal val="visible"/>
                                      </p:to>
                                    </p:set>
                                    <p:animEffect transition="in" filter="blinds(horizontal)">
                                      <p:cBhvr>
                                        <p:cTn id="316" dur="500"/>
                                        <p:tgtEl>
                                          <p:spTgt spid="42"/>
                                        </p:tgtEl>
                                      </p:cBhvr>
                                    </p:animEffect>
                                  </p:childTnLst>
                                </p:cTn>
                              </p:par>
                              <p:par>
                                <p:cTn id="317" presetID="3" presetClass="entr" presetSubtype="10" fill="hold" nodeType="withEffect">
                                  <p:stCondLst>
                                    <p:cond delay="0"/>
                                  </p:stCondLst>
                                  <p:childTnLst>
                                    <p:set>
                                      <p:cBhvr>
                                        <p:cTn id="318" dur="1" fill="hold">
                                          <p:stCondLst>
                                            <p:cond delay="0"/>
                                          </p:stCondLst>
                                        </p:cTn>
                                        <p:tgtEl>
                                          <p:spTgt spid="44"/>
                                        </p:tgtEl>
                                        <p:attrNameLst>
                                          <p:attrName>style.visibility</p:attrName>
                                        </p:attrNameLst>
                                      </p:cBhvr>
                                      <p:to>
                                        <p:strVal val="visible"/>
                                      </p:to>
                                    </p:set>
                                    <p:animEffect transition="in" filter="blinds(horizontal)">
                                      <p:cBhvr>
                                        <p:cTn id="319" dur="500"/>
                                        <p:tgtEl>
                                          <p:spTgt spid="44"/>
                                        </p:tgtEl>
                                      </p:cBhvr>
                                    </p:animEffect>
                                  </p:childTnLst>
                                </p:cTn>
                              </p:par>
                              <p:par>
                                <p:cTn id="320" presetID="3" presetClass="entr" presetSubtype="10" fill="hold" nodeType="withEffect">
                                  <p:stCondLst>
                                    <p:cond delay="0"/>
                                  </p:stCondLst>
                                  <p:childTnLst>
                                    <p:set>
                                      <p:cBhvr>
                                        <p:cTn id="321" dur="1" fill="hold">
                                          <p:stCondLst>
                                            <p:cond delay="0"/>
                                          </p:stCondLst>
                                        </p:cTn>
                                        <p:tgtEl>
                                          <p:spTgt spid="45"/>
                                        </p:tgtEl>
                                        <p:attrNameLst>
                                          <p:attrName>style.visibility</p:attrName>
                                        </p:attrNameLst>
                                      </p:cBhvr>
                                      <p:to>
                                        <p:strVal val="visible"/>
                                      </p:to>
                                    </p:set>
                                    <p:animEffect transition="in" filter="blinds(horizontal)">
                                      <p:cBhvr>
                                        <p:cTn id="322" dur="500"/>
                                        <p:tgtEl>
                                          <p:spTgt spid="45"/>
                                        </p:tgtEl>
                                      </p:cBhvr>
                                    </p:animEffect>
                                  </p:childTnLst>
                                </p:cTn>
                              </p:par>
                              <p:par>
                                <p:cTn id="323" presetID="3" presetClass="entr" presetSubtype="10" fill="hold" nodeType="withEffect">
                                  <p:stCondLst>
                                    <p:cond delay="0"/>
                                  </p:stCondLst>
                                  <p:childTnLst>
                                    <p:set>
                                      <p:cBhvr>
                                        <p:cTn id="324" dur="1" fill="hold">
                                          <p:stCondLst>
                                            <p:cond delay="0"/>
                                          </p:stCondLst>
                                        </p:cTn>
                                        <p:tgtEl>
                                          <p:spTgt spid="47"/>
                                        </p:tgtEl>
                                        <p:attrNameLst>
                                          <p:attrName>style.visibility</p:attrName>
                                        </p:attrNameLst>
                                      </p:cBhvr>
                                      <p:to>
                                        <p:strVal val="visible"/>
                                      </p:to>
                                    </p:set>
                                    <p:animEffect transition="in" filter="blinds(horizontal)">
                                      <p:cBhvr>
                                        <p:cTn id="325" dur="500"/>
                                        <p:tgtEl>
                                          <p:spTgt spid="47"/>
                                        </p:tgtEl>
                                      </p:cBhvr>
                                    </p:animEffect>
                                  </p:childTnLst>
                                </p:cTn>
                              </p:par>
                              <p:par>
                                <p:cTn id="326" presetID="3" presetClass="entr" presetSubtype="10" fill="hold" nodeType="withEffect">
                                  <p:stCondLst>
                                    <p:cond delay="0"/>
                                  </p:stCondLst>
                                  <p:childTnLst>
                                    <p:set>
                                      <p:cBhvr>
                                        <p:cTn id="327" dur="1" fill="hold">
                                          <p:stCondLst>
                                            <p:cond delay="0"/>
                                          </p:stCondLst>
                                        </p:cTn>
                                        <p:tgtEl>
                                          <p:spTgt spid="50"/>
                                        </p:tgtEl>
                                        <p:attrNameLst>
                                          <p:attrName>style.visibility</p:attrName>
                                        </p:attrNameLst>
                                      </p:cBhvr>
                                      <p:to>
                                        <p:strVal val="visible"/>
                                      </p:to>
                                    </p:set>
                                    <p:animEffect transition="in" filter="blinds(horizontal)">
                                      <p:cBhvr>
                                        <p:cTn id="328" dur="500"/>
                                        <p:tgtEl>
                                          <p:spTgt spid="50"/>
                                        </p:tgtEl>
                                      </p:cBhvr>
                                    </p:animEffect>
                                  </p:childTnLst>
                                </p:cTn>
                              </p:par>
                              <p:par>
                                <p:cTn id="329" presetID="3" presetClass="entr" presetSubtype="10" fill="hold" nodeType="withEffect">
                                  <p:stCondLst>
                                    <p:cond delay="0"/>
                                  </p:stCondLst>
                                  <p:childTnLst>
                                    <p:set>
                                      <p:cBhvr>
                                        <p:cTn id="330" dur="1" fill="hold">
                                          <p:stCondLst>
                                            <p:cond delay="0"/>
                                          </p:stCondLst>
                                        </p:cTn>
                                        <p:tgtEl>
                                          <p:spTgt spid="51"/>
                                        </p:tgtEl>
                                        <p:attrNameLst>
                                          <p:attrName>style.visibility</p:attrName>
                                        </p:attrNameLst>
                                      </p:cBhvr>
                                      <p:to>
                                        <p:strVal val="visible"/>
                                      </p:to>
                                    </p:set>
                                    <p:animEffect transition="in" filter="blinds(horizontal)">
                                      <p:cBhvr>
                                        <p:cTn id="331" dur="500"/>
                                        <p:tgtEl>
                                          <p:spTgt spid="51"/>
                                        </p:tgtEl>
                                      </p:cBhvr>
                                    </p:animEffect>
                                  </p:childTnLst>
                                </p:cTn>
                              </p:par>
                              <p:par>
                                <p:cTn id="332" presetID="3" presetClass="entr" presetSubtype="10" fill="hold" nodeType="withEffect">
                                  <p:stCondLst>
                                    <p:cond delay="0"/>
                                  </p:stCondLst>
                                  <p:childTnLst>
                                    <p:set>
                                      <p:cBhvr>
                                        <p:cTn id="333" dur="1" fill="hold">
                                          <p:stCondLst>
                                            <p:cond delay="0"/>
                                          </p:stCondLst>
                                        </p:cTn>
                                        <p:tgtEl>
                                          <p:spTgt spid="53"/>
                                        </p:tgtEl>
                                        <p:attrNameLst>
                                          <p:attrName>style.visibility</p:attrName>
                                        </p:attrNameLst>
                                      </p:cBhvr>
                                      <p:to>
                                        <p:strVal val="visible"/>
                                      </p:to>
                                    </p:set>
                                    <p:animEffect transition="in" filter="blinds(horizontal)">
                                      <p:cBhvr>
                                        <p:cTn id="334" dur="500"/>
                                        <p:tgtEl>
                                          <p:spTgt spid="53"/>
                                        </p:tgtEl>
                                      </p:cBhvr>
                                    </p:animEffect>
                                  </p:childTnLst>
                                </p:cTn>
                              </p:par>
                              <p:par>
                                <p:cTn id="335" presetID="3" presetClass="entr" presetSubtype="10" fill="hold" nodeType="withEffect">
                                  <p:stCondLst>
                                    <p:cond delay="0"/>
                                  </p:stCondLst>
                                  <p:childTnLst>
                                    <p:set>
                                      <p:cBhvr>
                                        <p:cTn id="336" dur="1" fill="hold">
                                          <p:stCondLst>
                                            <p:cond delay="0"/>
                                          </p:stCondLst>
                                        </p:cTn>
                                        <p:tgtEl>
                                          <p:spTgt spid="56"/>
                                        </p:tgtEl>
                                        <p:attrNameLst>
                                          <p:attrName>style.visibility</p:attrName>
                                        </p:attrNameLst>
                                      </p:cBhvr>
                                      <p:to>
                                        <p:strVal val="visible"/>
                                      </p:to>
                                    </p:set>
                                    <p:animEffect transition="in" filter="blinds(horizontal)">
                                      <p:cBhvr>
                                        <p:cTn id="337" dur="500"/>
                                        <p:tgtEl>
                                          <p:spTgt spid="56"/>
                                        </p:tgtEl>
                                      </p:cBhvr>
                                    </p:animEffect>
                                  </p:childTnLst>
                                </p:cTn>
                              </p:par>
                              <p:par>
                                <p:cTn id="338" presetID="3" presetClass="entr" presetSubtype="10" fill="hold" nodeType="withEffect">
                                  <p:stCondLst>
                                    <p:cond delay="0"/>
                                  </p:stCondLst>
                                  <p:childTnLst>
                                    <p:set>
                                      <p:cBhvr>
                                        <p:cTn id="339" dur="1" fill="hold">
                                          <p:stCondLst>
                                            <p:cond delay="0"/>
                                          </p:stCondLst>
                                        </p:cTn>
                                        <p:tgtEl>
                                          <p:spTgt spid="57"/>
                                        </p:tgtEl>
                                        <p:attrNameLst>
                                          <p:attrName>style.visibility</p:attrName>
                                        </p:attrNameLst>
                                      </p:cBhvr>
                                      <p:to>
                                        <p:strVal val="visible"/>
                                      </p:to>
                                    </p:set>
                                    <p:animEffect transition="in" filter="blinds(horizontal)">
                                      <p:cBhvr>
                                        <p:cTn id="340" dur="500"/>
                                        <p:tgtEl>
                                          <p:spTgt spid="57"/>
                                        </p:tgtEl>
                                      </p:cBhvr>
                                    </p:animEffect>
                                  </p:childTnLst>
                                </p:cTn>
                              </p:par>
                              <p:par>
                                <p:cTn id="341" presetID="3" presetClass="entr" presetSubtype="10" fill="hold" nodeType="withEffect">
                                  <p:stCondLst>
                                    <p:cond delay="0"/>
                                  </p:stCondLst>
                                  <p:childTnLst>
                                    <p:set>
                                      <p:cBhvr>
                                        <p:cTn id="342" dur="1" fill="hold">
                                          <p:stCondLst>
                                            <p:cond delay="0"/>
                                          </p:stCondLst>
                                        </p:cTn>
                                        <p:tgtEl>
                                          <p:spTgt spid="59"/>
                                        </p:tgtEl>
                                        <p:attrNameLst>
                                          <p:attrName>style.visibility</p:attrName>
                                        </p:attrNameLst>
                                      </p:cBhvr>
                                      <p:to>
                                        <p:strVal val="visible"/>
                                      </p:to>
                                    </p:set>
                                    <p:animEffect transition="in" filter="blinds(horizontal)">
                                      <p:cBhvr>
                                        <p:cTn id="343" dur="500"/>
                                        <p:tgtEl>
                                          <p:spTgt spid="59"/>
                                        </p:tgtEl>
                                      </p:cBhvr>
                                    </p:animEffect>
                                  </p:childTnLst>
                                </p:cTn>
                              </p:par>
                              <p:par>
                                <p:cTn id="344" presetID="3" presetClass="entr" presetSubtype="10" fill="hold" nodeType="withEffect">
                                  <p:stCondLst>
                                    <p:cond delay="0"/>
                                  </p:stCondLst>
                                  <p:childTnLst>
                                    <p:set>
                                      <p:cBhvr>
                                        <p:cTn id="345" dur="1" fill="hold">
                                          <p:stCondLst>
                                            <p:cond delay="0"/>
                                          </p:stCondLst>
                                        </p:cTn>
                                        <p:tgtEl>
                                          <p:spTgt spid="60"/>
                                        </p:tgtEl>
                                        <p:attrNameLst>
                                          <p:attrName>style.visibility</p:attrName>
                                        </p:attrNameLst>
                                      </p:cBhvr>
                                      <p:to>
                                        <p:strVal val="visible"/>
                                      </p:to>
                                    </p:set>
                                    <p:animEffect transition="in" filter="blinds(horizontal)">
                                      <p:cBhvr>
                                        <p:cTn id="346" dur="500"/>
                                        <p:tgtEl>
                                          <p:spTgt spid="60"/>
                                        </p:tgtEl>
                                      </p:cBhvr>
                                    </p:animEffect>
                                  </p:childTnLst>
                                </p:cTn>
                              </p:par>
                              <p:par>
                                <p:cTn id="347" presetID="3" presetClass="entr" presetSubtype="10" fill="hold" nodeType="withEffect">
                                  <p:stCondLst>
                                    <p:cond delay="0"/>
                                  </p:stCondLst>
                                  <p:childTnLst>
                                    <p:set>
                                      <p:cBhvr>
                                        <p:cTn id="348" dur="1" fill="hold">
                                          <p:stCondLst>
                                            <p:cond delay="0"/>
                                          </p:stCondLst>
                                        </p:cTn>
                                        <p:tgtEl>
                                          <p:spTgt spid="62"/>
                                        </p:tgtEl>
                                        <p:attrNameLst>
                                          <p:attrName>style.visibility</p:attrName>
                                        </p:attrNameLst>
                                      </p:cBhvr>
                                      <p:to>
                                        <p:strVal val="visible"/>
                                      </p:to>
                                    </p:set>
                                    <p:animEffect transition="in" filter="blinds(horizontal)">
                                      <p:cBhvr>
                                        <p:cTn id="34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ldLvl="0" animBg="1"/>
      <p:bldP spid="125" grpId="0" bldLvl="0" animBg="1"/>
      <p:bldP spid="126" grpId="0" bldLvl="0" animBg="1"/>
      <p:bldP spid="129" grpId="0" bldLvl="0" animBg="1"/>
      <p:bldP spid="131" grpId="0" bldLvl="0" animBg="1"/>
      <p:bldP spid="147" grpId="0" bldLvl="0" animBg="1"/>
      <p:bldP spid="175" grpId="0" bldLvl="0" animBg="1"/>
      <p:bldP spid="208" grpId="0" bldLvl="0" animBg="1"/>
      <p:bldP spid="217" grpId="0" bldLvl="0" animBg="1"/>
      <p:bldP spid="219" grpId="0" bldLvl="0" animBg="1"/>
      <p:bldP spid="237" grpId="0" bldLvl="0" animBg="1"/>
      <p:bldP spid="241" grpId="0" bldLvl="0" animBg="1"/>
      <p:bldP spid="243" grpId="0"/>
      <p:bldP spid="244" grpId="0"/>
      <p:bldP spid="245" grpId="0"/>
      <p:bldP spid="246" grpId="0" bldLvl="0" animBg="1"/>
      <p:bldP spid="247" grpId="0"/>
      <p:bldP spid="250" grpId="0"/>
      <p:bldP spid="252" grpId="0" bldLvl="0" animBg="1"/>
      <p:bldP spid="260" grpId="0"/>
      <p:bldP spid="282" grpId="0" bldLvl="0" animBg="1"/>
      <p:bldP spid="296" grpId="0" bldLvl="0" animBg="1"/>
      <p:bldP spid="299" grpId="0" bldLvl="0" animBg="1"/>
      <p:bldP spid="301" grpId="0" bldLvl="0" animBg="1"/>
      <p:bldP spid="303" grpId="0" bldLvl="0" animBg="1"/>
      <p:bldP spid="304" grpId="0" bldLvl="0" animBg="1"/>
      <p:bldP spid="305"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png"/></Relationships>
</file>

<file path=ppt/theme/_rels/theme10.xml.rels><?xml version="1.0" encoding="UTF-8" standalone="yes"?>
<Relationships xmlns="http://schemas.openxmlformats.org/package/2006/relationships"><Relationship Id="rId1" Type="http://schemas.openxmlformats.org/officeDocument/2006/relationships/image" Target="../media/image2.png"/></Relationships>
</file>

<file path=ppt/theme/_rels/theme11.xml.rels><?xml version="1.0" encoding="UTF-8" standalone="yes"?>
<Relationships xmlns="http://schemas.openxmlformats.org/package/2006/relationships"><Relationship Id="rId1" Type="http://schemas.openxmlformats.org/officeDocument/2006/relationships/image" Target="../media/image2.pn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_rels/theme3.xml.rels><?xml version="1.0" encoding="UTF-8" standalone="yes"?>
<Relationships xmlns="http://schemas.openxmlformats.org/package/2006/relationships"><Relationship Id="rId1" Type="http://schemas.openxmlformats.org/officeDocument/2006/relationships/image" Target="../media/image2.png"/></Relationships>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_rels/theme5.xml.rels><?xml version="1.0" encoding="UTF-8" standalone="yes"?>
<Relationships xmlns="http://schemas.openxmlformats.org/package/2006/relationships"><Relationship Id="rId1" Type="http://schemas.openxmlformats.org/officeDocument/2006/relationships/image" Target="../media/image2.png"/></Relationships>
</file>

<file path=ppt/theme/_rels/theme6.xml.rels><?xml version="1.0" encoding="UTF-8" standalone="yes"?>
<Relationships xmlns="http://schemas.openxmlformats.org/package/2006/relationships"><Relationship Id="rId1" Type="http://schemas.openxmlformats.org/officeDocument/2006/relationships/image" Target="../media/image2.png"/></Relationships>
</file>

<file path=ppt/theme/_rels/theme7.xml.rels><?xml version="1.0" encoding="UTF-8" standalone="yes"?>
<Relationships xmlns="http://schemas.openxmlformats.org/package/2006/relationships"><Relationship Id="rId1" Type="http://schemas.openxmlformats.org/officeDocument/2006/relationships/image" Target="../media/image2.png"/></Relationships>
</file>

<file path=ppt/theme/_rels/theme8.xml.rels><?xml version="1.0" encoding="UTF-8" standalone="yes"?>
<Relationships xmlns="http://schemas.openxmlformats.org/package/2006/relationships"><Relationship Id="rId1" Type="http://schemas.openxmlformats.org/officeDocument/2006/relationships/image" Target="../media/image2.png"/></Relationships>
</file>

<file path=ppt/theme/_rels/theme9.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Microsoft YaHei"/>
        <a:ea typeface="Microsoft YaHei"/>
        <a:cs typeface="Microsoft YaHe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材料力学">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nschlcs">
      <a:majorFont>
        <a:latin typeface="Times New Roman"/>
        <a:ea typeface="微软雅黑"/>
        <a:cs typeface=""/>
      </a:majorFont>
      <a:minorFont>
        <a:latin typeface="Times New Roman"/>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材料力学</Template>
  <TotalTime>0</TotalTime>
  <Words>9416</Words>
  <Application>WPS 演示</Application>
  <PresentationFormat>全屏显示(4:3)</PresentationFormat>
  <Paragraphs>1013</Paragraphs>
  <Slides>53</Slides>
  <Notes>0</Notes>
  <HiddenSlides>0</HiddenSlides>
  <MMClips>0</MMClips>
  <ScaleCrop>false</ScaleCrop>
  <HeadingPairs>
    <vt:vector size="8" baseType="variant">
      <vt:variant>
        <vt:lpstr>已用的字体</vt:lpstr>
      </vt:variant>
      <vt:variant>
        <vt:i4>15</vt:i4>
      </vt:variant>
      <vt:variant>
        <vt:lpstr>主题</vt:lpstr>
      </vt:variant>
      <vt:variant>
        <vt:i4>10</vt:i4>
      </vt:variant>
      <vt:variant>
        <vt:lpstr>嵌入 OLE 服务器</vt:lpstr>
      </vt:variant>
      <vt:variant>
        <vt:i4>700</vt:i4>
      </vt:variant>
      <vt:variant>
        <vt:lpstr>幻灯片标题</vt:lpstr>
      </vt:variant>
      <vt:variant>
        <vt:i4>53</vt:i4>
      </vt:variant>
    </vt:vector>
  </HeadingPairs>
  <TitlesOfParts>
    <vt:vector size="778" baseType="lpstr">
      <vt:lpstr>Arial</vt:lpstr>
      <vt:lpstr>宋体</vt:lpstr>
      <vt:lpstr>Wingdings</vt:lpstr>
      <vt:lpstr>Helvetica Light</vt:lpstr>
      <vt:lpstr>Calibri</vt:lpstr>
      <vt:lpstr>微软雅黑</vt:lpstr>
      <vt:lpstr>Times New Roman</vt:lpstr>
      <vt:lpstr>Calibri</vt:lpstr>
      <vt:lpstr>Times New Roman</vt:lpstr>
      <vt:lpstr>Arial</vt:lpstr>
      <vt:lpstr>Helvetica Neue</vt:lpstr>
      <vt:lpstr>黑体</vt:lpstr>
      <vt:lpstr>Wingdings</vt:lpstr>
      <vt:lpstr>Arial Unicode MS</vt:lpstr>
      <vt:lpstr>Symbol</vt:lpstr>
      <vt:lpstr>材料力学</vt:lpstr>
      <vt:lpstr>2_材料力学</vt:lpstr>
      <vt:lpstr>3_材料力学</vt:lpstr>
      <vt:lpstr>6_材料力学</vt:lpstr>
      <vt:lpstr>1_材料力学</vt:lpstr>
      <vt:lpstr>4_材料力学</vt:lpstr>
      <vt:lpstr>5_材料力学</vt:lpstr>
      <vt:lpstr>7_材料力学</vt:lpstr>
      <vt:lpstr>8_材料力学</vt:lpstr>
      <vt:lpstr>9_材料力学</vt:lpstr>
      <vt:lpstr>Paint.Picture</vt:lpstr>
      <vt:lpstr>Equation.3</vt:lpstr>
      <vt:lpstr>Equation.3</vt:lpstr>
      <vt:lpstr>Equation.KSEE3</vt:lpstr>
      <vt:lpstr>Equation.3</vt:lpstr>
      <vt:lpstr>Equation.3</vt:lpstr>
      <vt:lpstr>Equation.KSEE3</vt:lpstr>
      <vt:lpstr>Equation.KSEE3</vt:lpstr>
      <vt:lpstr>Equation.KSEE3</vt:lpstr>
      <vt:lpstr>Equation.KSEE3</vt:lpstr>
      <vt:lpstr>Paint.Picture</vt:lpstr>
      <vt:lpstr>Equation.3</vt:lpstr>
      <vt:lpstr>Equation.3</vt:lpstr>
      <vt:lpstr>Equation.3</vt:lpstr>
      <vt:lpstr>Equation.3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Equation.KSEE3</vt:lpstr>
      <vt:lpstr>Equation.3</vt:lpstr>
      <vt:lpstr>Equation.3</vt:lpstr>
      <vt:lpstr>Equation.3</vt:lpstr>
      <vt:lpstr>Equation.KSEE3</vt:lpstr>
      <vt:lpstr>Equation.3</vt:lpstr>
      <vt:lpstr>Equation.3</vt:lpstr>
      <vt:lpstr>Equation.3</vt:lpstr>
      <vt:lpstr>Equation.3</vt:lpstr>
      <vt:lpstr>Equation.3</vt:lpstr>
      <vt:lpstr>Equation.KSEE3</vt:lpstr>
      <vt:lpstr>Equation.KSEE3</vt:lpstr>
      <vt:lpstr>Equation.KSEE3</vt:lpstr>
      <vt:lpstr>Equation.KSEE3</vt:lpstr>
      <vt:lpstr>Equation.3</vt:lpstr>
      <vt:lpstr>Paint.Picture</vt:lpstr>
      <vt:lpstr>Equation.3</vt:lpstr>
      <vt:lpstr>Equation.3</vt:lpstr>
      <vt:lpstr>Equation.3</vt:lpstr>
      <vt:lpstr>Equation.3</vt:lpstr>
      <vt:lpstr>Equation.DSMT4</vt:lpstr>
      <vt:lpstr>Paint.Picture</vt:lpstr>
      <vt:lpstr>Equation.3</vt:lpstr>
      <vt:lpstr>Equation.KSEE3</vt:lpstr>
      <vt:lpstr>Equation.KSEE3</vt:lpstr>
      <vt:lpstr>Equation.3</vt:lpstr>
      <vt:lpstr>Equation.KSEE3</vt:lpstr>
      <vt:lpstr>Equation.3</vt:lpstr>
      <vt:lpstr>Equation.3</vt:lpstr>
      <vt:lpstr>Equation.KSEE3</vt:lpstr>
      <vt:lpstr>Equation.3</vt:lpstr>
      <vt:lpstr>Equation.3</vt:lpstr>
      <vt:lpstr>Equation.KSEE3</vt:lpstr>
      <vt:lpstr>Equation.KSEE3</vt:lpstr>
      <vt:lpstr>Equation.KSEE3</vt:lpstr>
      <vt:lpstr>Equation.KSEE3</vt:lpstr>
      <vt:lpstr>Equation.3</vt:lpstr>
      <vt:lpstr>Equation.KSEE3</vt:lpstr>
      <vt:lpstr>Equation.3</vt:lpstr>
      <vt:lpstr>Equation.3</vt:lpstr>
      <vt:lpstr>Equation.3</vt:lpstr>
      <vt:lpstr>Equation.KSEE3</vt:lpstr>
      <vt:lpstr>Equation.KSEE3</vt:lpstr>
      <vt:lpstr>Equation.3</vt:lpstr>
      <vt:lpstr>Equation.KSEE3</vt:lpstr>
      <vt:lpstr>Equation.3</vt:lpstr>
      <vt:lpstr>Equation.KSEE3</vt:lpstr>
      <vt:lpstr>Equation.3</vt:lpstr>
      <vt:lpstr>Equation.3</vt:lpstr>
      <vt:lpstr>Equation.KSEE3</vt:lpstr>
      <vt:lpstr>Equation.KSEE3</vt:lpstr>
      <vt:lpstr>Equation.KSEE3</vt:lpstr>
      <vt:lpstr>Equation.KSEE3</vt:lpstr>
      <vt:lpstr>Equation.KSEE3</vt:lpstr>
      <vt:lpstr>Equation.KSEE3</vt:lpstr>
      <vt:lpstr>Equation.3</vt:lpstr>
      <vt:lpstr>Equation.3</vt:lpstr>
      <vt:lpstr>Equation.KSEE3</vt:lpstr>
      <vt:lpstr>Equation.3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Equation.3</vt:lpstr>
      <vt:lpstr>Equation.3</vt:lpstr>
      <vt:lpstr>Equation.KSEE3</vt:lpstr>
      <vt:lpstr>Equation.DSMT4</vt:lpstr>
      <vt:lpstr>Equation.DSMT4</vt:lpstr>
      <vt:lpstr>Equation.DSMT4</vt:lpstr>
      <vt:lpstr>Paint.Picture</vt:lpstr>
      <vt:lpstr>Equation.3</vt:lpstr>
      <vt:lpstr>Equation.DSMT4</vt:lpstr>
      <vt:lpstr>Equation.DSMT4</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Equation.KSEE3</vt:lpstr>
      <vt:lpstr>Equation.KSEE3</vt:lpstr>
      <vt:lpstr>Equation.3</vt:lpstr>
      <vt:lpstr>Equation.KSEE3</vt:lpstr>
      <vt:lpstr>Equation.KSEE3</vt:lpstr>
      <vt:lpstr>Equation.KSEE3</vt:lpstr>
      <vt:lpstr>Equation.3</vt:lpstr>
      <vt:lpstr>Equation.KSEE3</vt:lpstr>
      <vt:lpstr>Equation.3</vt:lpstr>
      <vt:lpstr>Equation.3</vt:lpstr>
      <vt:lpstr>Equation.3</vt:lpstr>
      <vt:lpstr>Equation.3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Equation.3</vt:lpstr>
      <vt:lpstr>Equation.3</vt:lpstr>
      <vt:lpstr>Equation.3</vt:lpstr>
      <vt:lpstr>Equation.3</vt:lpstr>
      <vt:lpstr>Equation.KSEE3</vt:lpstr>
      <vt:lpstr>Equation.DSMT4</vt:lpstr>
      <vt:lpstr>Paint.Picture</vt:lpstr>
      <vt:lpstr>Paint.Picture</vt:lpstr>
      <vt:lpstr>Paint.Picture</vt:lpstr>
      <vt:lpstr>Paint.Picture</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Paint.Picture</vt:lpstr>
      <vt:lpstr>Equation.KSEE3</vt:lpstr>
      <vt:lpstr>Equation.KSEE3</vt:lpstr>
      <vt:lpstr>Equation.3</vt:lpstr>
      <vt:lpstr>Equation.KSEE3</vt:lpstr>
      <vt:lpstr>Equation.KSEE3</vt:lpstr>
      <vt:lpstr>Equation.KSEE3</vt:lpstr>
      <vt:lpstr>Paint.Picture</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Paint.Picture</vt:lpstr>
      <vt:lpstr>Paint.Picture</vt:lpstr>
      <vt:lpstr>Paint.Picture</vt:lpstr>
      <vt:lpstr>Paint.Picture</vt:lpstr>
      <vt:lpstr>Paint.Picture</vt:lpstr>
      <vt:lpstr>Equation.KSEE3</vt:lpstr>
      <vt:lpstr>Equation.KSEE3</vt:lpstr>
      <vt:lpstr>Equation.KSEE3</vt:lpstr>
      <vt:lpstr>Paint.Picture</vt:lpstr>
      <vt:lpstr>Paint.Picture</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Paint.Picture</vt:lpstr>
      <vt:lpstr>Equation.KSEE3</vt:lpstr>
      <vt:lpstr>Equation.KSEE3</vt:lpstr>
      <vt:lpstr>Equation.KSEE3</vt:lpstr>
      <vt:lpstr>Equation.KSEE3</vt:lpstr>
      <vt:lpstr>Equation.KSEE3</vt:lpstr>
      <vt:lpstr>Equation.KSEE3</vt:lpstr>
      <vt:lpstr>Equation.3</vt:lpstr>
      <vt:lpstr>Paint.Picture</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Paint.Picture</vt:lpstr>
      <vt:lpstr>Paint.Picture</vt:lpstr>
      <vt:lpstr>Equation.KSEE3</vt:lpstr>
      <vt:lpstr>Equation.KSEE3</vt:lpstr>
      <vt:lpstr>Paint.Picture</vt:lpstr>
      <vt:lpstr>Paint.Picture</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Paint.Picture</vt:lpstr>
      <vt:lpstr>Paint.Picture</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Paint.Picture</vt:lpstr>
      <vt:lpstr>Paint.Picture</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Paint.Picture</vt:lpstr>
      <vt:lpstr>Paint.Picture</vt:lpstr>
      <vt:lpstr>Paint.Picture</vt:lpstr>
      <vt:lpstr>Paint.Picture</vt:lpstr>
      <vt:lpstr>Equation.KSEE3</vt:lpstr>
      <vt:lpstr>Equation.KSEE3</vt:lpstr>
      <vt:lpstr>Paint.Picture</vt:lpstr>
      <vt:lpstr>Equation.KSEE3</vt:lpstr>
      <vt:lpstr>Equation.KSEE3</vt:lpstr>
      <vt:lpstr>Paint.Picture</vt:lpstr>
      <vt:lpstr>Equation.3</vt:lpstr>
      <vt:lpstr>Equation.KSEE3</vt:lpstr>
      <vt:lpstr>Equation.KSEE3</vt:lpstr>
      <vt:lpstr>Equation.KSEE3</vt:lpstr>
      <vt:lpstr>Equation.KSEE3</vt:lpstr>
      <vt:lpstr>Equation.KSEE3</vt:lpstr>
      <vt:lpstr>Equation.KSEE3</vt:lpstr>
      <vt:lpstr>Paint.Picture</vt:lpstr>
      <vt:lpstr>Paint.Picture</vt:lpstr>
      <vt:lpstr>Paint.Picture</vt:lpstr>
      <vt:lpstr>Paint.Picture</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Equation.KSEE3</vt:lpstr>
      <vt:lpstr>Equation.KSEE3</vt:lpstr>
      <vt:lpstr>Equation.KSEE3</vt:lpstr>
      <vt:lpstr>Equation.DSMT4</vt:lpstr>
      <vt:lpstr>Paint.Picture</vt:lpstr>
      <vt:lpstr>Equation.3</vt:lpstr>
      <vt:lpstr>Equation.KSEE3</vt:lpstr>
      <vt:lpstr>Equation.KSEE3</vt:lpstr>
      <vt:lpstr>Equation.KSEE3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两个自由度单刚体，地面光滑且水平问题的特殊解法</vt:lpstr>
      <vt:lpstr> 两个自由度单刚体，地面光滑且水平问题的特殊解法</vt:lpstr>
      <vt:lpstr> 两个自由度单刚体，地面光滑且水平问题的特殊解法</vt:lpstr>
      <vt:lpstr> 两个自由度单刚体，地面光滑且水平问题的特殊解法</vt:lpstr>
      <vt:lpstr> 两个自由度单刚体，地面光滑且水平问题的特殊解法</vt:lpstr>
      <vt:lpstr> 两个自由度单刚体，地面光滑且水平问题的特殊解法</vt:lpstr>
      <vt:lpstr> 两个自由度单刚体，地面光滑且水平问题的特殊解法</vt:lpstr>
      <vt:lpstr> 两个自由度单刚体，地面光滑且水平问题的特殊解法  </vt:lpstr>
      <vt:lpstr> 两个自由度单刚体，地面光滑且水平问题的特殊解法</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简单回顾</dc:title>
  <dc:creator>Administrator</dc:creator>
  <cp:lastModifiedBy>即可</cp:lastModifiedBy>
  <cp:revision>798</cp:revision>
  <dcterms:created xsi:type="dcterms:W3CDTF">2019-07-17T14:07:00Z</dcterms:created>
  <dcterms:modified xsi:type="dcterms:W3CDTF">2021-08-04T15:07:50Z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07915E3895E64DBC81A86CEA110B6E01</vt:lpwstr>
  </property>
</Properties>
</file>