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89" r:id="rId2"/>
    <p:sldId id="257" r:id="rId3"/>
    <p:sldId id="258" r:id="rId4"/>
    <p:sldId id="256" r:id="rId5"/>
    <p:sldId id="283" r:id="rId6"/>
    <p:sldId id="269" r:id="rId7"/>
    <p:sldId id="267" r:id="rId8"/>
    <p:sldId id="268" r:id="rId9"/>
    <p:sldId id="284" r:id="rId10"/>
    <p:sldId id="273" r:id="rId11"/>
    <p:sldId id="285" r:id="rId12"/>
    <p:sldId id="274" r:id="rId13"/>
    <p:sldId id="275" r:id="rId14"/>
    <p:sldId id="276" r:id="rId15"/>
    <p:sldId id="277" r:id="rId16"/>
    <p:sldId id="279" r:id="rId17"/>
    <p:sldId id="286" r:id="rId18"/>
    <p:sldId id="280" r:id="rId19"/>
    <p:sldId id="281" r:id="rId20"/>
    <p:sldId id="287" r:id="rId21"/>
    <p:sldId id="288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73EF7-AB51-6480-12FC-DCBFE9B252C0}" v="247" dt="2023-07-13T14:01:33.542"/>
    <p1510:client id="{4876D19B-DAEB-8148-3BB2-D6854A17FB95}" v="2" dt="2023-08-16T08:04:36.889"/>
    <p1510:client id="{59C8D636-7356-43F1-BCEA-F034CE1E7857}" v="275" dt="2023-07-13T07:03:57.576"/>
    <p1510:client id="{6BD1C702-1D4F-57D0-4F4F-33C8E5F06F9F}" v="942" dt="2023-07-14T12:43:15.086"/>
    <p1510:client id="{DD028865-1327-39BB-D5A2-79AC1A447826}" v="140" dt="2023-07-14T13:12:00.892"/>
    <p1510:client id="{F1146567-B250-F633-EA7A-808C31ED2ED5}" v="23" dt="2023-07-13T13:19:23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F5C54-097C-47E9-B581-25F1283D9D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FBE5D0-3EA1-4E84-B9FE-7CD905E2A761}">
      <dgm:prSet/>
      <dgm:spPr/>
      <dgm:t>
        <a:bodyPr/>
        <a:lstStyle/>
        <a:p>
          <a:r>
            <a:rPr lang="en-US"/>
            <a:t>Composable, Modular &amp; Scalable</a:t>
          </a:r>
        </a:p>
      </dgm:t>
    </dgm:pt>
    <dgm:pt modelId="{E361E7BC-B2D2-42A3-AE3E-D4B587121377}" type="parTrans" cxnId="{BD0EDF0F-28DA-40C1-B3AC-8FC9BE6954DD}">
      <dgm:prSet/>
      <dgm:spPr/>
      <dgm:t>
        <a:bodyPr/>
        <a:lstStyle/>
        <a:p>
          <a:endParaRPr lang="en-US"/>
        </a:p>
      </dgm:t>
    </dgm:pt>
    <dgm:pt modelId="{C1EDA28F-8671-4E98-B3E9-6347706FC80B}" type="sibTrans" cxnId="{BD0EDF0F-28DA-40C1-B3AC-8FC9BE6954DD}">
      <dgm:prSet/>
      <dgm:spPr/>
      <dgm:t>
        <a:bodyPr/>
        <a:lstStyle/>
        <a:p>
          <a:endParaRPr lang="en-US"/>
        </a:p>
      </dgm:t>
    </dgm:pt>
    <dgm:pt modelId="{06F2CEA5-09F6-489B-B130-49FA81B7EB54}">
      <dgm:prSet/>
      <dgm:spPr/>
      <dgm:t>
        <a:bodyPr/>
        <a:lstStyle/>
        <a:p>
          <a:r>
            <a:rPr lang="en-US"/>
            <a:t>Components/Modules can be consumed/shared at runtime</a:t>
          </a:r>
        </a:p>
      </dgm:t>
    </dgm:pt>
    <dgm:pt modelId="{217BDAA5-0153-4F82-96A2-14DD9D84C9BB}" type="parTrans" cxnId="{CCFDFC4D-0F1F-4598-9912-0AD7DFE7F477}">
      <dgm:prSet/>
      <dgm:spPr/>
      <dgm:t>
        <a:bodyPr/>
        <a:lstStyle/>
        <a:p>
          <a:endParaRPr lang="en-US"/>
        </a:p>
      </dgm:t>
    </dgm:pt>
    <dgm:pt modelId="{FFBD4B25-2964-4D96-93C3-AF5381CF09AB}" type="sibTrans" cxnId="{CCFDFC4D-0F1F-4598-9912-0AD7DFE7F477}">
      <dgm:prSet/>
      <dgm:spPr/>
      <dgm:t>
        <a:bodyPr/>
        <a:lstStyle/>
        <a:p>
          <a:endParaRPr lang="en-US"/>
        </a:p>
      </dgm:t>
    </dgm:pt>
    <dgm:pt modelId="{5CE43E51-130C-4B13-9941-743B6A5E8E95}">
      <dgm:prSet/>
      <dgm:spPr/>
      <dgm:t>
        <a:bodyPr/>
        <a:lstStyle/>
        <a:p>
          <a:r>
            <a:rPr lang="en-US"/>
            <a:t>Components/Modules need-not be bundled together</a:t>
          </a:r>
        </a:p>
      </dgm:t>
    </dgm:pt>
    <dgm:pt modelId="{F152017A-18F9-496E-A228-03683452500D}" type="parTrans" cxnId="{9E90F5A4-D41D-4D34-B3B9-F7888F5C444E}">
      <dgm:prSet/>
      <dgm:spPr/>
      <dgm:t>
        <a:bodyPr/>
        <a:lstStyle/>
        <a:p>
          <a:endParaRPr lang="en-US"/>
        </a:p>
      </dgm:t>
    </dgm:pt>
    <dgm:pt modelId="{0EA05F8D-32AE-4A81-BAAF-73B970B10F5D}" type="sibTrans" cxnId="{9E90F5A4-D41D-4D34-B3B9-F7888F5C444E}">
      <dgm:prSet/>
      <dgm:spPr/>
      <dgm:t>
        <a:bodyPr/>
        <a:lstStyle/>
        <a:p>
          <a:endParaRPr lang="en-US"/>
        </a:p>
      </dgm:t>
    </dgm:pt>
    <dgm:pt modelId="{7CA54715-7648-45F8-9BAF-E6FA24240AC1}">
      <dgm:prSet/>
      <dgm:spPr/>
      <dgm:t>
        <a:bodyPr/>
        <a:lstStyle/>
        <a:p>
          <a:r>
            <a:rPr lang="en-US"/>
            <a:t>Dynamic loading is possible at runtime</a:t>
          </a:r>
        </a:p>
      </dgm:t>
    </dgm:pt>
    <dgm:pt modelId="{E6D51C1F-80BF-4EE2-A9D7-F8D4033BA492}" type="parTrans" cxnId="{285EEF9F-8A44-4DBF-B4A7-0E44496AA5EB}">
      <dgm:prSet/>
      <dgm:spPr/>
      <dgm:t>
        <a:bodyPr/>
        <a:lstStyle/>
        <a:p>
          <a:endParaRPr lang="en-US"/>
        </a:p>
      </dgm:t>
    </dgm:pt>
    <dgm:pt modelId="{599F8179-B52F-4C52-819F-26CD16BF63E2}" type="sibTrans" cxnId="{285EEF9F-8A44-4DBF-B4A7-0E44496AA5EB}">
      <dgm:prSet/>
      <dgm:spPr/>
      <dgm:t>
        <a:bodyPr/>
        <a:lstStyle/>
        <a:p>
          <a:endParaRPr lang="en-US"/>
        </a:p>
      </dgm:t>
    </dgm:pt>
    <dgm:pt modelId="{D58B1E5F-1074-4DE8-825A-03817935BC24}">
      <dgm:prSet/>
      <dgm:spPr/>
      <dgm:t>
        <a:bodyPr/>
        <a:lstStyle/>
        <a:p>
          <a:r>
            <a:rPr lang="en-US"/>
            <a:t>UI will inherit styles &amp; colors of the host app</a:t>
          </a:r>
        </a:p>
      </dgm:t>
    </dgm:pt>
    <dgm:pt modelId="{4ED22670-F596-4990-9C4B-863A516EE035}" type="parTrans" cxnId="{60021835-D86B-44DD-A889-32F232FB54F2}">
      <dgm:prSet/>
      <dgm:spPr/>
      <dgm:t>
        <a:bodyPr/>
        <a:lstStyle/>
        <a:p>
          <a:endParaRPr lang="en-US"/>
        </a:p>
      </dgm:t>
    </dgm:pt>
    <dgm:pt modelId="{144E5ED0-153A-4584-8EFA-39B61B3D1CF8}" type="sibTrans" cxnId="{60021835-D86B-44DD-A889-32F232FB54F2}">
      <dgm:prSet/>
      <dgm:spPr/>
      <dgm:t>
        <a:bodyPr/>
        <a:lstStyle/>
        <a:p>
          <a:endParaRPr lang="en-US"/>
        </a:p>
      </dgm:t>
    </dgm:pt>
    <dgm:pt modelId="{0F932AE3-B917-4124-95F7-EE6559C58FA7}">
      <dgm:prSet/>
      <dgm:spPr/>
      <dgm:t>
        <a:bodyPr/>
        <a:lstStyle/>
        <a:p>
          <a:r>
            <a:rPr lang="en-US"/>
            <a:t>Publishing updates will be seamless for web applications</a:t>
          </a:r>
        </a:p>
      </dgm:t>
    </dgm:pt>
    <dgm:pt modelId="{49193D59-93F0-4DA7-983E-60F370103EAD}" type="parTrans" cxnId="{8330833F-D273-4FFA-A6E5-103065C50C48}">
      <dgm:prSet/>
      <dgm:spPr/>
      <dgm:t>
        <a:bodyPr/>
        <a:lstStyle/>
        <a:p>
          <a:endParaRPr lang="en-US"/>
        </a:p>
      </dgm:t>
    </dgm:pt>
    <dgm:pt modelId="{0175F268-5B91-457D-B649-8E9B9D8843EB}" type="sibTrans" cxnId="{8330833F-D273-4FFA-A6E5-103065C50C48}">
      <dgm:prSet/>
      <dgm:spPr/>
      <dgm:t>
        <a:bodyPr/>
        <a:lstStyle/>
        <a:p>
          <a:endParaRPr lang="en-US"/>
        </a:p>
      </dgm:t>
    </dgm:pt>
    <dgm:pt modelId="{FE5B77F3-3954-4E7F-82B6-44CA96C88CB0}">
      <dgm:prSet/>
      <dgm:spPr/>
      <dgm:t>
        <a:bodyPr/>
        <a:lstStyle/>
        <a:p>
          <a:pPr rtl="0"/>
          <a:r>
            <a:rPr lang="en-US"/>
            <a:t>Teams can work on separate modules</a:t>
          </a:r>
          <a:r>
            <a:rPr lang="en-US">
              <a:latin typeface="Avenir Next LT Pro"/>
            </a:rPr>
            <a:t> and publish them </a:t>
          </a:r>
          <a:endParaRPr lang="en-US"/>
        </a:p>
      </dgm:t>
    </dgm:pt>
    <dgm:pt modelId="{C8B944B3-A269-4A0D-8672-916ACAA1F0E8}" type="parTrans" cxnId="{72D97867-40F0-427A-8435-D859C696398F}">
      <dgm:prSet/>
      <dgm:spPr/>
      <dgm:t>
        <a:bodyPr/>
        <a:lstStyle/>
        <a:p>
          <a:endParaRPr lang="en-US"/>
        </a:p>
      </dgm:t>
    </dgm:pt>
    <dgm:pt modelId="{B5D3C241-029E-47E5-83ED-C5B0B504423B}" type="sibTrans" cxnId="{72D97867-40F0-427A-8435-D859C696398F}">
      <dgm:prSet/>
      <dgm:spPr/>
      <dgm:t>
        <a:bodyPr/>
        <a:lstStyle/>
        <a:p>
          <a:endParaRPr lang="en-US"/>
        </a:p>
      </dgm:t>
    </dgm:pt>
    <dgm:pt modelId="{2EA1C3E1-0DB0-476B-A066-09AA4D449332}" type="pres">
      <dgm:prSet presAssocID="{034F5C54-097C-47E9-B581-25F1283D9DF6}" presName="root" presStyleCnt="0">
        <dgm:presLayoutVars>
          <dgm:dir/>
          <dgm:resizeHandles val="exact"/>
        </dgm:presLayoutVars>
      </dgm:prSet>
      <dgm:spPr/>
    </dgm:pt>
    <dgm:pt modelId="{8E8EE563-F2E2-4560-865D-3B382C8F7156}" type="pres">
      <dgm:prSet presAssocID="{55FBE5D0-3EA1-4E84-B9FE-7CD905E2A761}" presName="compNode" presStyleCnt="0"/>
      <dgm:spPr/>
    </dgm:pt>
    <dgm:pt modelId="{EF283E0B-9653-4DA9-9E5B-E7CB7A7FDBE0}" type="pres">
      <dgm:prSet presAssocID="{55FBE5D0-3EA1-4E84-B9FE-7CD905E2A761}" presName="bgRect" presStyleLbl="bgShp" presStyleIdx="0" presStyleCnt="7"/>
      <dgm:spPr/>
    </dgm:pt>
    <dgm:pt modelId="{0FCF4F90-B1DB-45F6-8241-18E34331487E}" type="pres">
      <dgm:prSet presAssocID="{55FBE5D0-3EA1-4E84-B9FE-7CD905E2A76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7BBD8FC5-6308-4F7E-9113-A510D1A87DFD}" type="pres">
      <dgm:prSet presAssocID="{55FBE5D0-3EA1-4E84-B9FE-7CD905E2A761}" presName="spaceRect" presStyleCnt="0"/>
      <dgm:spPr/>
    </dgm:pt>
    <dgm:pt modelId="{11B91CF5-40A9-4E39-A896-52A0EEDC2F11}" type="pres">
      <dgm:prSet presAssocID="{55FBE5D0-3EA1-4E84-B9FE-7CD905E2A761}" presName="parTx" presStyleLbl="revTx" presStyleIdx="0" presStyleCnt="7">
        <dgm:presLayoutVars>
          <dgm:chMax val="0"/>
          <dgm:chPref val="0"/>
        </dgm:presLayoutVars>
      </dgm:prSet>
      <dgm:spPr/>
    </dgm:pt>
    <dgm:pt modelId="{A5CCFE02-C4EF-4AA1-BBC7-522AFAF5EBB3}" type="pres">
      <dgm:prSet presAssocID="{C1EDA28F-8671-4E98-B3E9-6347706FC80B}" presName="sibTrans" presStyleCnt="0"/>
      <dgm:spPr/>
    </dgm:pt>
    <dgm:pt modelId="{8AD2665D-CBF5-4A56-A60A-AA4D358D1F68}" type="pres">
      <dgm:prSet presAssocID="{06F2CEA5-09F6-489B-B130-49FA81B7EB54}" presName="compNode" presStyleCnt="0"/>
      <dgm:spPr/>
    </dgm:pt>
    <dgm:pt modelId="{B15BCC5F-1F2B-4C5E-9EAB-B3D6E549BC08}" type="pres">
      <dgm:prSet presAssocID="{06F2CEA5-09F6-489B-B130-49FA81B7EB54}" presName="bgRect" presStyleLbl="bgShp" presStyleIdx="1" presStyleCnt="7"/>
      <dgm:spPr/>
    </dgm:pt>
    <dgm:pt modelId="{CDB01D58-BB14-4915-8BB4-4CEE3AE9D936}" type="pres">
      <dgm:prSet presAssocID="{06F2CEA5-09F6-489B-B130-49FA81B7EB5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8E3DE65-2DE9-4A21-A9F4-25ADE42CC95E}" type="pres">
      <dgm:prSet presAssocID="{06F2CEA5-09F6-489B-B130-49FA81B7EB54}" presName="spaceRect" presStyleCnt="0"/>
      <dgm:spPr/>
    </dgm:pt>
    <dgm:pt modelId="{B56EB68C-FD69-4D66-B0C4-FCC500661AF6}" type="pres">
      <dgm:prSet presAssocID="{06F2CEA5-09F6-489B-B130-49FA81B7EB54}" presName="parTx" presStyleLbl="revTx" presStyleIdx="1" presStyleCnt="7">
        <dgm:presLayoutVars>
          <dgm:chMax val="0"/>
          <dgm:chPref val="0"/>
        </dgm:presLayoutVars>
      </dgm:prSet>
      <dgm:spPr/>
    </dgm:pt>
    <dgm:pt modelId="{50EB8D97-5125-485C-AEE7-99894429490A}" type="pres">
      <dgm:prSet presAssocID="{FFBD4B25-2964-4D96-93C3-AF5381CF09AB}" presName="sibTrans" presStyleCnt="0"/>
      <dgm:spPr/>
    </dgm:pt>
    <dgm:pt modelId="{DD182790-9C77-4246-83AA-B2BC4DB04C24}" type="pres">
      <dgm:prSet presAssocID="{5CE43E51-130C-4B13-9941-743B6A5E8E95}" presName="compNode" presStyleCnt="0"/>
      <dgm:spPr/>
    </dgm:pt>
    <dgm:pt modelId="{BC76CAD2-23AC-4C0F-AA29-F29D5EB8A083}" type="pres">
      <dgm:prSet presAssocID="{5CE43E51-130C-4B13-9941-743B6A5E8E95}" presName="bgRect" presStyleLbl="bgShp" presStyleIdx="2" presStyleCnt="7"/>
      <dgm:spPr/>
    </dgm:pt>
    <dgm:pt modelId="{B7603ACD-0246-4245-8CD4-29A2C4A3BA9C}" type="pres">
      <dgm:prSet presAssocID="{5CE43E51-130C-4B13-9941-743B6A5E8E9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DDBDD55-DF4E-4CA9-821D-D6367B6FFAFA}" type="pres">
      <dgm:prSet presAssocID="{5CE43E51-130C-4B13-9941-743B6A5E8E95}" presName="spaceRect" presStyleCnt="0"/>
      <dgm:spPr/>
    </dgm:pt>
    <dgm:pt modelId="{CB26E410-D7FA-4FB1-B184-A272938DC621}" type="pres">
      <dgm:prSet presAssocID="{5CE43E51-130C-4B13-9941-743B6A5E8E95}" presName="parTx" presStyleLbl="revTx" presStyleIdx="2" presStyleCnt="7">
        <dgm:presLayoutVars>
          <dgm:chMax val="0"/>
          <dgm:chPref val="0"/>
        </dgm:presLayoutVars>
      </dgm:prSet>
      <dgm:spPr/>
    </dgm:pt>
    <dgm:pt modelId="{906FA8F9-9100-4B8F-8A5D-1D1101001C1D}" type="pres">
      <dgm:prSet presAssocID="{0EA05F8D-32AE-4A81-BAAF-73B970B10F5D}" presName="sibTrans" presStyleCnt="0"/>
      <dgm:spPr/>
    </dgm:pt>
    <dgm:pt modelId="{D918AC4E-61E2-4660-88DB-54383A12B44F}" type="pres">
      <dgm:prSet presAssocID="{7CA54715-7648-45F8-9BAF-E6FA24240AC1}" presName="compNode" presStyleCnt="0"/>
      <dgm:spPr/>
    </dgm:pt>
    <dgm:pt modelId="{ABDBE254-E623-4F34-864B-E1B563CF5C3B}" type="pres">
      <dgm:prSet presAssocID="{7CA54715-7648-45F8-9BAF-E6FA24240AC1}" presName="bgRect" presStyleLbl="bgShp" presStyleIdx="3" presStyleCnt="7"/>
      <dgm:spPr/>
    </dgm:pt>
    <dgm:pt modelId="{B1CA7115-DD72-45A7-A286-FDC8339A8DB4}" type="pres">
      <dgm:prSet presAssocID="{7CA54715-7648-45F8-9BAF-E6FA24240AC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AFC5E741-E5E3-41E7-A86F-8EACA1A58821}" type="pres">
      <dgm:prSet presAssocID="{7CA54715-7648-45F8-9BAF-E6FA24240AC1}" presName="spaceRect" presStyleCnt="0"/>
      <dgm:spPr/>
    </dgm:pt>
    <dgm:pt modelId="{E61E28CE-A7ED-4B57-AE66-EF074B5A128D}" type="pres">
      <dgm:prSet presAssocID="{7CA54715-7648-45F8-9BAF-E6FA24240AC1}" presName="parTx" presStyleLbl="revTx" presStyleIdx="3" presStyleCnt="7">
        <dgm:presLayoutVars>
          <dgm:chMax val="0"/>
          <dgm:chPref val="0"/>
        </dgm:presLayoutVars>
      </dgm:prSet>
      <dgm:spPr/>
    </dgm:pt>
    <dgm:pt modelId="{32B2E2F8-40A5-43AE-B0E0-69BDA0632BA2}" type="pres">
      <dgm:prSet presAssocID="{599F8179-B52F-4C52-819F-26CD16BF63E2}" presName="sibTrans" presStyleCnt="0"/>
      <dgm:spPr/>
    </dgm:pt>
    <dgm:pt modelId="{CF1A8248-F637-466C-8724-B6562DC4C484}" type="pres">
      <dgm:prSet presAssocID="{D58B1E5F-1074-4DE8-825A-03817935BC24}" presName="compNode" presStyleCnt="0"/>
      <dgm:spPr/>
    </dgm:pt>
    <dgm:pt modelId="{0BAA7772-B7F6-4FE7-8AE1-3CC2993D0FFC}" type="pres">
      <dgm:prSet presAssocID="{D58B1E5F-1074-4DE8-825A-03817935BC24}" presName="bgRect" presStyleLbl="bgShp" presStyleIdx="4" presStyleCnt="7"/>
      <dgm:spPr/>
    </dgm:pt>
    <dgm:pt modelId="{ADFD1548-FC34-431F-B609-2E856077B251}" type="pres">
      <dgm:prSet presAssocID="{D58B1E5F-1074-4DE8-825A-03817935BC2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9860933-E4E8-48D9-A59B-64A6AF53485A}" type="pres">
      <dgm:prSet presAssocID="{D58B1E5F-1074-4DE8-825A-03817935BC24}" presName="spaceRect" presStyleCnt="0"/>
      <dgm:spPr/>
    </dgm:pt>
    <dgm:pt modelId="{FACB5E1D-2CA3-4026-89B7-F0916CD7FBC8}" type="pres">
      <dgm:prSet presAssocID="{D58B1E5F-1074-4DE8-825A-03817935BC24}" presName="parTx" presStyleLbl="revTx" presStyleIdx="4" presStyleCnt="7">
        <dgm:presLayoutVars>
          <dgm:chMax val="0"/>
          <dgm:chPref val="0"/>
        </dgm:presLayoutVars>
      </dgm:prSet>
      <dgm:spPr/>
    </dgm:pt>
    <dgm:pt modelId="{F6CDE5B9-5646-4EEE-A968-949158F36025}" type="pres">
      <dgm:prSet presAssocID="{144E5ED0-153A-4584-8EFA-39B61B3D1CF8}" presName="sibTrans" presStyleCnt="0"/>
      <dgm:spPr/>
    </dgm:pt>
    <dgm:pt modelId="{D562BC56-3CFB-46C8-BBF4-AD2594258258}" type="pres">
      <dgm:prSet presAssocID="{0F932AE3-B917-4124-95F7-EE6559C58FA7}" presName="compNode" presStyleCnt="0"/>
      <dgm:spPr/>
    </dgm:pt>
    <dgm:pt modelId="{52D9DF97-DE77-4B51-A926-91099EE74429}" type="pres">
      <dgm:prSet presAssocID="{0F932AE3-B917-4124-95F7-EE6559C58FA7}" presName="bgRect" presStyleLbl="bgShp" presStyleIdx="5" presStyleCnt="7"/>
      <dgm:spPr/>
    </dgm:pt>
    <dgm:pt modelId="{593116FF-6A58-441D-B9B7-9A8EBE3BCD6E}" type="pres">
      <dgm:prSet presAssocID="{0F932AE3-B917-4124-95F7-EE6559C58FA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49F8E3E-99CB-48D3-95AB-CFD50167B6B4}" type="pres">
      <dgm:prSet presAssocID="{0F932AE3-B917-4124-95F7-EE6559C58FA7}" presName="spaceRect" presStyleCnt="0"/>
      <dgm:spPr/>
    </dgm:pt>
    <dgm:pt modelId="{8D71BE87-1EE1-4677-84CD-8D76AE63E1C6}" type="pres">
      <dgm:prSet presAssocID="{0F932AE3-B917-4124-95F7-EE6559C58FA7}" presName="parTx" presStyleLbl="revTx" presStyleIdx="5" presStyleCnt="7">
        <dgm:presLayoutVars>
          <dgm:chMax val="0"/>
          <dgm:chPref val="0"/>
        </dgm:presLayoutVars>
      </dgm:prSet>
      <dgm:spPr/>
    </dgm:pt>
    <dgm:pt modelId="{96E51566-9D0E-492F-AA88-DE443DEB616C}" type="pres">
      <dgm:prSet presAssocID="{0175F268-5B91-457D-B649-8E9B9D8843EB}" presName="sibTrans" presStyleCnt="0"/>
      <dgm:spPr/>
    </dgm:pt>
    <dgm:pt modelId="{9039D278-328C-4215-BF1B-61C4B9D09D3F}" type="pres">
      <dgm:prSet presAssocID="{FE5B77F3-3954-4E7F-82B6-44CA96C88CB0}" presName="compNode" presStyleCnt="0"/>
      <dgm:spPr/>
    </dgm:pt>
    <dgm:pt modelId="{76C8B018-624E-4AAA-8FC3-49CA6B1E51C2}" type="pres">
      <dgm:prSet presAssocID="{FE5B77F3-3954-4E7F-82B6-44CA96C88CB0}" presName="bgRect" presStyleLbl="bgShp" presStyleIdx="6" presStyleCnt="7"/>
      <dgm:spPr/>
    </dgm:pt>
    <dgm:pt modelId="{8EBBFE7B-91B0-4765-B68C-D37A7E4FB4CE}" type="pres">
      <dgm:prSet presAssocID="{FE5B77F3-3954-4E7F-82B6-44CA96C88C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8EE72E4-5428-47E5-B96B-5A99A9E15B8A}" type="pres">
      <dgm:prSet presAssocID="{FE5B77F3-3954-4E7F-82B6-44CA96C88CB0}" presName="spaceRect" presStyleCnt="0"/>
      <dgm:spPr/>
    </dgm:pt>
    <dgm:pt modelId="{89235D88-BDAA-4A39-BB4D-4588FA3BE4E7}" type="pres">
      <dgm:prSet presAssocID="{FE5B77F3-3954-4E7F-82B6-44CA96C88C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F83490A-CD8D-44A9-B9FE-11D3AD4A1C5F}" type="presOf" srcId="{FE5B77F3-3954-4E7F-82B6-44CA96C88CB0}" destId="{89235D88-BDAA-4A39-BB4D-4588FA3BE4E7}" srcOrd="0" destOrd="0" presId="urn:microsoft.com/office/officeart/2018/2/layout/IconVerticalSolidList"/>
    <dgm:cxn modelId="{BD0EDF0F-28DA-40C1-B3AC-8FC9BE6954DD}" srcId="{034F5C54-097C-47E9-B581-25F1283D9DF6}" destId="{55FBE5D0-3EA1-4E84-B9FE-7CD905E2A761}" srcOrd="0" destOrd="0" parTransId="{E361E7BC-B2D2-42A3-AE3E-D4B587121377}" sibTransId="{C1EDA28F-8671-4E98-B3E9-6347706FC80B}"/>
    <dgm:cxn modelId="{60021835-D86B-44DD-A889-32F232FB54F2}" srcId="{034F5C54-097C-47E9-B581-25F1283D9DF6}" destId="{D58B1E5F-1074-4DE8-825A-03817935BC24}" srcOrd="4" destOrd="0" parTransId="{4ED22670-F596-4990-9C4B-863A516EE035}" sibTransId="{144E5ED0-153A-4584-8EFA-39B61B3D1CF8}"/>
    <dgm:cxn modelId="{8330833F-D273-4FFA-A6E5-103065C50C48}" srcId="{034F5C54-097C-47E9-B581-25F1283D9DF6}" destId="{0F932AE3-B917-4124-95F7-EE6559C58FA7}" srcOrd="5" destOrd="0" parTransId="{49193D59-93F0-4DA7-983E-60F370103EAD}" sibTransId="{0175F268-5B91-457D-B649-8E9B9D8843EB}"/>
    <dgm:cxn modelId="{72D97867-40F0-427A-8435-D859C696398F}" srcId="{034F5C54-097C-47E9-B581-25F1283D9DF6}" destId="{FE5B77F3-3954-4E7F-82B6-44CA96C88CB0}" srcOrd="6" destOrd="0" parTransId="{C8B944B3-A269-4A0D-8672-916ACAA1F0E8}" sibTransId="{B5D3C241-029E-47E5-83ED-C5B0B504423B}"/>
    <dgm:cxn modelId="{CCFDFC4D-0F1F-4598-9912-0AD7DFE7F477}" srcId="{034F5C54-097C-47E9-B581-25F1283D9DF6}" destId="{06F2CEA5-09F6-489B-B130-49FA81B7EB54}" srcOrd="1" destOrd="0" parTransId="{217BDAA5-0153-4F82-96A2-14DD9D84C9BB}" sibTransId="{FFBD4B25-2964-4D96-93C3-AF5381CF09AB}"/>
    <dgm:cxn modelId="{00937772-902B-454B-A6AF-A76008FC5592}" type="presOf" srcId="{55FBE5D0-3EA1-4E84-B9FE-7CD905E2A761}" destId="{11B91CF5-40A9-4E39-A896-52A0EEDC2F11}" srcOrd="0" destOrd="0" presId="urn:microsoft.com/office/officeart/2018/2/layout/IconVerticalSolidList"/>
    <dgm:cxn modelId="{D88C1F73-18D9-4288-B455-08C3F4DC042D}" type="presOf" srcId="{5CE43E51-130C-4B13-9941-743B6A5E8E95}" destId="{CB26E410-D7FA-4FB1-B184-A272938DC621}" srcOrd="0" destOrd="0" presId="urn:microsoft.com/office/officeart/2018/2/layout/IconVerticalSolidList"/>
    <dgm:cxn modelId="{69EC0C80-A046-46A0-B05E-B4AFDEA1E1E3}" type="presOf" srcId="{D58B1E5F-1074-4DE8-825A-03817935BC24}" destId="{FACB5E1D-2CA3-4026-89B7-F0916CD7FBC8}" srcOrd="0" destOrd="0" presId="urn:microsoft.com/office/officeart/2018/2/layout/IconVerticalSolidList"/>
    <dgm:cxn modelId="{285EEF9F-8A44-4DBF-B4A7-0E44496AA5EB}" srcId="{034F5C54-097C-47E9-B581-25F1283D9DF6}" destId="{7CA54715-7648-45F8-9BAF-E6FA24240AC1}" srcOrd="3" destOrd="0" parTransId="{E6D51C1F-80BF-4EE2-A9D7-F8D4033BA492}" sibTransId="{599F8179-B52F-4C52-819F-26CD16BF63E2}"/>
    <dgm:cxn modelId="{9E90F5A4-D41D-4D34-B3B9-F7888F5C444E}" srcId="{034F5C54-097C-47E9-B581-25F1283D9DF6}" destId="{5CE43E51-130C-4B13-9941-743B6A5E8E95}" srcOrd="2" destOrd="0" parTransId="{F152017A-18F9-496E-A228-03683452500D}" sibTransId="{0EA05F8D-32AE-4A81-BAAF-73B970B10F5D}"/>
    <dgm:cxn modelId="{DB1EB4A5-27AD-4448-AF96-0683BFC43ED8}" type="presOf" srcId="{7CA54715-7648-45F8-9BAF-E6FA24240AC1}" destId="{E61E28CE-A7ED-4B57-AE66-EF074B5A128D}" srcOrd="0" destOrd="0" presId="urn:microsoft.com/office/officeart/2018/2/layout/IconVerticalSolidList"/>
    <dgm:cxn modelId="{1A3039B2-2740-443F-A89E-95387E9D648B}" type="presOf" srcId="{06F2CEA5-09F6-489B-B130-49FA81B7EB54}" destId="{B56EB68C-FD69-4D66-B0C4-FCC500661AF6}" srcOrd="0" destOrd="0" presId="urn:microsoft.com/office/officeart/2018/2/layout/IconVerticalSolidList"/>
    <dgm:cxn modelId="{61A827EC-8B34-4E7E-95A1-70802D157A1F}" type="presOf" srcId="{0F932AE3-B917-4124-95F7-EE6559C58FA7}" destId="{8D71BE87-1EE1-4677-84CD-8D76AE63E1C6}" srcOrd="0" destOrd="0" presId="urn:microsoft.com/office/officeart/2018/2/layout/IconVerticalSolidList"/>
    <dgm:cxn modelId="{38B9EBF0-B0DD-4426-81D7-243BAC1E7716}" type="presOf" srcId="{034F5C54-097C-47E9-B581-25F1283D9DF6}" destId="{2EA1C3E1-0DB0-476B-A066-09AA4D449332}" srcOrd="0" destOrd="0" presId="urn:microsoft.com/office/officeart/2018/2/layout/IconVerticalSolidList"/>
    <dgm:cxn modelId="{36507F66-48F5-4BD1-A321-359F8C7F00C4}" type="presParOf" srcId="{2EA1C3E1-0DB0-476B-A066-09AA4D449332}" destId="{8E8EE563-F2E2-4560-865D-3B382C8F7156}" srcOrd="0" destOrd="0" presId="urn:microsoft.com/office/officeart/2018/2/layout/IconVerticalSolidList"/>
    <dgm:cxn modelId="{FF7D1271-FA4A-4463-9B70-8CE7EC8EC6A0}" type="presParOf" srcId="{8E8EE563-F2E2-4560-865D-3B382C8F7156}" destId="{EF283E0B-9653-4DA9-9E5B-E7CB7A7FDBE0}" srcOrd="0" destOrd="0" presId="urn:microsoft.com/office/officeart/2018/2/layout/IconVerticalSolidList"/>
    <dgm:cxn modelId="{1D54F444-E97F-44E5-AC70-77BE0CE3A086}" type="presParOf" srcId="{8E8EE563-F2E2-4560-865D-3B382C8F7156}" destId="{0FCF4F90-B1DB-45F6-8241-18E34331487E}" srcOrd="1" destOrd="0" presId="urn:microsoft.com/office/officeart/2018/2/layout/IconVerticalSolidList"/>
    <dgm:cxn modelId="{0B94A307-D331-4C8D-B97D-5F3B75452D78}" type="presParOf" srcId="{8E8EE563-F2E2-4560-865D-3B382C8F7156}" destId="{7BBD8FC5-6308-4F7E-9113-A510D1A87DFD}" srcOrd="2" destOrd="0" presId="urn:microsoft.com/office/officeart/2018/2/layout/IconVerticalSolidList"/>
    <dgm:cxn modelId="{42317DB2-0854-4F3A-97CF-BB641646BDF5}" type="presParOf" srcId="{8E8EE563-F2E2-4560-865D-3B382C8F7156}" destId="{11B91CF5-40A9-4E39-A896-52A0EEDC2F11}" srcOrd="3" destOrd="0" presId="urn:microsoft.com/office/officeart/2018/2/layout/IconVerticalSolidList"/>
    <dgm:cxn modelId="{2E688E65-B74C-4745-BB92-0E1B9949D210}" type="presParOf" srcId="{2EA1C3E1-0DB0-476B-A066-09AA4D449332}" destId="{A5CCFE02-C4EF-4AA1-BBC7-522AFAF5EBB3}" srcOrd="1" destOrd="0" presId="urn:microsoft.com/office/officeart/2018/2/layout/IconVerticalSolidList"/>
    <dgm:cxn modelId="{F38BC660-14DE-4248-8737-84733E11133C}" type="presParOf" srcId="{2EA1C3E1-0DB0-476B-A066-09AA4D449332}" destId="{8AD2665D-CBF5-4A56-A60A-AA4D358D1F68}" srcOrd="2" destOrd="0" presId="urn:microsoft.com/office/officeart/2018/2/layout/IconVerticalSolidList"/>
    <dgm:cxn modelId="{9188E7E7-5200-4624-A5C8-E88D50B8329A}" type="presParOf" srcId="{8AD2665D-CBF5-4A56-A60A-AA4D358D1F68}" destId="{B15BCC5F-1F2B-4C5E-9EAB-B3D6E549BC08}" srcOrd="0" destOrd="0" presId="urn:microsoft.com/office/officeart/2018/2/layout/IconVerticalSolidList"/>
    <dgm:cxn modelId="{D2C4AA25-D72A-4D84-9C80-1440715D10A9}" type="presParOf" srcId="{8AD2665D-CBF5-4A56-A60A-AA4D358D1F68}" destId="{CDB01D58-BB14-4915-8BB4-4CEE3AE9D936}" srcOrd="1" destOrd="0" presId="urn:microsoft.com/office/officeart/2018/2/layout/IconVerticalSolidList"/>
    <dgm:cxn modelId="{8FF7A4DD-082B-475E-AA56-E450954AB87E}" type="presParOf" srcId="{8AD2665D-CBF5-4A56-A60A-AA4D358D1F68}" destId="{38E3DE65-2DE9-4A21-A9F4-25ADE42CC95E}" srcOrd="2" destOrd="0" presId="urn:microsoft.com/office/officeart/2018/2/layout/IconVerticalSolidList"/>
    <dgm:cxn modelId="{8E986E5B-B027-46D4-9AA3-58FFEE51FAB3}" type="presParOf" srcId="{8AD2665D-CBF5-4A56-A60A-AA4D358D1F68}" destId="{B56EB68C-FD69-4D66-B0C4-FCC500661AF6}" srcOrd="3" destOrd="0" presId="urn:microsoft.com/office/officeart/2018/2/layout/IconVerticalSolidList"/>
    <dgm:cxn modelId="{E1DEB77D-9FB8-4B7B-8022-A05B00F79802}" type="presParOf" srcId="{2EA1C3E1-0DB0-476B-A066-09AA4D449332}" destId="{50EB8D97-5125-485C-AEE7-99894429490A}" srcOrd="3" destOrd="0" presId="urn:microsoft.com/office/officeart/2018/2/layout/IconVerticalSolidList"/>
    <dgm:cxn modelId="{5DB7DE8D-02C9-4BFA-BA86-9ACC2600C40B}" type="presParOf" srcId="{2EA1C3E1-0DB0-476B-A066-09AA4D449332}" destId="{DD182790-9C77-4246-83AA-B2BC4DB04C24}" srcOrd="4" destOrd="0" presId="urn:microsoft.com/office/officeart/2018/2/layout/IconVerticalSolidList"/>
    <dgm:cxn modelId="{01F5E72B-5440-4530-AE78-AF2FE55488CB}" type="presParOf" srcId="{DD182790-9C77-4246-83AA-B2BC4DB04C24}" destId="{BC76CAD2-23AC-4C0F-AA29-F29D5EB8A083}" srcOrd="0" destOrd="0" presId="urn:microsoft.com/office/officeart/2018/2/layout/IconVerticalSolidList"/>
    <dgm:cxn modelId="{9AE6DA8C-2AA2-40C9-BFB5-78369B54C18A}" type="presParOf" srcId="{DD182790-9C77-4246-83AA-B2BC4DB04C24}" destId="{B7603ACD-0246-4245-8CD4-29A2C4A3BA9C}" srcOrd="1" destOrd="0" presId="urn:microsoft.com/office/officeart/2018/2/layout/IconVerticalSolidList"/>
    <dgm:cxn modelId="{36087963-85C3-4621-B096-3B4FDD8D66CE}" type="presParOf" srcId="{DD182790-9C77-4246-83AA-B2BC4DB04C24}" destId="{8DDBDD55-DF4E-4CA9-821D-D6367B6FFAFA}" srcOrd="2" destOrd="0" presId="urn:microsoft.com/office/officeart/2018/2/layout/IconVerticalSolidList"/>
    <dgm:cxn modelId="{585F5FB5-394D-4E8F-B744-277CC676032C}" type="presParOf" srcId="{DD182790-9C77-4246-83AA-B2BC4DB04C24}" destId="{CB26E410-D7FA-4FB1-B184-A272938DC621}" srcOrd="3" destOrd="0" presId="urn:microsoft.com/office/officeart/2018/2/layout/IconVerticalSolidList"/>
    <dgm:cxn modelId="{F59F56A3-2EA0-4B39-8D98-769DA4046150}" type="presParOf" srcId="{2EA1C3E1-0DB0-476B-A066-09AA4D449332}" destId="{906FA8F9-9100-4B8F-8A5D-1D1101001C1D}" srcOrd="5" destOrd="0" presId="urn:microsoft.com/office/officeart/2018/2/layout/IconVerticalSolidList"/>
    <dgm:cxn modelId="{663B9AD9-F9FB-4FD5-B59D-4DE4366124C3}" type="presParOf" srcId="{2EA1C3E1-0DB0-476B-A066-09AA4D449332}" destId="{D918AC4E-61E2-4660-88DB-54383A12B44F}" srcOrd="6" destOrd="0" presId="urn:microsoft.com/office/officeart/2018/2/layout/IconVerticalSolidList"/>
    <dgm:cxn modelId="{1EB60B0C-835E-47E1-B52E-93F0A526F060}" type="presParOf" srcId="{D918AC4E-61E2-4660-88DB-54383A12B44F}" destId="{ABDBE254-E623-4F34-864B-E1B563CF5C3B}" srcOrd="0" destOrd="0" presId="urn:microsoft.com/office/officeart/2018/2/layout/IconVerticalSolidList"/>
    <dgm:cxn modelId="{2A46293E-16BB-4BB2-BD30-89B7DD4115CE}" type="presParOf" srcId="{D918AC4E-61E2-4660-88DB-54383A12B44F}" destId="{B1CA7115-DD72-45A7-A286-FDC8339A8DB4}" srcOrd="1" destOrd="0" presId="urn:microsoft.com/office/officeart/2018/2/layout/IconVerticalSolidList"/>
    <dgm:cxn modelId="{700C31F1-5A91-4DFA-B3D6-1AC998A69CE8}" type="presParOf" srcId="{D918AC4E-61E2-4660-88DB-54383A12B44F}" destId="{AFC5E741-E5E3-41E7-A86F-8EACA1A58821}" srcOrd="2" destOrd="0" presId="urn:microsoft.com/office/officeart/2018/2/layout/IconVerticalSolidList"/>
    <dgm:cxn modelId="{2872ECFB-6C34-4879-A819-231C0E8A9705}" type="presParOf" srcId="{D918AC4E-61E2-4660-88DB-54383A12B44F}" destId="{E61E28CE-A7ED-4B57-AE66-EF074B5A128D}" srcOrd="3" destOrd="0" presId="urn:microsoft.com/office/officeart/2018/2/layout/IconVerticalSolidList"/>
    <dgm:cxn modelId="{33F3BDC2-4339-4CE2-94A8-FC4D9BA9A373}" type="presParOf" srcId="{2EA1C3E1-0DB0-476B-A066-09AA4D449332}" destId="{32B2E2F8-40A5-43AE-B0E0-69BDA0632BA2}" srcOrd="7" destOrd="0" presId="urn:microsoft.com/office/officeart/2018/2/layout/IconVerticalSolidList"/>
    <dgm:cxn modelId="{209A533C-7AB7-4526-8E08-7E5F8B468022}" type="presParOf" srcId="{2EA1C3E1-0DB0-476B-A066-09AA4D449332}" destId="{CF1A8248-F637-466C-8724-B6562DC4C484}" srcOrd="8" destOrd="0" presId="urn:microsoft.com/office/officeart/2018/2/layout/IconVerticalSolidList"/>
    <dgm:cxn modelId="{796DABD7-405D-4E47-98B8-B8646852D6CB}" type="presParOf" srcId="{CF1A8248-F637-466C-8724-B6562DC4C484}" destId="{0BAA7772-B7F6-4FE7-8AE1-3CC2993D0FFC}" srcOrd="0" destOrd="0" presId="urn:microsoft.com/office/officeart/2018/2/layout/IconVerticalSolidList"/>
    <dgm:cxn modelId="{626E248C-3656-4662-84DD-0CA15041016B}" type="presParOf" srcId="{CF1A8248-F637-466C-8724-B6562DC4C484}" destId="{ADFD1548-FC34-431F-B609-2E856077B251}" srcOrd="1" destOrd="0" presId="urn:microsoft.com/office/officeart/2018/2/layout/IconVerticalSolidList"/>
    <dgm:cxn modelId="{53C32542-2BF5-4B9D-9ED4-0570B8A0458E}" type="presParOf" srcId="{CF1A8248-F637-466C-8724-B6562DC4C484}" destId="{79860933-E4E8-48D9-A59B-64A6AF53485A}" srcOrd="2" destOrd="0" presId="urn:microsoft.com/office/officeart/2018/2/layout/IconVerticalSolidList"/>
    <dgm:cxn modelId="{4FEA54CF-DA5D-469F-8878-3A52172EB633}" type="presParOf" srcId="{CF1A8248-F637-466C-8724-B6562DC4C484}" destId="{FACB5E1D-2CA3-4026-89B7-F0916CD7FBC8}" srcOrd="3" destOrd="0" presId="urn:microsoft.com/office/officeart/2018/2/layout/IconVerticalSolidList"/>
    <dgm:cxn modelId="{B3D39AE3-B05B-4AE5-AF25-CFA88D02791D}" type="presParOf" srcId="{2EA1C3E1-0DB0-476B-A066-09AA4D449332}" destId="{F6CDE5B9-5646-4EEE-A968-949158F36025}" srcOrd="9" destOrd="0" presId="urn:microsoft.com/office/officeart/2018/2/layout/IconVerticalSolidList"/>
    <dgm:cxn modelId="{523CA350-6FFD-413E-9297-5527C59CFD15}" type="presParOf" srcId="{2EA1C3E1-0DB0-476B-A066-09AA4D449332}" destId="{D562BC56-3CFB-46C8-BBF4-AD2594258258}" srcOrd="10" destOrd="0" presId="urn:microsoft.com/office/officeart/2018/2/layout/IconVerticalSolidList"/>
    <dgm:cxn modelId="{9235721C-2815-4EC7-8B47-8054636F502C}" type="presParOf" srcId="{D562BC56-3CFB-46C8-BBF4-AD2594258258}" destId="{52D9DF97-DE77-4B51-A926-91099EE74429}" srcOrd="0" destOrd="0" presId="urn:microsoft.com/office/officeart/2018/2/layout/IconVerticalSolidList"/>
    <dgm:cxn modelId="{8AD914CB-D7B2-412A-94F6-37B00F9775E9}" type="presParOf" srcId="{D562BC56-3CFB-46C8-BBF4-AD2594258258}" destId="{593116FF-6A58-441D-B9B7-9A8EBE3BCD6E}" srcOrd="1" destOrd="0" presId="urn:microsoft.com/office/officeart/2018/2/layout/IconVerticalSolidList"/>
    <dgm:cxn modelId="{46070454-4681-48AB-872E-B5A7B5F4A9C9}" type="presParOf" srcId="{D562BC56-3CFB-46C8-BBF4-AD2594258258}" destId="{949F8E3E-99CB-48D3-95AB-CFD50167B6B4}" srcOrd="2" destOrd="0" presId="urn:microsoft.com/office/officeart/2018/2/layout/IconVerticalSolidList"/>
    <dgm:cxn modelId="{D9537E1F-4264-40A4-BBE8-9914C1AB5B61}" type="presParOf" srcId="{D562BC56-3CFB-46C8-BBF4-AD2594258258}" destId="{8D71BE87-1EE1-4677-84CD-8D76AE63E1C6}" srcOrd="3" destOrd="0" presId="urn:microsoft.com/office/officeart/2018/2/layout/IconVerticalSolidList"/>
    <dgm:cxn modelId="{C3202F32-2DAF-4116-AEAB-6D3F3655E067}" type="presParOf" srcId="{2EA1C3E1-0DB0-476B-A066-09AA4D449332}" destId="{96E51566-9D0E-492F-AA88-DE443DEB616C}" srcOrd="11" destOrd="0" presId="urn:microsoft.com/office/officeart/2018/2/layout/IconVerticalSolidList"/>
    <dgm:cxn modelId="{AB71606F-3B55-4A9C-A879-5363B5BF516B}" type="presParOf" srcId="{2EA1C3E1-0DB0-476B-A066-09AA4D449332}" destId="{9039D278-328C-4215-BF1B-61C4B9D09D3F}" srcOrd="12" destOrd="0" presId="urn:microsoft.com/office/officeart/2018/2/layout/IconVerticalSolidList"/>
    <dgm:cxn modelId="{C0217E50-BFBD-4C80-80F7-BA00F7BAD8CB}" type="presParOf" srcId="{9039D278-328C-4215-BF1B-61C4B9D09D3F}" destId="{76C8B018-624E-4AAA-8FC3-49CA6B1E51C2}" srcOrd="0" destOrd="0" presId="urn:microsoft.com/office/officeart/2018/2/layout/IconVerticalSolidList"/>
    <dgm:cxn modelId="{F633D9D1-F43E-4230-BA09-61244FB0B438}" type="presParOf" srcId="{9039D278-328C-4215-BF1B-61C4B9D09D3F}" destId="{8EBBFE7B-91B0-4765-B68C-D37A7E4FB4CE}" srcOrd="1" destOrd="0" presId="urn:microsoft.com/office/officeart/2018/2/layout/IconVerticalSolidList"/>
    <dgm:cxn modelId="{EEE88B7C-1307-4726-AD49-6DD36C0D7108}" type="presParOf" srcId="{9039D278-328C-4215-BF1B-61C4B9D09D3F}" destId="{E8EE72E4-5428-47E5-B96B-5A99A9E15B8A}" srcOrd="2" destOrd="0" presId="urn:microsoft.com/office/officeart/2018/2/layout/IconVerticalSolidList"/>
    <dgm:cxn modelId="{23C29E57-DEC1-4A08-B276-8F0E2A426A06}" type="presParOf" srcId="{9039D278-328C-4215-BF1B-61C4B9D09D3F}" destId="{89235D88-BDAA-4A39-BB4D-4588FA3BE4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83E0B-9653-4DA9-9E5B-E7CB7A7FDBE0}">
      <dsp:nvSpPr>
        <dsp:cNvPr id="0" name=""/>
        <dsp:cNvSpPr/>
      </dsp:nvSpPr>
      <dsp:spPr>
        <a:xfrm>
          <a:off x="0" y="473"/>
          <a:ext cx="6812280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F4F90-B1DB-45F6-8241-18E34331487E}">
      <dsp:nvSpPr>
        <dsp:cNvPr id="0" name=""/>
        <dsp:cNvSpPr/>
      </dsp:nvSpPr>
      <dsp:spPr>
        <a:xfrm>
          <a:off x="197170" y="147128"/>
          <a:ext cx="358491" cy="358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91CF5-40A9-4E39-A896-52A0EEDC2F11}">
      <dsp:nvSpPr>
        <dsp:cNvPr id="0" name=""/>
        <dsp:cNvSpPr/>
      </dsp:nvSpPr>
      <dsp:spPr>
        <a:xfrm>
          <a:off x="752831" y="47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Composable, Modular &amp; Scalable</a:t>
          </a:r>
        </a:p>
      </dsp:txBody>
      <dsp:txXfrm>
        <a:off x="752831" y="473"/>
        <a:ext cx="6059448" cy="651802"/>
      </dsp:txXfrm>
    </dsp:sp>
    <dsp:sp modelId="{B15BCC5F-1F2B-4C5E-9EAB-B3D6E549BC08}">
      <dsp:nvSpPr>
        <dsp:cNvPr id="0" name=""/>
        <dsp:cNvSpPr/>
      </dsp:nvSpPr>
      <dsp:spPr>
        <a:xfrm>
          <a:off x="0" y="815225"/>
          <a:ext cx="6812280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1D58-BB14-4915-8BB4-4CEE3AE9D936}">
      <dsp:nvSpPr>
        <dsp:cNvPr id="0" name=""/>
        <dsp:cNvSpPr/>
      </dsp:nvSpPr>
      <dsp:spPr>
        <a:xfrm>
          <a:off x="197170" y="961881"/>
          <a:ext cx="358491" cy="358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EB68C-FD69-4D66-B0C4-FCC500661AF6}">
      <dsp:nvSpPr>
        <dsp:cNvPr id="0" name=""/>
        <dsp:cNvSpPr/>
      </dsp:nvSpPr>
      <dsp:spPr>
        <a:xfrm>
          <a:off x="752831" y="815225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Components/Modules can be consumed/shared at runtime</a:t>
          </a:r>
        </a:p>
      </dsp:txBody>
      <dsp:txXfrm>
        <a:off x="752831" y="815225"/>
        <a:ext cx="6059448" cy="651802"/>
      </dsp:txXfrm>
    </dsp:sp>
    <dsp:sp modelId="{BC76CAD2-23AC-4C0F-AA29-F29D5EB8A083}">
      <dsp:nvSpPr>
        <dsp:cNvPr id="0" name=""/>
        <dsp:cNvSpPr/>
      </dsp:nvSpPr>
      <dsp:spPr>
        <a:xfrm>
          <a:off x="0" y="1629978"/>
          <a:ext cx="6812280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03ACD-0246-4245-8CD4-29A2C4A3BA9C}">
      <dsp:nvSpPr>
        <dsp:cNvPr id="0" name=""/>
        <dsp:cNvSpPr/>
      </dsp:nvSpPr>
      <dsp:spPr>
        <a:xfrm>
          <a:off x="197170" y="1776633"/>
          <a:ext cx="358491" cy="358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6E410-D7FA-4FB1-B184-A272938DC621}">
      <dsp:nvSpPr>
        <dsp:cNvPr id="0" name=""/>
        <dsp:cNvSpPr/>
      </dsp:nvSpPr>
      <dsp:spPr>
        <a:xfrm>
          <a:off x="752831" y="162997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Components/Modules need-not be bundled together</a:t>
          </a:r>
        </a:p>
      </dsp:txBody>
      <dsp:txXfrm>
        <a:off x="752831" y="1629978"/>
        <a:ext cx="6059448" cy="651802"/>
      </dsp:txXfrm>
    </dsp:sp>
    <dsp:sp modelId="{ABDBE254-E623-4F34-864B-E1B563CF5C3B}">
      <dsp:nvSpPr>
        <dsp:cNvPr id="0" name=""/>
        <dsp:cNvSpPr/>
      </dsp:nvSpPr>
      <dsp:spPr>
        <a:xfrm>
          <a:off x="0" y="2444730"/>
          <a:ext cx="6812280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A7115-DD72-45A7-A286-FDC8339A8DB4}">
      <dsp:nvSpPr>
        <dsp:cNvPr id="0" name=""/>
        <dsp:cNvSpPr/>
      </dsp:nvSpPr>
      <dsp:spPr>
        <a:xfrm>
          <a:off x="197170" y="2591386"/>
          <a:ext cx="358491" cy="3584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E28CE-A7ED-4B57-AE66-EF074B5A128D}">
      <dsp:nvSpPr>
        <dsp:cNvPr id="0" name=""/>
        <dsp:cNvSpPr/>
      </dsp:nvSpPr>
      <dsp:spPr>
        <a:xfrm>
          <a:off x="752831" y="2444730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Dynamic loading is possible at runtime</a:t>
          </a:r>
        </a:p>
      </dsp:txBody>
      <dsp:txXfrm>
        <a:off x="752831" y="2444730"/>
        <a:ext cx="6059448" cy="651802"/>
      </dsp:txXfrm>
    </dsp:sp>
    <dsp:sp modelId="{0BAA7772-B7F6-4FE7-8AE1-3CC2993D0FFC}">
      <dsp:nvSpPr>
        <dsp:cNvPr id="0" name=""/>
        <dsp:cNvSpPr/>
      </dsp:nvSpPr>
      <dsp:spPr>
        <a:xfrm>
          <a:off x="0" y="3259483"/>
          <a:ext cx="6812280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D1548-FC34-431F-B609-2E856077B251}">
      <dsp:nvSpPr>
        <dsp:cNvPr id="0" name=""/>
        <dsp:cNvSpPr/>
      </dsp:nvSpPr>
      <dsp:spPr>
        <a:xfrm>
          <a:off x="197170" y="3406138"/>
          <a:ext cx="358491" cy="3584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B5E1D-2CA3-4026-89B7-F0916CD7FBC8}">
      <dsp:nvSpPr>
        <dsp:cNvPr id="0" name=""/>
        <dsp:cNvSpPr/>
      </dsp:nvSpPr>
      <dsp:spPr>
        <a:xfrm>
          <a:off x="752831" y="325948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 will inherit styles &amp; colors of the host app</a:t>
          </a:r>
        </a:p>
      </dsp:txBody>
      <dsp:txXfrm>
        <a:off x="752831" y="3259483"/>
        <a:ext cx="6059448" cy="651802"/>
      </dsp:txXfrm>
    </dsp:sp>
    <dsp:sp modelId="{52D9DF97-DE77-4B51-A926-91099EE74429}">
      <dsp:nvSpPr>
        <dsp:cNvPr id="0" name=""/>
        <dsp:cNvSpPr/>
      </dsp:nvSpPr>
      <dsp:spPr>
        <a:xfrm>
          <a:off x="0" y="4074236"/>
          <a:ext cx="6812280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116FF-6A58-441D-B9B7-9A8EBE3BCD6E}">
      <dsp:nvSpPr>
        <dsp:cNvPr id="0" name=""/>
        <dsp:cNvSpPr/>
      </dsp:nvSpPr>
      <dsp:spPr>
        <a:xfrm>
          <a:off x="197170" y="4220891"/>
          <a:ext cx="358491" cy="3584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1BE87-1EE1-4677-84CD-8D76AE63E1C6}">
      <dsp:nvSpPr>
        <dsp:cNvPr id="0" name=""/>
        <dsp:cNvSpPr/>
      </dsp:nvSpPr>
      <dsp:spPr>
        <a:xfrm>
          <a:off x="752831" y="4074236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Publishing updates will be seamless for web applications</a:t>
          </a:r>
        </a:p>
      </dsp:txBody>
      <dsp:txXfrm>
        <a:off x="752831" y="4074236"/>
        <a:ext cx="6059448" cy="651802"/>
      </dsp:txXfrm>
    </dsp:sp>
    <dsp:sp modelId="{76C8B018-624E-4AAA-8FC3-49CA6B1E51C2}">
      <dsp:nvSpPr>
        <dsp:cNvPr id="0" name=""/>
        <dsp:cNvSpPr/>
      </dsp:nvSpPr>
      <dsp:spPr>
        <a:xfrm>
          <a:off x="0" y="4888988"/>
          <a:ext cx="6812280" cy="651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BFE7B-91B0-4765-B68C-D37A7E4FB4CE}">
      <dsp:nvSpPr>
        <dsp:cNvPr id="0" name=""/>
        <dsp:cNvSpPr/>
      </dsp:nvSpPr>
      <dsp:spPr>
        <a:xfrm>
          <a:off x="197170" y="5035643"/>
          <a:ext cx="358491" cy="3584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35D88-BDAA-4A39-BB4D-4588FA3BE4E7}">
      <dsp:nvSpPr>
        <dsp:cNvPr id="0" name=""/>
        <dsp:cNvSpPr/>
      </dsp:nvSpPr>
      <dsp:spPr>
        <a:xfrm>
          <a:off x="752831" y="488898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Teams can work on separate modules</a:t>
          </a:r>
          <a:r>
            <a:rPr lang="en-US" sz="1600" kern="1200">
              <a:latin typeface="Avenir Next LT Pro"/>
            </a:rPr>
            <a:t> and publish them </a:t>
          </a:r>
          <a:endParaRPr lang="en-US" sz="1600" kern="1200"/>
        </a:p>
      </dsp:txBody>
      <dsp:txXfrm>
        <a:off x="752831" y="4888988"/>
        <a:ext cx="6059448" cy="65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37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2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2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2" r:id="rId6"/>
    <p:sldLayoutId id="2147483928" r:id="rId7"/>
    <p:sldLayoutId id="2147483929" r:id="rId8"/>
    <p:sldLayoutId id="2147483930" r:id="rId9"/>
    <p:sldLayoutId id="2147483931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C7792-6A66-61DC-FC20-1473524E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/>
              <a:t>Webpack + Micro-Frontends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92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8370-CDC3-B125-A8F3-770F367B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Work-Flow – Configuring Name &amp; Exposes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9C77089-E674-5534-1214-197519AB8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7720" y="1287041"/>
            <a:ext cx="4600590" cy="55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8370-CDC3-B125-A8F3-770F367B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Work-Flow – Rendering the app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3B2DFA-E352-DEA0-B1B3-274244E1B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7" b="6077"/>
          <a:stretch/>
        </p:blipFill>
        <p:spPr>
          <a:xfrm>
            <a:off x="429768" y="1448752"/>
            <a:ext cx="11334400" cy="4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8370-CDC3-B125-A8F3-770F367B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Work-Flow – Defining remotes in consumer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43B2DFA-E352-DEA0-B1B3-274244E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8" y="1303656"/>
            <a:ext cx="11763382" cy="48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7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8370-CDC3-B125-A8F3-770F367B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Work-Flow</a:t>
            </a:r>
            <a:r>
              <a:rPr lang="en-US" sz="3600">
                <a:ea typeface="+mj-lt"/>
                <a:cs typeface="+mj-lt"/>
              </a:rPr>
              <a:t> – Defining remotes in consumer</a:t>
            </a:r>
            <a:endParaRPr lang="en-US" sz="3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43B2DFA-E352-DEA0-B1B3-274244E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" y="1310949"/>
            <a:ext cx="11576704" cy="52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6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8370-CDC3-B125-A8F3-770F367B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Work-Flow - </a:t>
            </a:r>
            <a:r>
              <a:rPr lang="en-US" sz="3600">
                <a:ea typeface="+mj-lt"/>
                <a:cs typeface="+mj-lt"/>
              </a:rPr>
              <a:t>Consuming remotes</a:t>
            </a:r>
            <a:endParaRPr lang="en-US" sz="3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43B2DFA-E352-DEA0-B1B3-274244E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6" y="1310949"/>
            <a:ext cx="11490725" cy="55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1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8370-CDC3-B125-A8F3-770F367B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Work-Flow - </a:t>
            </a:r>
            <a:r>
              <a:rPr lang="en-US" sz="3600">
                <a:ea typeface="+mj-lt"/>
                <a:cs typeface="+mj-lt"/>
              </a:rPr>
              <a:t>Consuming remotes</a:t>
            </a:r>
            <a:endParaRPr lang="en-US" sz="3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43B2DFA-E352-DEA0-B1B3-274244E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4" y="1310949"/>
            <a:ext cx="11721160" cy="55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C7792-6A66-61DC-FC20-1473524E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/>
              <a:t>Let's see it live...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64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2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29BC8-AB77-A58B-E96A-160D212F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5400"/>
              <a:t>Takeaway</a:t>
            </a:r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0BBF1A61-5916-D4CC-CC86-802F45E03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71799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08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erson watching empty phone">
            <a:extLst>
              <a:ext uri="{FF2B5EF4-FFF2-40B4-BE49-F238E27FC236}">
                <a16:creationId xmlns:a16="http://schemas.microsoft.com/office/drawing/2014/main" id="{19843595-DAB3-D71D-1D3B-DD25412C6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4" r="-10" b="-1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C7792-6A66-61DC-FC20-1473524E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685569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/>
              <a:t>Is it bound to web-apps?</a:t>
            </a:r>
            <a:br>
              <a:rPr lang="en-US" sz="3700" b="1"/>
            </a:br>
            <a:br>
              <a:rPr lang="en-US" sz="3700" b="1"/>
            </a:br>
            <a:r>
              <a:rPr lang="en-US" sz="3700" b="1"/>
              <a:t>Can we use it in native/mobile apps?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61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C7792-6A66-61DC-FC20-1473524E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689412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Yes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60A91496-C39C-F97D-C1C0-181263D8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66" y="1371600"/>
            <a:ext cx="1898024" cy="4114800"/>
          </a:xfrm>
          <a:prstGeom prst="rect">
            <a:avLst/>
          </a:prstGeom>
        </p:spPr>
      </p:pic>
      <p:pic>
        <p:nvPicPr>
          <p:cNvPr id="4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3717A6F-84D8-5F91-7BA1-8AB785C6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988" y="1371600"/>
            <a:ext cx="1898024" cy="4114800"/>
          </a:xfrm>
          <a:prstGeom prst="rect">
            <a:avLst/>
          </a:prstGeom>
        </p:spPr>
      </p:pic>
      <p:pic>
        <p:nvPicPr>
          <p:cNvPr id="5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ABC55B75-2DEB-96DB-C9E8-4A7DF7B79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793" y="1371600"/>
            <a:ext cx="1851660" cy="4114800"/>
          </a:xfrm>
          <a:prstGeom prst="rect">
            <a:avLst/>
          </a:prstGeom>
        </p:spPr>
      </p:pic>
      <p:pic>
        <p:nvPicPr>
          <p:cNvPr id="8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CA40DC76-D7B2-40F2-39D7-4C591AFE0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906" y="1371600"/>
            <a:ext cx="1851660" cy="41148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B5C0ABAA-092F-AAEA-5418-32CBABEB1C18}"/>
              </a:ext>
            </a:extLst>
          </p:cNvPr>
          <p:cNvSpPr txBox="1">
            <a:spLocks/>
          </p:cNvSpPr>
          <p:nvPr/>
        </p:nvSpPr>
        <p:spPr>
          <a:xfrm>
            <a:off x="477981" y="4671639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Cordova</a:t>
            </a:r>
          </a:p>
          <a:p>
            <a:r>
              <a:rPr lang="en-US" sz="1900"/>
              <a:t>Android</a:t>
            </a:r>
          </a:p>
          <a:p>
            <a:r>
              <a:rPr lang="en-US" sz="190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86437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8370-CDC3-B125-A8F3-770F367B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Micro-Frontends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toy store&#10;&#10;Description automatically generated">
            <a:extLst>
              <a:ext uri="{FF2B5EF4-FFF2-40B4-BE49-F238E27FC236}">
                <a16:creationId xmlns:a16="http://schemas.microsoft.com/office/drawing/2014/main" id="{243B2DFA-E352-DEA0-B1B3-274244E1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760" y="433917"/>
            <a:ext cx="8212211" cy="605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97563-ADB3-88DD-C3A3-BABBCCB40F94}"/>
              </a:ext>
            </a:extLst>
          </p:cNvPr>
          <p:cNvSpPr txBox="1"/>
          <p:nvPr/>
        </p:nvSpPr>
        <p:spPr>
          <a:xfrm>
            <a:off x="483079" y="4710023"/>
            <a:ext cx="29588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374151"/>
                </a:solidFill>
                <a:ea typeface="+mn-lt"/>
                <a:cs typeface="+mn-lt"/>
              </a:rPr>
              <a:t>Micro-frontend is an architectural approach that aims to decompose a frontend application into smaller, more manageable parts.</a:t>
            </a:r>
            <a:endParaRPr lang="en-US" sz="140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20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29BC8-AB77-A58B-E96A-160D212F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7018106" cy="1124712"/>
          </a:xfrm>
        </p:spPr>
        <p:txBody>
          <a:bodyPr anchor="b">
            <a:noAutofit/>
          </a:bodyPr>
          <a:lstStyle/>
          <a:p>
            <a:r>
              <a:rPr lang="en-US" sz="5400">
                <a:ea typeface="+mj-lt"/>
                <a:cs typeface="+mj-lt"/>
              </a:rPr>
              <a:t>Takeaway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5B71-0E29-665B-4262-409BA680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926173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Apps will be able to access native plugin features supported in host app 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Apps can be built, tested published separately </a:t>
            </a:r>
            <a:endParaRPr lang="en-US"/>
          </a:p>
          <a:p>
            <a:r>
              <a:rPr lang="en-US" sz="1700">
                <a:ea typeface="+mn-lt"/>
                <a:cs typeface="+mn-lt"/>
              </a:rPr>
              <a:t>A single publish will target both mobile and web platforms </a:t>
            </a:r>
            <a:endParaRPr lang="en-US"/>
          </a:p>
          <a:p>
            <a:r>
              <a:rPr lang="en-US" sz="1700">
                <a:ea typeface="+mn-lt"/>
                <a:cs typeface="+mn-lt"/>
              </a:rPr>
              <a:t>Packaging mini-apps with host app and  re-publishing host app to app/play stores is not required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1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Light bulb on yellow background with sketched light beams and cord">
            <a:extLst>
              <a:ext uri="{FF2B5EF4-FFF2-40B4-BE49-F238E27FC236}">
                <a16:creationId xmlns:a16="http://schemas.microsoft.com/office/drawing/2014/main" id="{4AD1A0D0-1D3A-0622-5E30-E3DCD0BC6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34" r="3" b="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29BC8-AB77-A58B-E96A-160D212F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7018106" cy="1124712"/>
          </a:xfrm>
        </p:spPr>
        <p:txBody>
          <a:bodyPr anchor="b">
            <a:noAutofit/>
          </a:bodyPr>
          <a:lstStyle/>
          <a:p>
            <a:r>
              <a:rPr lang="en-US" sz="5400"/>
              <a:t>Super-Mini App Like?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5B71-0E29-665B-4262-409BA680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825547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Should have access to mini-apps packaged </a:t>
            </a:r>
            <a:endParaRPr lang="en-US"/>
          </a:p>
          <a:p>
            <a:r>
              <a:rPr lang="en-US" sz="1700">
                <a:ea typeface="+mn-lt"/>
                <a:cs typeface="+mn-lt"/>
              </a:rPr>
              <a:t>Mini apps can be updated remotely</a:t>
            </a:r>
          </a:p>
          <a:p>
            <a:r>
              <a:rPr lang="en-US" sz="1700">
                <a:ea typeface="+mn-lt"/>
                <a:cs typeface="+mn-lt"/>
              </a:rPr>
              <a:t>Re-Publishing Super-App is not required</a:t>
            </a:r>
          </a:p>
          <a:p>
            <a:r>
              <a:rPr lang="en-US" sz="1700"/>
              <a:t>An ecosystem of mini-apps can be built</a:t>
            </a:r>
          </a:p>
          <a:p>
            <a:endParaRPr lang="en-US" sz="170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4" name="Graphic 4" descr="Checkmark with solid fill">
            <a:extLst>
              <a:ext uri="{FF2B5EF4-FFF2-40B4-BE49-F238E27FC236}">
                <a16:creationId xmlns:a16="http://schemas.microsoft.com/office/drawing/2014/main" id="{8B10A813-F37E-3198-9856-1985A025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742" y="2641120"/>
            <a:ext cx="353684" cy="353684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DE2CC4F-E6FB-0B9B-CB8F-E23BE9CCD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741" y="3058062"/>
            <a:ext cx="353684" cy="35368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4F7F933-3C6D-629E-6BFB-045734EE8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740" y="3489381"/>
            <a:ext cx="353684" cy="35368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14D879CA-2656-6DFB-A393-65BEE9A49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739" y="3949456"/>
            <a:ext cx="353684" cy="3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1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432A21-4554-6462-FEB0-2800262CB71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17C2733-9EB1-6B3C-BCD6-0433BC9C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959"/>
            <a:ext cx="12203501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29BC8-AB77-A58B-E96A-160D212F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Advantages of Micro-Frontend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5B71-0E29-665B-4262-409BA680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Independent Development</a:t>
            </a:r>
          </a:p>
          <a:p>
            <a:r>
              <a:rPr lang="en-US" sz="2000"/>
              <a:t>Isolation</a:t>
            </a:r>
          </a:p>
          <a:p>
            <a:r>
              <a:rPr lang="en-US" sz="2000"/>
              <a:t>Reusability</a:t>
            </a:r>
          </a:p>
          <a:p>
            <a:r>
              <a:rPr lang="en-US" sz="2000"/>
              <a:t>Technology agnostic</a:t>
            </a:r>
          </a:p>
          <a:p>
            <a:r>
              <a:rPr lang="en-US" sz="2000"/>
              <a:t>Scalability</a:t>
            </a:r>
          </a:p>
          <a:p>
            <a:r>
              <a:rPr lang="en-US" sz="2000"/>
              <a:t>Incremental Upgrades</a:t>
            </a:r>
          </a:p>
        </p:txBody>
      </p:sp>
    </p:spTree>
    <p:extLst>
      <p:ext uri="{BB962C8B-B14F-4D97-AF65-F5344CB8AC3E}">
        <p14:creationId xmlns:p14="http://schemas.microsoft.com/office/powerpoint/2010/main" val="191465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568061"/>
            <a:ext cx="4023360" cy="2844701"/>
          </a:xfrm>
        </p:spPr>
        <p:txBody>
          <a:bodyPr anchor="b">
            <a:normAutofit/>
          </a:bodyPr>
          <a:lstStyle/>
          <a:p>
            <a:r>
              <a:rPr lang="en-US" sz="6000" b="1">
                <a:ea typeface="Source Sans Pro SemiBold"/>
                <a:cs typeface="Calibri Light"/>
              </a:rPr>
              <a:t>Micro-Frontends</a:t>
            </a:r>
            <a:endParaRPr lang="en-US" sz="60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671639"/>
            <a:ext cx="3933306" cy="12081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900"/>
              <a:t>A new way of creating a modular, composable and scalable code with JS/TS using Webpack 5 – Module Federation</a:t>
            </a:r>
          </a:p>
        </p:txBody>
      </p:sp>
      <p:sp>
        <p:nvSpPr>
          <p:cNvPr id="62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blue cube with white outline on a black background&#10;&#10;Description automatically generated">
            <a:extLst>
              <a:ext uri="{FF2B5EF4-FFF2-40B4-BE49-F238E27FC236}">
                <a16:creationId xmlns:a16="http://schemas.microsoft.com/office/drawing/2014/main" id="{934E6D80-44B0-F42A-49DF-53C483A73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0" r="15153" b="-2"/>
          <a:stretch/>
        </p:blipFill>
        <p:spPr>
          <a:xfrm>
            <a:off x="4864608" y="698028"/>
            <a:ext cx="6846363" cy="52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Terminologies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Host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Remotes/ MFE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Module Name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File Entry Name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Exposes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Shared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4E6D80-44B0-F42A-49DF-53C483A73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4" b="4774"/>
          <a:stretch/>
        </p:blipFill>
        <p:spPr>
          <a:xfrm>
            <a:off x="4609439" y="376168"/>
            <a:ext cx="7216801" cy="61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7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C7792-6A66-61DC-FC20-1473524E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/>
              <a:t>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73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BCE939B-3C5F-CFBA-D261-0185D25D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960"/>
            <a:ext cx="12203501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E2F43FB-2CCE-E3B8-B1A0-1A75F499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960"/>
            <a:ext cx="12203501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1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C7792-6A66-61DC-FC20-1473524E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/>
              <a:t>Work Flow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2718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AccentBoxVTI</vt:lpstr>
      <vt:lpstr>Webpack + Micro-Frontends</vt:lpstr>
      <vt:lpstr>Micro-Frontends</vt:lpstr>
      <vt:lpstr>Advantages of Micro-Frontend</vt:lpstr>
      <vt:lpstr>Micro-Frontends</vt:lpstr>
      <vt:lpstr>Terminologies</vt:lpstr>
      <vt:lpstr>Configuration</vt:lpstr>
      <vt:lpstr>PowerPoint Presentation</vt:lpstr>
      <vt:lpstr>PowerPoint Presentation</vt:lpstr>
      <vt:lpstr>Work Flow</vt:lpstr>
      <vt:lpstr>Work-Flow – Configuring Name &amp; Exposes</vt:lpstr>
      <vt:lpstr>Work-Flow – Rendering the app</vt:lpstr>
      <vt:lpstr>Work-Flow – Defining remotes in consumer</vt:lpstr>
      <vt:lpstr>Work-Flow – Defining remotes in consumer</vt:lpstr>
      <vt:lpstr>Work-Flow - Consuming remotes</vt:lpstr>
      <vt:lpstr>Work-Flow - Consuming remotes</vt:lpstr>
      <vt:lpstr>Let's see it live...</vt:lpstr>
      <vt:lpstr>Takeaway</vt:lpstr>
      <vt:lpstr>Is it bound to web-apps?  Can we use it in native/mobile apps?</vt:lpstr>
      <vt:lpstr>Yes</vt:lpstr>
      <vt:lpstr>Takeaway</vt:lpstr>
      <vt:lpstr>Super-Mini App Like?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2023-07-13T05:42:32Z</dcterms:created>
  <dcterms:modified xsi:type="dcterms:W3CDTF">2024-06-19T06:02:08Z</dcterms:modified>
</cp:coreProperties>
</file>