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2" r:id="rId7"/>
    <p:sldId id="260" r:id="rId8"/>
    <p:sldId id="263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710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28858BD-040C-4F6E-A7BD-866E2AAE92CE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2DC44FD-DA31-4A2C-9389-25FA6F15D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62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58BD-040C-4F6E-A7BD-866E2AAE92CE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44FD-DA31-4A2C-9389-25FA6F15D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34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58BD-040C-4F6E-A7BD-866E2AAE92CE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44FD-DA31-4A2C-9389-25FA6F15D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993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58BD-040C-4F6E-A7BD-866E2AAE92CE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44FD-DA31-4A2C-9389-25FA6F15D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827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58BD-040C-4F6E-A7BD-866E2AAE92CE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44FD-DA31-4A2C-9389-25FA6F15D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054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58BD-040C-4F6E-A7BD-866E2AAE92CE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44FD-DA31-4A2C-9389-25FA6F15D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36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58BD-040C-4F6E-A7BD-866E2AAE92CE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44FD-DA31-4A2C-9389-25FA6F15D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055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28858BD-040C-4F6E-A7BD-866E2AAE92CE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44FD-DA31-4A2C-9389-25FA6F15D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551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28858BD-040C-4F6E-A7BD-866E2AAE92CE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44FD-DA31-4A2C-9389-25FA6F15D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54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58BD-040C-4F6E-A7BD-866E2AAE92CE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44FD-DA31-4A2C-9389-25FA6F15D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98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58BD-040C-4F6E-A7BD-866E2AAE92CE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44FD-DA31-4A2C-9389-25FA6F15D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82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58BD-040C-4F6E-A7BD-866E2AAE92CE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44FD-DA31-4A2C-9389-25FA6F15D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32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58BD-040C-4F6E-A7BD-866E2AAE92CE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44FD-DA31-4A2C-9389-25FA6F15D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04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58BD-040C-4F6E-A7BD-866E2AAE92CE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44FD-DA31-4A2C-9389-25FA6F15D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58BD-040C-4F6E-A7BD-866E2AAE92CE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44FD-DA31-4A2C-9389-25FA6F15D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5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58BD-040C-4F6E-A7BD-866E2AAE92CE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44FD-DA31-4A2C-9389-25FA6F15D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15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58BD-040C-4F6E-A7BD-866E2AAE92CE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44FD-DA31-4A2C-9389-25FA6F15D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6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8858BD-040C-4F6E-A7BD-866E2AAE92CE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2DC44FD-DA31-4A2C-9389-25FA6F15D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68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12506" y="898428"/>
            <a:ext cx="9144000" cy="2387600"/>
          </a:xfrm>
        </p:spPr>
        <p:txBody>
          <a:bodyPr/>
          <a:lstStyle/>
          <a:p>
            <a:r>
              <a:rPr lang="ru-RU" dirty="0" smtClean="0"/>
              <a:t>Игровое приложение «Жизнь за чертой реальности»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02221" y="5959572"/>
            <a:ext cx="6139544" cy="578076"/>
          </a:xfrm>
        </p:spPr>
        <p:txBody>
          <a:bodyPr>
            <a:normAutofit/>
          </a:bodyPr>
          <a:lstStyle/>
          <a:p>
            <a:r>
              <a:rPr lang="ru-RU" dirty="0" smtClean="0"/>
              <a:t>Разработали </a:t>
            </a:r>
            <a:r>
              <a:rPr lang="ru-RU" dirty="0" smtClean="0"/>
              <a:t>П.В. </a:t>
            </a:r>
            <a:r>
              <a:rPr lang="ru-RU" dirty="0" smtClean="0"/>
              <a:t>Шандроха и </a:t>
            </a:r>
            <a:r>
              <a:rPr lang="ru-RU" dirty="0" err="1" smtClean="0"/>
              <a:t>Савило</a:t>
            </a:r>
            <a:r>
              <a:rPr lang="ru-RU" dirty="0" smtClean="0"/>
              <a:t> К.В.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62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20" y="479975"/>
            <a:ext cx="7868748" cy="5572903"/>
          </a:xfrm>
          <a:prstGeom prst="rect">
            <a:avLst/>
          </a:prstGeom>
        </p:spPr>
      </p:pic>
      <p:sp>
        <p:nvSpPr>
          <p:cNvPr id="3" name="Подзаголовок 2"/>
          <p:cNvSpPr txBox="1">
            <a:spLocks/>
          </p:cNvSpPr>
          <p:nvPr/>
        </p:nvSpPr>
        <p:spPr>
          <a:xfrm>
            <a:off x="3862875" y="6052878"/>
            <a:ext cx="5293566" cy="578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Функциональная модель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9935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808654" y="4653287"/>
            <a:ext cx="8341565" cy="578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dirty="0" smtClean="0"/>
              <a:t>Спасибо за внимание.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1896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 авторах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14790" y="2584839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Авторами данного игрового приложения </a:t>
            </a:r>
            <a:r>
              <a:rPr lang="ru-RU" sz="3200" dirty="0" smtClean="0"/>
              <a:t>являются </a:t>
            </a:r>
            <a:r>
              <a:rPr lang="ru-RU" sz="3200" dirty="0" err="1"/>
              <a:t>Савило</a:t>
            </a:r>
            <a:r>
              <a:rPr lang="ru-RU" sz="3200" dirty="0"/>
              <a:t> Ксения Вячеславовна и Шандроха Полина </a:t>
            </a:r>
            <a:r>
              <a:rPr lang="ru-RU" sz="3200" dirty="0" smtClean="0"/>
              <a:t>Викторовна, учащиеся </a:t>
            </a:r>
            <a:r>
              <a:rPr lang="ru-RU" sz="3200" dirty="0"/>
              <a:t>3 курса, группы ПЗТ-40 УО "Гродненский государственный политехнический колледж</a:t>
            </a:r>
            <a:r>
              <a:rPr lang="ru-RU" sz="3200" dirty="0" smtClean="0"/>
              <a:t>")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1415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872" y="503853"/>
            <a:ext cx="7130419" cy="5097624"/>
          </a:xfrm>
          <a:prstGeom prst="rect">
            <a:avLst/>
          </a:prstGeom>
        </p:spPr>
      </p:pic>
      <p:sp>
        <p:nvSpPr>
          <p:cNvPr id="3" name="Подзаголовок 2"/>
          <p:cNvSpPr txBox="1">
            <a:spLocks/>
          </p:cNvSpPr>
          <p:nvPr/>
        </p:nvSpPr>
        <p:spPr>
          <a:xfrm>
            <a:off x="3862875" y="6052878"/>
            <a:ext cx="5293566" cy="578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631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17" y="577008"/>
            <a:ext cx="6299835" cy="4870450"/>
          </a:xfrm>
          <a:prstGeom prst="rect">
            <a:avLst/>
          </a:prstGeom>
        </p:spPr>
      </p:pic>
      <p:sp>
        <p:nvSpPr>
          <p:cNvPr id="4" name="Подзаголовок 2"/>
          <p:cNvSpPr txBox="1">
            <a:spLocks/>
          </p:cNvSpPr>
          <p:nvPr/>
        </p:nvSpPr>
        <p:spPr>
          <a:xfrm>
            <a:off x="3862875" y="6052878"/>
            <a:ext cx="5293566" cy="578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Структура игрового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87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3862875" y="6052878"/>
            <a:ext cx="5293566" cy="578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107" y="671804"/>
            <a:ext cx="7703256" cy="51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4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468" y="1201271"/>
            <a:ext cx="9051797" cy="4283567"/>
          </a:xfrm>
          <a:prstGeom prst="rect">
            <a:avLst/>
          </a:prstGeom>
        </p:spPr>
      </p:pic>
      <p:sp>
        <p:nvSpPr>
          <p:cNvPr id="3" name="Подзаголовок 2"/>
          <p:cNvSpPr txBox="1">
            <a:spLocks/>
          </p:cNvSpPr>
          <p:nvPr/>
        </p:nvSpPr>
        <p:spPr>
          <a:xfrm>
            <a:off x="3862875" y="6052878"/>
            <a:ext cx="5293566" cy="578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25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3862875" y="6052878"/>
            <a:ext cx="5293566" cy="578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Диаграмма деятельности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780" y="315686"/>
            <a:ext cx="3233649" cy="55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843" y="324881"/>
            <a:ext cx="2406934" cy="5727997"/>
          </a:xfrm>
          <a:prstGeom prst="rect">
            <a:avLst/>
          </a:prstGeom>
        </p:spPr>
      </p:pic>
      <p:sp>
        <p:nvSpPr>
          <p:cNvPr id="3" name="Подзаголовок 2"/>
          <p:cNvSpPr txBox="1">
            <a:spLocks/>
          </p:cNvSpPr>
          <p:nvPr/>
        </p:nvSpPr>
        <p:spPr>
          <a:xfrm>
            <a:off x="3862875" y="6052878"/>
            <a:ext cx="5293566" cy="578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Диаграмма деятельности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9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030923"/>
            <a:ext cx="6553200" cy="4796155"/>
          </a:xfrm>
          <a:prstGeom prst="rect">
            <a:avLst/>
          </a:prstGeom>
        </p:spPr>
      </p:pic>
      <p:sp>
        <p:nvSpPr>
          <p:cNvPr id="3" name="Подзаголовок 2"/>
          <p:cNvSpPr txBox="1">
            <a:spLocks/>
          </p:cNvSpPr>
          <p:nvPr/>
        </p:nvSpPr>
        <p:spPr>
          <a:xfrm>
            <a:off x="3862875" y="6052878"/>
            <a:ext cx="5293566" cy="578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Функциональная модель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762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</TotalTime>
  <Words>66</Words>
  <Application>Microsoft Office PowerPoint</Application>
  <PresentationFormat>Широкоэкранный</PresentationFormat>
  <Paragraphs>13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Ион (конференц-зал)</vt:lpstr>
      <vt:lpstr>Игровое приложение «Жизнь за чертой реальности»</vt:lpstr>
      <vt:lpstr>Об авторах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Жизнь за чертой реальности</dc:title>
  <dc:creator>Учетная запись Майкрософт</dc:creator>
  <cp:lastModifiedBy>Учетная запись Майкрософт</cp:lastModifiedBy>
  <cp:revision>10</cp:revision>
  <dcterms:created xsi:type="dcterms:W3CDTF">2024-12-04T13:28:53Z</dcterms:created>
  <dcterms:modified xsi:type="dcterms:W3CDTF">2024-12-06T08:17:42Z</dcterms:modified>
</cp:coreProperties>
</file>