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2E879-CD21-464A-B3D5-A71F35650CC4}" v="47" dt="2021-03-04T21:01:14.635"/>
    <p1510:client id="{A0E7649C-50D8-4149-851C-096D0B9C47C9}" v="232" dt="2021-03-05T06:14:25.812"/>
    <p1510:client id="{DEC92083-AE22-4BBD-A744-C4B2622E344E}" v="651" dt="2021-03-04T20:37:34.767"/>
    <p1510:client id="{E6D257D1-FCCC-4BFE-9D75-2F3320DE78C7}" v="69" dt="2021-03-14T08:28:42.557"/>
    <p1510:client id="{F45B33EE-AFD9-4BCA-8428-F17E35CC62A5}" v="2281" dt="2021-03-04T19:50:53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Marti-Cavalle" userId="37fe39c43276c050" providerId="Windows Live" clId="Web-{E6D257D1-FCCC-4BFE-9D75-2F3320DE78C7}"/>
    <pc:docChg chg="modSld">
      <pc:chgData name="Alice Marti-Cavalle" userId="37fe39c43276c050" providerId="Windows Live" clId="Web-{E6D257D1-FCCC-4BFE-9D75-2F3320DE78C7}" dt="2021-03-14T08:28:40.167" v="38" actId="20577"/>
      <pc:docMkLst>
        <pc:docMk/>
      </pc:docMkLst>
      <pc:sldChg chg="modSp">
        <pc:chgData name="Alice Marti-Cavalle" userId="37fe39c43276c050" providerId="Windows Live" clId="Web-{E6D257D1-FCCC-4BFE-9D75-2F3320DE78C7}" dt="2021-03-14T08:28:40.167" v="38" actId="20577"/>
        <pc:sldMkLst>
          <pc:docMk/>
          <pc:sldMk cId="2464364874" sldId="265"/>
        </pc:sldMkLst>
        <pc:spChg chg="mod">
          <ac:chgData name="Alice Marti-Cavalle" userId="37fe39c43276c050" providerId="Windows Live" clId="Web-{E6D257D1-FCCC-4BFE-9D75-2F3320DE78C7}" dt="2021-03-14T08:27:50.634" v="35" actId="1076"/>
          <ac:spMkLst>
            <pc:docMk/>
            <pc:sldMk cId="2464364874" sldId="265"/>
            <ac:spMk id="3" creationId="{AD4A3EA6-E07E-4861-BEDA-BBDB09AB9166}"/>
          </ac:spMkLst>
        </pc:spChg>
        <pc:spChg chg="mod">
          <ac:chgData name="Alice Marti-Cavalle" userId="37fe39c43276c050" providerId="Windows Live" clId="Web-{E6D257D1-FCCC-4BFE-9D75-2F3320DE78C7}" dt="2021-03-14T08:27:12.853" v="32" actId="1076"/>
          <ac:spMkLst>
            <pc:docMk/>
            <pc:sldMk cId="2464364874" sldId="265"/>
            <ac:spMk id="5" creationId="{8B834706-3F40-4DA0-950B-96B7D9F468C7}"/>
          </ac:spMkLst>
        </pc:spChg>
        <pc:spChg chg="mod">
          <ac:chgData name="Alice Marti-Cavalle" userId="37fe39c43276c050" providerId="Windows Live" clId="Web-{E6D257D1-FCCC-4BFE-9D75-2F3320DE78C7}" dt="2021-03-14T08:28:40.167" v="38" actId="20577"/>
          <ac:spMkLst>
            <pc:docMk/>
            <pc:sldMk cId="2464364874" sldId="265"/>
            <ac:spMk id="7" creationId="{2822580A-5914-4296-9F4B-8C71109F54C8}"/>
          </ac:spMkLst>
        </pc:spChg>
      </pc:sldChg>
    </pc:docChg>
  </pc:docChgLst>
  <pc:docChgLst>
    <pc:chgData name="Alice Marti-Cavalle" userId="37fe39c43276c050" providerId="Windows Live" clId="Web-{A0E7649C-50D8-4149-851C-096D0B9C47C9}"/>
    <pc:docChg chg="modSld">
      <pc:chgData name="Alice Marti-Cavalle" userId="37fe39c43276c050" providerId="Windows Live" clId="Web-{A0E7649C-50D8-4149-851C-096D0B9C47C9}" dt="2021-03-05T06:14:25.812" v="114" actId="1076"/>
      <pc:docMkLst>
        <pc:docMk/>
      </pc:docMkLst>
      <pc:sldChg chg="modSp">
        <pc:chgData name="Alice Marti-Cavalle" userId="37fe39c43276c050" providerId="Windows Live" clId="Web-{A0E7649C-50D8-4149-851C-096D0B9C47C9}" dt="2021-03-05T06:13:59.624" v="109" actId="20577"/>
        <pc:sldMkLst>
          <pc:docMk/>
          <pc:sldMk cId="356326839" sldId="256"/>
        </pc:sldMkLst>
        <pc:spChg chg="mod">
          <ac:chgData name="Alice Marti-Cavalle" userId="37fe39c43276c050" providerId="Windows Live" clId="Web-{A0E7649C-50D8-4149-851C-096D0B9C47C9}" dt="2021-03-05T06:13:59.624" v="109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">
        <pc:chgData name="Alice Marti-Cavalle" userId="37fe39c43276c050" providerId="Windows Live" clId="Web-{A0E7649C-50D8-4149-851C-096D0B9C47C9}" dt="2021-03-05T06:14:09.077" v="111" actId="20577"/>
        <pc:sldMkLst>
          <pc:docMk/>
          <pc:sldMk cId="2505496087" sldId="257"/>
        </pc:sldMkLst>
        <pc:spChg chg="mod">
          <ac:chgData name="Alice Marti-Cavalle" userId="37fe39c43276c050" providerId="Windows Live" clId="Web-{A0E7649C-50D8-4149-851C-096D0B9C47C9}" dt="2021-03-05T06:14:09.077" v="111" actId="20577"/>
          <ac:spMkLst>
            <pc:docMk/>
            <pc:sldMk cId="2505496087" sldId="257"/>
            <ac:spMk id="5" creationId="{8B9C7CC1-7C7A-4DCC-A604-0D476AD02CE5}"/>
          </ac:spMkLst>
        </pc:spChg>
      </pc:sldChg>
      <pc:sldChg chg="modSp">
        <pc:chgData name="Alice Marti-Cavalle" userId="37fe39c43276c050" providerId="Windows Live" clId="Web-{A0E7649C-50D8-4149-851C-096D0B9C47C9}" dt="2021-03-04T21:20:53.256" v="80" actId="20577"/>
        <pc:sldMkLst>
          <pc:docMk/>
          <pc:sldMk cId="3617219851" sldId="258"/>
        </pc:sldMkLst>
        <pc:spChg chg="mod">
          <ac:chgData name="Alice Marti-Cavalle" userId="37fe39c43276c050" providerId="Windows Live" clId="Web-{A0E7649C-50D8-4149-851C-096D0B9C47C9}" dt="2021-03-04T21:20:53.256" v="80" actId="20577"/>
          <ac:spMkLst>
            <pc:docMk/>
            <pc:sldMk cId="3617219851" sldId="258"/>
            <ac:spMk id="16" creationId="{6B2E1EDC-8993-4B44-8BD7-6BCFF4846AB5}"/>
          </ac:spMkLst>
        </pc:spChg>
      </pc:sldChg>
      <pc:sldChg chg="modSp">
        <pc:chgData name="Alice Marti-Cavalle" userId="37fe39c43276c050" providerId="Windows Live" clId="Web-{A0E7649C-50D8-4149-851C-096D0B9C47C9}" dt="2021-03-04T21:21:07.928" v="82" actId="20577"/>
        <pc:sldMkLst>
          <pc:docMk/>
          <pc:sldMk cId="3425055286" sldId="259"/>
        </pc:sldMkLst>
        <pc:spChg chg="mod">
          <ac:chgData name="Alice Marti-Cavalle" userId="37fe39c43276c050" providerId="Windows Live" clId="Web-{A0E7649C-50D8-4149-851C-096D0B9C47C9}" dt="2021-03-04T21:21:07.928" v="82" actId="20577"/>
          <ac:spMkLst>
            <pc:docMk/>
            <pc:sldMk cId="3425055286" sldId="259"/>
            <ac:spMk id="16" creationId="{6B2E1EDC-8993-4B44-8BD7-6BCFF4846AB5}"/>
          </ac:spMkLst>
        </pc:spChg>
      </pc:sldChg>
      <pc:sldChg chg="modSp">
        <pc:chgData name="Alice Marti-Cavalle" userId="37fe39c43276c050" providerId="Windows Live" clId="Web-{A0E7649C-50D8-4149-851C-096D0B9C47C9}" dt="2021-03-05T06:14:25.812" v="114" actId="1076"/>
        <pc:sldMkLst>
          <pc:docMk/>
          <pc:sldMk cId="4050144058" sldId="260"/>
        </pc:sldMkLst>
        <pc:spChg chg="mod">
          <ac:chgData name="Alice Marti-Cavalle" userId="37fe39c43276c050" providerId="Windows Live" clId="Web-{A0E7649C-50D8-4149-851C-096D0B9C47C9}" dt="2021-03-05T06:14:25.812" v="114" actId="1076"/>
          <ac:spMkLst>
            <pc:docMk/>
            <pc:sldMk cId="4050144058" sldId="260"/>
            <ac:spMk id="16" creationId="{6B2E1EDC-8993-4B44-8BD7-6BCFF4846AB5}"/>
          </ac:spMkLst>
        </pc:spChg>
      </pc:sldChg>
      <pc:sldChg chg="modSp">
        <pc:chgData name="Alice Marti-Cavalle" userId="37fe39c43276c050" providerId="Windows Live" clId="Web-{A0E7649C-50D8-4149-851C-096D0B9C47C9}" dt="2021-03-04T21:21:36.694" v="90" actId="20577"/>
        <pc:sldMkLst>
          <pc:docMk/>
          <pc:sldMk cId="839718509" sldId="261"/>
        </pc:sldMkLst>
        <pc:spChg chg="mod">
          <ac:chgData name="Alice Marti-Cavalle" userId="37fe39c43276c050" providerId="Windows Live" clId="Web-{A0E7649C-50D8-4149-851C-096D0B9C47C9}" dt="2021-03-04T21:21:36.694" v="90" actId="20577"/>
          <ac:spMkLst>
            <pc:docMk/>
            <pc:sldMk cId="839718509" sldId="261"/>
            <ac:spMk id="5" creationId="{8CC5337A-6C1F-4E09-B7BA-4B8B5C25442D}"/>
          </ac:spMkLst>
        </pc:spChg>
      </pc:sldChg>
      <pc:sldChg chg="modSp">
        <pc:chgData name="Alice Marti-Cavalle" userId="37fe39c43276c050" providerId="Windows Live" clId="Web-{A0E7649C-50D8-4149-851C-096D0B9C47C9}" dt="2021-03-04T21:21:51.882" v="95" actId="20577"/>
        <pc:sldMkLst>
          <pc:docMk/>
          <pc:sldMk cId="4166273318" sldId="262"/>
        </pc:sldMkLst>
        <pc:spChg chg="mod">
          <ac:chgData name="Alice Marti-Cavalle" userId="37fe39c43276c050" providerId="Windows Live" clId="Web-{A0E7649C-50D8-4149-851C-096D0B9C47C9}" dt="2021-03-04T21:21:51.882" v="95" actId="20577"/>
          <ac:spMkLst>
            <pc:docMk/>
            <pc:sldMk cId="4166273318" sldId="262"/>
            <ac:spMk id="5" creationId="{8CC5337A-6C1F-4E09-B7BA-4B8B5C25442D}"/>
          </ac:spMkLst>
        </pc:spChg>
      </pc:sldChg>
      <pc:sldChg chg="modSp">
        <pc:chgData name="Alice Marti-Cavalle" userId="37fe39c43276c050" providerId="Windows Live" clId="Web-{A0E7649C-50D8-4149-851C-096D0B9C47C9}" dt="2021-03-04T21:22:06.398" v="100" actId="20577"/>
        <pc:sldMkLst>
          <pc:docMk/>
          <pc:sldMk cId="837078580" sldId="263"/>
        </pc:sldMkLst>
        <pc:spChg chg="mod">
          <ac:chgData name="Alice Marti-Cavalle" userId="37fe39c43276c050" providerId="Windows Live" clId="Web-{A0E7649C-50D8-4149-851C-096D0B9C47C9}" dt="2021-03-04T21:22:06.398" v="100" actId="20577"/>
          <ac:spMkLst>
            <pc:docMk/>
            <pc:sldMk cId="837078580" sldId="263"/>
            <ac:spMk id="5" creationId="{8CC5337A-6C1F-4E09-B7BA-4B8B5C25442D}"/>
          </ac:spMkLst>
        </pc:spChg>
      </pc:sldChg>
      <pc:sldChg chg="modSp">
        <pc:chgData name="Alice Marti-Cavalle" userId="37fe39c43276c050" providerId="Windows Live" clId="Web-{A0E7649C-50D8-4149-851C-096D0B9C47C9}" dt="2021-03-04T21:22:19.539" v="107" actId="20577"/>
        <pc:sldMkLst>
          <pc:docMk/>
          <pc:sldMk cId="2806193720" sldId="264"/>
        </pc:sldMkLst>
        <pc:spChg chg="mod">
          <ac:chgData name="Alice Marti-Cavalle" userId="37fe39c43276c050" providerId="Windows Live" clId="Web-{A0E7649C-50D8-4149-851C-096D0B9C47C9}" dt="2021-03-04T21:22:19.539" v="107" actId="20577"/>
          <ac:spMkLst>
            <pc:docMk/>
            <pc:sldMk cId="2806193720" sldId="264"/>
            <ac:spMk id="5" creationId="{8CC5337A-6C1F-4E09-B7BA-4B8B5C2544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RJuGhI58zDY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Qnll_9EgSq0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4U3s6gGsi1w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GlL-bhY4PU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47" y="661996"/>
            <a:ext cx="5116300" cy="3324629"/>
          </a:xfrm>
        </p:spPr>
        <p:txBody>
          <a:bodyPr/>
          <a:lstStyle/>
          <a:p>
            <a:r>
              <a:rPr lang="en-US" sz="4600" i="1" err="1"/>
              <a:t>Openclassrooms</a:t>
            </a:r>
            <a:br>
              <a:rPr lang="en-US" sz="4600" b="1"/>
            </a:br>
            <a:r>
              <a:rPr lang="en-US" sz="1000" b="1"/>
              <a:t> </a:t>
            </a:r>
            <a:br>
              <a:rPr lang="en-US" b="1"/>
            </a:br>
            <a:r>
              <a:rPr lang="en-US" b="1" err="1"/>
              <a:t>Projet</a:t>
            </a:r>
            <a:r>
              <a:rPr lang="en-US" b="1"/>
              <a:t> 2</a:t>
            </a:r>
            <a:br>
              <a:rPr lang="en-US" b="1"/>
            </a:br>
            <a:r>
              <a:rPr lang="en-US" sz="4000" b="1"/>
              <a:t> </a:t>
            </a:r>
            <a:br>
              <a:rPr lang="en-US" b="1"/>
            </a:br>
            <a:br>
              <a:rPr lang="en-US" sz="2000"/>
            </a:br>
            <a:r>
              <a:rPr lang="en-US" sz="4000"/>
              <a:t>Alice Marti-Cavalle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068" y="579191"/>
            <a:ext cx="4915016" cy="5764099"/>
          </a:xfrm>
        </p:spPr>
        <p:txBody>
          <a:bodyPr>
            <a:normAutofit lnSpcReduction="10000"/>
          </a:bodyPr>
          <a:lstStyle/>
          <a:p>
            <a:r>
              <a:rPr lang="en-US" sz="3200" b="1" cap="none"/>
              <a:t>Plan</a:t>
            </a:r>
          </a:p>
          <a:p>
            <a:endParaRPr lang="en-US" sz="2000" b="1" cap="none">
              <a:solidFill>
                <a:srgbClr val="EF53A5"/>
              </a:solidFill>
              <a:ea typeface="+mn-lt"/>
              <a:cs typeface="+mn-lt"/>
            </a:endParaRPr>
          </a:p>
          <a:p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1.</a:t>
            </a:r>
            <a:r>
              <a:rPr lang="en-US" sz="2400" cap="none" dirty="0">
                <a:ea typeface="+mn-lt"/>
                <a:cs typeface="+mn-lt"/>
              </a:rPr>
              <a:t> </a:t>
            </a:r>
            <a:r>
              <a:rPr lang="en-US" sz="2400" cap="none" err="1">
                <a:ea typeface="+mn-lt"/>
                <a:cs typeface="+mn-lt"/>
              </a:rPr>
              <a:t>Découpage</a:t>
            </a:r>
            <a:r>
              <a:rPr lang="en-US" sz="2400" cap="none">
                <a:ea typeface="+mn-lt"/>
                <a:cs typeface="+mn-lt"/>
              </a:rPr>
              <a:t> maquette</a:t>
            </a:r>
            <a:endParaRPr lang="en-US" sz="2400" cap="none"/>
          </a:p>
          <a:p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2.</a:t>
            </a:r>
            <a:r>
              <a:rPr lang="en-US" sz="2400" cap="none">
                <a:ea typeface="+mn-lt"/>
                <a:cs typeface="+mn-lt"/>
              </a:rPr>
              <a:t> Disposition &amp; responsive</a:t>
            </a:r>
            <a:endParaRPr lang="en-US" sz="2400" cap="none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a.</a:t>
            </a:r>
            <a:r>
              <a:rPr lang="en-US" sz="2400" cap="none">
                <a:ea typeface="+mn-lt"/>
                <a:cs typeface="+mn-lt"/>
              </a:rPr>
              <a:t> Header / header </a:t>
            </a:r>
            <a:r>
              <a:rPr lang="en-US" sz="2400" cap="none" err="1">
                <a:ea typeface="+mn-lt"/>
                <a:cs typeface="+mn-lt"/>
              </a:rPr>
              <a:t>tel</a:t>
            </a:r>
            <a:endParaRPr lang="en-US" sz="2400" cap="none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b.</a:t>
            </a:r>
            <a:r>
              <a:rPr lang="en-US" sz="2400" cap="none" dirty="0">
                <a:ea typeface="+mn-lt"/>
                <a:cs typeface="+mn-lt"/>
              </a:rPr>
              <a:t> </a:t>
            </a:r>
            <a:r>
              <a:rPr lang="en-US" sz="2400" cap="none" err="1">
                <a:ea typeface="+mn-lt"/>
                <a:cs typeface="+mn-lt"/>
              </a:rPr>
              <a:t>Hébergements</a:t>
            </a:r>
            <a:r>
              <a:rPr lang="en-US" sz="2400" cap="none">
                <a:ea typeface="+mn-lt"/>
                <a:cs typeface="+mn-lt"/>
              </a:rPr>
              <a:t> / footer</a:t>
            </a:r>
            <a:endParaRPr lang="en-US" sz="2400" err="1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c.</a:t>
            </a:r>
            <a:r>
              <a:rPr lang="en-US" sz="2400" cap="none">
                <a:ea typeface="+mn-lt"/>
                <a:cs typeface="+mn-lt"/>
              </a:rPr>
              <a:t> Activités</a:t>
            </a:r>
            <a:endParaRPr lang="en-US" sz="2400" err="1"/>
          </a:p>
          <a:p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3.</a:t>
            </a:r>
            <a:r>
              <a:rPr lang="en-US" sz="2400" cap="none">
                <a:ea typeface="+mn-lt"/>
                <a:cs typeface="+mn-lt"/>
              </a:rPr>
              <a:t> Animations</a:t>
            </a:r>
            <a:endParaRPr lang="en-US" sz="2400" cap="none"/>
          </a:p>
          <a:p>
            <a:r>
              <a:rPr lang="en-US" sz="2400" cap="none" dirty="0">
                <a:ea typeface="+mn-lt"/>
                <a:cs typeface="+mn-lt"/>
              </a:rPr>
              <a:t>    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 a.</a:t>
            </a:r>
            <a:r>
              <a:rPr lang="en-US" sz="2400" cap="none">
                <a:ea typeface="+mn-lt"/>
                <a:cs typeface="+mn-lt"/>
              </a:rPr>
              <a:t> Nav</a:t>
            </a:r>
            <a:endParaRPr lang="en-US" sz="2400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b.</a:t>
            </a:r>
            <a:r>
              <a:rPr lang="en-US" sz="2400" cap="none">
                <a:ea typeface="+mn-lt"/>
                <a:cs typeface="+mn-lt"/>
              </a:rPr>
              <a:t> Recherche</a:t>
            </a:r>
            <a:endParaRPr lang="en-US" sz="2400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c.</a:t>
            </a:r>
            <a:r>
              <a:rPr lang="en-US" sz="2400" cap="none">
                <a:ea typeface="+mn-lt"/>
                <a:cs typeface="+mn-lt"/>
              </a:rPr>
              <a:t> Box</a:t>
            </a:r>
            <a:endParaRPr lang="en-US" sz="2400"/>
          </a:p>
          <a:p>
            <a:r>
              <a:rPr lang="en-US" sz="2400" cap="none" dirty="0">
                <a:ea typeface="+mn-lt"/>
                <a:cs typeface="+mn-lt"/>
              </a:rPr>
              <a:t>     </a:t>
            </a:r>
            <a:r>
              <a:rPr lang="en-US" sz="2400" b="1" cap="none">
                <a:solidFill>
                  <a:schemeClr val="bg1"/>
                </a:solidFill>
                <a:ea typeface="+mn-lt"/>
                <a:cs typeface="+mn-lt"/>
              </a:rPr>
              <a:t>d.</a:t>
            </a:r>
            <a:r>
              <a:rPr lang="en-US" sz="2400" cap="none" dirty="0">
                <a:ea typeface="+mn-lt"/>
                <a:cs typeface="+mn-lt"/>
              </a:rPr>
              <a:t> </a:t>
            </a:r>
            <a:r>
              <a:rPr lang="en-US" sz="2400" cap="none" err="1">
                <a:ea typeface="+mn-lt"/>
                <a:cs typeface="+mn-lt"/>
              </a:rPr>
              <a:t>Boxshadow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1F43E-54FC-4A15-928C-68F50B2D3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1" y="590110"/>
            <a:ext cx="7042866" cy="1656856"/>
          </a:xfrm>
        </p:spPr>
        <p:txBody>
          <a:bodyPr/>
          <a:lstStyle/>
          <a:p>
            <a:r>
              <a:rPr lang="fr-FR" b="1"/>
              <a:t>Que faire mieux</a:t>
            </a:r>
            <a:br>
              <a:rPr lang="fr-FR" b="1"/>
            </a:br>
            <a:r>
              <a:rPr lang="fr-FR" b="1"/>
              <a:t>une prochaine fois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4A3EA6-E07E-4861-BEDA-BBDB09AB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823" y="3641569"/>
            <a:ext cx="9975846" cy="746402"/>
          </a:xfrm>
        </p:spPr>
        <p:txBody>
          <a:bodyPr>
            <a:normAutofit/>
          </a:bodyPr>
          <a:lstStyle/>
          <a:p>
            <a:pPr algn="ctr"/>
            <a:r>
              <a:rPr lang="fr-FR" sz="4000" b="1" cap="none"/>
              <a:t>SMACSS :</a:t>
            </a:r>
            <a:r>
              <a:rPr lang="fr-FR" sz="4000" cap="none"/>
              <a:t> un bloc et ses @media</a:t>
            </a:r>
            <a:endParaRPr lang="fr-FR" sz="3500" i="1"/>
          </a:p>
          <a:p>
            <a:endParaRPr lang="fr-FR" cap="none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B834706-3F40-4DA0-950B-96B7D9F468C7}"/>
              </a:ext>
            </a:extLst>
          </p:cNvPr>
          <p:cNvSpPr txBox="1">
            <a:spLocks/>
          </p:cNvSpPr>
          <p:nvPr/>
        </p:nvSpPr>
        <p:spPr bwMode="gray">
          <a:xfrm>
            <a:off x="473469" y="2571894"/>
            <a:ext cx="11241052" cy="746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cap="none" dirty="0"/>
              <a:t>GIT :</a:t>
            </a:r>
            <a:r>
              <a:rPr lang="fr-FR" sz="4000" cap="none" dirty="0"/>
              <a:t> un commit par fonctionnalité validée !</a:t>
            </a:r>
            <a:endParaRPr lang="fr-FR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2822580A-5914-4296-9F4B-8C71109F54C8}"/>
              </a:ext>
            </a:extLst>
          </p:cNvPr>
          <p:cNvSpPr txBox="1">
            <a:spLocks/>
          </p:cNvSpPr>
          <p:nvPr/>
        </p:nvSpPr>
        <p:spPr bwMode="gray">
          <a:xfrm>
            <a:off x="1359114" y="4708369"/>
            <a:ext cx="9975846" cy="746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b="1" cap="none" dirty="0"/>
              <a:t>W3C :</a:t>
            </a:r>
            <a:r>
              <a:rPr lang="fr-FR" sz="4000" cap="none" dirty="0"/>
              <a:t> un test par idée !</a:t>
            </a:r>
          </a:p>
        </p:txBody>
      </p:sp>
    </p:spTree>
    <p:extLst>
      <p:ext uri="{BB962C8B-B14F-4D97-AF65-F5344CB8AC3E}">
        <p14:creationId xmlns:p14="http://schemas.microsoft.com/office/powerpoint/2010/main" val="24643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B9C7CC1-7C7A-4DCC-A604-0D476AD02CE5}"/>
              </a:ext>
            </a:extLst>
          </p:cNvPr>
          <p:cNvSpPr txBox="1"/>
          <p:nvPr/>
        </p:nvSpPr>
        <p:spPr>
          <a:xfrm>
            <a:off x="511834" y="641229"/>
            <a:ext cx="4497236" cy="54014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EF53A5"/>
                </a:solidFill>
                <a:cs typeface="Segoe UI"/>
              </a:rPr>
              <a:t>Plan</a:t>
            </a:r>
            <a:r>
              <a:rPr lang="en-US" sz="3000" b="1">
                <a:cs typeface="Segoe UI"/>
              </a:rPr>
              <a:t>​</a:t>
            </a:r>
          </a:p>
          <a:p>
            <a:endParaRPr lang="en-US" sz="1500" b="1">
              <a:solidFill>
                <a:srgbClr val="000000"/>
              </a:solidFill>
              <a:cs typeface="Segoe UI"/>
            </a:endParaRPr>
          </a:p>
          <a:p>
            <a:r>
              <a:rPr lang="en-US" sz="1200" dirty="0">
                <a:solidFill>
                  <a:srgbClr val="000000"/>
                </a:solidFill>
                <a:cs typeface="Segoe UI"/>
              </a:rPr>
              <a:t>   </a:t>
            </a:r>
          </a:p>
          <a:p>
            <a:r>
              <a:rPr lang="en-US" sz="2400" b="1">
                <a:solidFill>
                  <a:schemeClr val="bg1"/>
                </a:solidFill>
                <a:cs typeface="Segoe UI"/>
              </a:rPr>
              <a:t>1.</a:t>
            </a:r>
            <a:r>
              <a:rPr lang="en-US" sz="2400" dirty="0">
                <a:solidFill>
                  <a:srgbClr val="EF53A5"/>
                </a:solidFill>
                <a:cs typeface="Segoe UI"/>
              </a:rPr>
              <a:t> </a:t>
            </a:r>
            <a:r>
              <a:rPr lang="en-US" sz="2400" b="1" err="1">
                <a:solidFill>
                  <a:schemeClr val="bg1"/>
                </a:solidFill>
                <a:cs typeface="Segoe UI"/>
              </a:rPr>
              <a:t>Découpage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 maquette</a:t>
            </a:r>
            <a:endParaRPr lang="en-US" sz="2400">
              <a:solidFill>
                <a:schemeClr val="bg1"/>
              </a:solidFill>
              <a:cs typeface="Segoe UI"/>
            </a:endParaRPr>
          </a:p>
          <a:p>
            <a:endParaRPr lang="en-US" sz="2400" b="1">
              <a:solidFill>
                <a:schemeClr val="bg1"/>
              </a:solidFill>
              <a:cs typeface="Segoe UI"/>
            </a:endParaRPr>
          </a:p>
          <a:p>
            <a:r>
              <a:rPr lang="en-US" sz="2400" b="1">
                <a:solidFill>
                  <a:schemeClr val="bg1"/>
                </a:solidFill>
                <a:cs typeface="Segoe UI"/>
              </a:rPr>
              <a:t>2.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 Disposition &amp; responsive</a:t>
            </a:r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a.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Header / header </a:t>
            </a:r>
            <a:r>
              <a:rPr lang="en-US" sz="2400" err="1">
                <a:solidFill>
                  <a:srgbClr val="EF53A5"/>
                </a:solidFill>
                <a:cs typeface="Segoe UI"/>
              </a:rPr>
              <a:t>tel</a:t>
            </a:r>
            <a:r>
              <a:rPr lang="en-US" sz="2400">
                <a:cs typeface="Segoe UI"/>
              </a:rPr>
              <a:t>​</a:t>
            </a:r>
            <a:endParaRPr lang="en-US"/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b.</a:t>
            </a:r>
            <a:r>
              <a:rPr lang="en-US" sz="2400" dirty="0">
                <a:solidFill>
                  <a:srgbClr val="EF53A5"/>
                </a:solidFill>
                <a:cs typeface="Segoe UI"/>
              </a:rPr>
              <a:t> </a:t>
            </a:r>
            <a:r>
              <a:rPr lang="en-US" sz="2400" err="1">
                <a:solidFill>
                  <a:srgbClr val="EF53A5"/>
                </a:solidFill>
                <a:cs typeface="Segoe UI"/>
              </a:rPr>
              <a:t>Hebergements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 / footer</a:t>
            </a:r>
            <a:endParaRPr lang="en-US" sz="2400">
              <a:solidFill>
                <a:srgbClr val="EF53A5"/>
              </a:solidFill>
              <a:ea typeface="+mn-lt"/>
              <a:cs typeface="Segoe UI"/>
            </a:endParaRPr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c.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Activités</a:t>
            </a:r>
            <a:endParaRPr lang="en-US" sz="2400" err="1">
              <a:solidFill>
                <a:srgbClr val="EF53A5"/>
              </a:solidFill>
              <a:ea typeface="+mn-lt"/>
              <a:cs typeface="Segoe UI"/>
            </a:endParaRPr>
          </a:p>
          <a:p>
            <a:endParaRPr lang="en-US" sz="2400">
              <a:solidFill>
                <a:srgbClr val="000000"/>
              </a:solidFill>
              <a:cs typeface="Segoe UI"/>
            </a:endParaRPr>
          </a:p>
          <a:p>
            <a:r>
              <a:rPr lang="en-US" sz="2400" b="1">
                <a:solidFill>
                  <a:schemeClr val="bg1"/>
                </a:solidFill>
                <a:cs typeface="Segoe UI"/>
              </a:rPr>
              <a:t>3.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Animations</a:t>
            </a:r>
            <a:r>
              <a:rPr lang="en-US" sz="2400">
                <a:cs typeface="Segoe UI"/>
              </a:rPr>
              <a:t>​</a:t>
            </a:r>
            <a:endParaRPr lang="en-US"/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a.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Nav</a:t>
            </a:r>
            <a:r>
              <a:rPr lang="en-US" sz="2400">
                <a:cs typeface="Segoe UI"/>
              </a:rPr>
              <a:t>​</a:t>
            </a:r>
            <a:endParaRPr lang="en-US"/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b.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Recherche</a:t>
            </a:r>
            <a:r>
              <a:rPr lang="en-US" sz="2400">
                <a:cs typeface="Segoe UI"/>
              </a:rPr>
              <a:t>​</a:t>
            </a:r>
            <a:endParaRPr lang="en-US"/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c.</a:t>
            </a:r>
            <a:r>
              <a:rPr lang="en-US" sz="2400">
                <a:solidFill>
                  <a:srgbClr val="EF53A5"/>
                </a:solidFill>
                <a:cs typeface="Segoe UI"/>
              </a:rPr>
              <a:t> Box</a:t>
            </a:r>
            <a:r>
              <a:rPr lang="en-US" sz="2400">
                <a:cs typeface="Segoe UI"/>
              </a:rPr>
              <a:t>​</a:t>
            </a:r>
            <a:endParaRPr lang="en-US"/>
          </a:p>
          <a:p>
            <a:r>
              <a:rPr lang="en-US" sz="2400" dirty="0">
                <a:solidFill>
                  <a:srgbClr val="EF53A5"/>
                </a:solidFill>
                <a:cs typeface="Segoe UI"/>
              </a:rPr>
              <a:t>     </a:t>
            </a:r>
            <a:r>
              <a:rPr lang="en-US" sz="2400" b="1">
                <a:solidFill>
                  <a:schemeClr val="bg1"/>
                </a:solidFill>
                <a:cs typeface="Segoe UI"/>
              </a:rPr>
              <a:t>d.</a:t>
            </a:r>
            <a:r>
              <a:rPr lang="en-US" sz="2400" dirty="0">
                <a:solidFill>
                  <a:srgbClr val="EF53A5"/>
                </a:solidFill>
                <a:cs typeface="Segoe UI"/>
              </a:rPr>
              <a:t> </a:t>
            </a:r>
            <a:r>
              <a:rPr lang="en-US" sz="2400" err="1">
                <a:solidFill>
                  <a:srgbClr val="EF53A5"/>
                </a:solidFill>
                <a:cs typeface="Segoe UI"/>
              </a:rPr>
              <a:t>Boxshadow</a:t>
            </a:r>
            <a:r>
              <a:rPr lang="en-US" sz="2400">
                <a:cs typeface="Segoe UI"/>
              </a:rPr>
              <a:t>​</a:t>
            </a:r>
            <a:endParaRPr lang="en-US">
              <a:solidFill>
                <a:srgbClr val="000000"/>
              </a:solidFill>
              <a:cs typeface="Segoe UI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73AF3838-3F77-42BF-B3DF-376CC896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3914"/>
            <a:ext cx="7200180" cy="68501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C7C51D-05E2-455F-864A-E7D97B4D3F46}"/>
              </a:ext>
            </a:extLst>
          </p:cNvPr>
          <p:cNvSpPr/>
          <p:nvPr/>
        </p:nvSpPr>
        <p:spPr>
          <a:xfrm>
            <a:off x="949983" y="1949211"/>
            <a:ext cx="3292414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96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00C9-543B-43E9-A3C4-4797B7B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271"/>
            <a:ext cx="8761413" cy="706964"/>
          </a:xfrm>
        </p:spPr>
        <p:txBody>
          <a:bodyPr/>
          <a:lstStyle/>
          <a:p>
            <a:r>
              <a:rPr lang="fr-FR"/>
              <a:t>Disposition </a:t>
            </a:r>
            <a:r>
              <a:rPr lang="fr-FR" b="1"/>
              <a:t>&amp;</a:t>
            </a:r>
            <a:r>
              <a:rPr lang="fr-FR"/>
              <a:t> responsive </a:t>
            </a:r>
            <a:endParaRPr lang="fr-FR" sz="4000" b="1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1F8720-8D3A-4AFF-BA6C-CEA67081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4372" y="3926217"/>
            <a:ext cx="5184593" cy="2143395"/>
          </a:xfrm>
        </p:spPr>
        <p:txBody>
          <a:bodyPr/>
          <a:lstStyle/>
          <a:p>
            <a:pPr algn="ctr"/>
            <a:r>
              <a:rPr lang="fr-FR" sz="3800"/>
              <a:t>Display : none</a:t>
            </a:r>
          </a:p>
          <a:p>
            <a:pPr algn="ctr"/>
            <a:r>
              <a:rPr lang="fr-FR" sz="3800" b="1"/>
              <a:t>&amp;</a:t>
            </a:r>
          </a:p>
          <a:p>
            <a:pPr algn="ctr"/>
            <a:r>
              <a:rPr lang="fr-FR" sz="3800"/>
              <a:t>class .tel / .ordi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F5A4B3-22DB-4C3F-A03E-799889D38D53}"/>
              </a:ext>
            </a:extLst>
          </p:cNvPr>
          <p:cNvSpPr txBox="1"/>
          <p:nvPr/>
        </p:nvSpPr>
        <p:spPr>
          <a:xfrm>
            <a:off x="10360324" y="569343"/>
            <a:ext cx="9028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>
                <a:solidFill>
                  <a:schemeClr val="bg1"/>
                </a:solidFill>
              </a:rPr>
              <a:t>2.a.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F490821D-5E6C-49C2-97BC-AA5A6133F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41" y="2640975"/>
            <a:ext cx="11064931" cy="711462"/>
          </a:xfr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C20A5E8E-0638-45EB-9F56-519771CF0C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8871" y="5067208"/>
            <a:ext cx="5759687" cy="1491981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B2E1EDC-8993-4B44-8BD7-6BCFF4846AB5}"/>
              </a:ext>
            </a:extLst>
          </p:cNvPr>
          <p:cNvSpPr txBox="1"/>
          <p:nvPr/>
        </p:nvSpPr>
        <p:spPr>
          <a:xfrm>
            <a:off x="4652514" y="1547004"/>
            <a:ext cx="44397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Header | header tel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6AFE8B27-6A36-4D48-8B62-099759BE72A5}"/>
              </a:ext>
            </a:extLst>
          </p:cNvPr>
          <p:cNvSpPr/>
          <p:nvPr/>
        </p:nvSpPr>
        <p:spPr>
          <a:xfrm>
            <a:off x="2173080" y="3716173"/>
            <a:ext cx="488830" cy="97766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19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00C9-543B-43E9-A3C4-4797B7B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271"/>
            <a:ext cx="8761413" cy="706964"/>
          </a:xfrm>
        </p:spPr>
        <p:txBody>
          <a:bodyPr/>
          <a:lstStyle/>
          <a:p>
            <a:r>
              <a:rPr lang="fr-FR"/>
              <a:t>Disposition </a:t>
            </a:r>
            <a:r>
              <a:rPr lang="fr-FR" b="1"/>
              <a:t>&amp;</a:t>
            </a:r>
            <a:r>
              <a:rPr lang="fr-FR"/>
              <a:t> responsive </a:t>
            </a:r>
            <a:endParaRPr lang="fr-FR" sz="40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F5A4B3-22DB-4C3F-A03E-799889D38D53}"/>
              </a:ext>
            </a:extLst>
          </p:cNvPr>
          <p:cNvSpPr txBox="1"/>
          <p:nvPr/>
        </p:nvSpPr>
        <p:spPr>
          <a:xfrm>
            <a:off x="10360324" y="569343"/>
            <a:ext cx="9028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>
                <a:solidFill>
                  <a:schemeClr val="bg1"/>
                </a:solidFill>
              </a:rPr>
              <a:t>2.b.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2E1EDC-8993-4B44-8BD7-6BCFF4846AB5}"/>
              </a:ext>
            </a:extLst>
          </p:cNvPr>
          <p:cNvSpPr txBox="1"/>
          <p:nvPr/>
        </p:nvSpPr>
        <p:spPr>
          <a:xfrm>
            <a:off x="4278703" y="1547004"/>
            <a:ext cx="50004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Hébergements | </a:t>
            </a:r>
            <a:r>
              <a:rPr lang="fr-FR" sz="3200" b="1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footer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01E903E7-8C7C-425E-B36C-5DF07C0D7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218" y="2514627"/>
            <a:ext cx="7959422" cy="2746951"/>
          </a:xfrm>
        </p:spPr>
      </p:pic>
      <p:pic>
        <p:nvPicPr>
          <p:cNvPr id="22" name="Image 22">
            <a:extLst>
              <a:ext uri="{FF2B5EF4-FFF2-40B4-BE49-F238E27FC236}">
                <a16:creationId xmlns:a16="http://schemas.microsoft.com/office/drawing/2014/main" id="{1E8E783A-D7B5-4CC1-8823-6AD47F33B7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0001530" y="2417762"/>
            <a:ext cx="1998430" cy="3774567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F1A0235-455D-44F1-A782-8D9313A4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06033" y="5694631"/>
            <a:ext cx="7973800" cy="676903"/>
          </a:xfrm>
        </p:spPr>
        <p:txBody>
          <a:bodyPr/>
          <a:lstStyle/>
          <a:p>
            <a:r>
              <a:rPr lang="fr-FR" sz="3800"/>
              <a:t>Display : </a:t>
            </a:r>
            <a:r>
              <a:rPr lang="fr-FR" sz="3800" err="1"/>
              <a:t>flex</a:t>
            </a:r>
            <a:r>
              <a:rPr lang="fr-FR" sz="3800"/>
              <a:t> </a:t>
            </a:r>
            <a:r>
              <a:rPr lang="fr-FR" sz="3800" b="1"/>
              <a:t>&amp;</a:t>
            </a:r>
            <a:r>
              <a:rPr lang="fr-FR" sz="3800"/>
              <a:t> </a:t>
            </a:r>
            <a:r>
              <a:rPr lang="fr-FR" sz="3800" err="1"/>
              <a:t>column</a:t>
            </a:r>
            <a:r>
              <a:rPr lang="fr-FR" sz="3800"/>
              <a:t>-(reverse)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82B35BD-B508-4B7E-8072-4DB7914E27B2}"/>
              </a:ext>
            </a:extLst>
          </p:cNvPr>
          <p:cNvSpPr/>
          <p:nvPr/>
        </p:nvSpPr>
        <p:spPr>
          <a:xfrm>
            <a:off x="7274570" y="3804911"/>
            <a:ext cx="1998452" cy="5032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55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00C9-543B-43E9-A3C4-4797B7B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271"/>
            <a:ext cx="8761413" cy="706964"/>
          </a:xfrm>
        </p:spPr>
        <p:txBody>
          <a:bodyPr/>
          <a:lstStyle/>
          <a:p>
            <a:r>
              <a:rPr lang="fr-FR"/>
              <a:t>Disposition </a:t>
            </a:r>
            <a:r>
              <a:rPr lang="fr-FR" b="1"/>
              <a:t>&amp;</a:t>
            </a:r>
            <a:r>
              <a:rPr lang="fr-FR"/>
              <a:t> responsive </a:t>
            </a:r>
            <a:endParaRPr lang="fr-FR" sz="40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F5A4B3-22DB-4C3F-A03E-799889D38D53}"/>
              </a:ext>
            </a:extLst>
          </p:cNvPr>
          <p:cNvSpPr txBox="1"/>
          <p:nvPr/>
        </p:nvSpPr>
        <p:spPr>
          <a:xfrm>
            <a:off x="10360324" y="569343"/>
            <a:ext cx="9028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>
                <a:solidFill>
                  <a:schemeClr val="bg1"/>
                </a:solidFill>
              </a:rPr>
              <a:t>2.c.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2E1EDC-8993-4B44-8BD7-6BCFF4846AB5}"/>
              </a:ext>
            </a:extLst>
          </p:cNvPr>
          <p:cNvSpPr txBox="1"/>
          <p:nvPr/>
        </p:nvSpPr>
        <p:spPr>
          <a:xfrm>
            <a:off x="6291532" y="1547004"/>
            <a:ext cx="21249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Activités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F1A0235-455D-44F1-A782-8D9313A4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523" y="5522103"/>
            <a:ext cx="7973800" cy="676903"/>
          </a:xfrm>
        </p:spPr>
        <p:txBody>
          <a:bodyPr/>
          <a:lstStyle/>
          <a:p>
            <a:r>
              <a:rPr lang="fr-FR" sz="3800"/>
              <a:t>Display : </a:t>
            </a:r>
            <a:r>
              <a:rPr lang="fr-FR" sz="3800" err="1"/>
              <a:t>grid</a:t>
            </a:r>
            <a:r>
              <a:rPr lang="fr-FR" sz="3800"/>
              <a:t> </a:t>
            </a:r>
            <a:r>
              <a:rPr lang="fr-FR" sz="3800" b="1"/>
              <a:t>&amp;</a:t>
            </a:r>
            <a:r>
              <a:rPr lang="fr-FR" sz="3800"/>
              <a:t> </a:t>
            </a:r>
            <a:r>
              <a:rPr lang="fr-FR" sz="3800" err="1"/>
              <a:t>grid</a:t>
            </a:r>
            <a:r>
              <a:rPr lang="fr-FR" sz="3800"/>
              <a:t>-area</a:t>
            </a:r>
          </a:p>
        </p:txBody>
      </p:sp>
      <p:pic>
        <p:nvPicPr>
          <p:cNvPr id="18" name="Image 18">
            <a:extLst>
              <a:ext uri="{FF2B5EF4-FFF2-40B4-BE49-F238E27FC236}">
                <a16:creationId xmlns:a16="http://schemas.microsoft.com/office/drawing/2014/main" id="{ACD04B67-9A53-4B6E-9105-EB5D51857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596" y="2580365"/>
            <a:ext cx="7643119" cy="2428567"/>
          </a:xfr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18B93AD4-560E-4BF8-ACE3-0BA708FF92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041608" y="2259611"/>
            <a:ext cx="2581180" cy="4493435"/>
          </a:xfr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6E71039-71EA-4FDC-AFBD-700CC9643A8B}"/>
              </a:ext>
            </a:extLst>
          </p:cNvPr>
          <p:cNvSpPr/>
          <p:nvPr/>
        </p:nvSpPr>
        <p:spPr>
          <a:xfrm>
            <a:off x="6728230" y="3790534"/>
            <a:ext cx="1998452" cy="5032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44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1B8E9-A678-46F2-BE6C-441708E9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43739"/>
            <a:ext cx="8825659" cy="566738"/>
          </a:xfrm>
        </p:spPr>
        <p:txBody>
          <a:bodyPr>
            <a:noAutofit/>
          </a:bodyPr>
          <a:lstStyle/>
          <a:p>
            <a:r>
              <a:rPr lang="fr-FR" sz="3600"/>
              <a:t>Animations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C5337A-6C1F-4E09-B7BA-4B8B5C25442D}"/>
              </a:ext>
            </a:extLst>
          </p:cNvPr>
          <p:cNvSpPr txBox="1"/>
          <p:nvPr/>
        </p:nvSpPr>
        <p:spPr>
          <a:xfrm>
            <a:off x="9986514" y="5328249"/>
            <a:ext cx="127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nav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pic>
        <p:nvPicPr>
          <p:cNvPr id="9" name="Image 9">
            <a:hlinkClick r:id="" action="ppaction://media"/>
            <a:extLst>
              <a:ext uri="{FF2B5EF4-FFF2-40B4-BE49-F238E27FC236}">
                <a16:creationId xmlns:a16="http://schemas.microsoft.com/office/drawing/2014/main" id="{AAD520FA-1381-4238-A844-91CF952CC8BF}"/>
              </a:ext>
            </a:extLst>
          </p:cNvPr>
          <p:cNvPicPr>
            <a:picLocks noGrp="1" noRot="1" noChangeAspect="1"/>
          </p:cNvPicPr>
          <p:nvPr>
            <p:ph type="pic" idx="1"/>
            <a:videoFile r:link="rId1"/>
          </p:nvPr>
        </p:nvPicPr>
        <p:blipFill rotWithShape="1">
          <a:blip r:embed="rId3"/>
          <a:srcRect t="24096" b="24096"/>
          <a:stretch/>
        </p:blipFill>
        <p:spPr>
          <a:xfrm>
            <a:off x="292313" y="240100"/>
            <a:ext cx="7344792" cy="4119114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0E41FE-FA71-40EF-8761-DBEC603B6949}"/>
              </a:ext>
            </a:extLst>
          </p:cNvPr>
          <p:cNvSpPr txBox="1"/>
          <p:nvPr/>
        </p:nvSpPr>
        <p:spPr>
          <a:xfrm>
            <a:off x="7858664" y="164764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3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4D43315D-6000-4380-AB29-B7DC1EE1D59B}"/>
              </a:ext>
            </a:extLst>
          </p:cNvPr>
          <p:cNvSpPr txBox="1">
            <a:spLocks/>
          </p:cNvSpPr>
          <p:nvPr/>
        </p:nvSpPr>
        <p:spPr>
          <a:xfrm>
            <a:off x="8451580" y="1453311"/>
            <a:ext cx="3545574" cy="221527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380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6893C0-2800-462D-9B13-7E24E312E75A}"/>
              </a:ext>
            </a:extLst>
          </p:cNvPr>
          <p:cNvSpPr txBox="1"/>
          <p:nvPr/>
        </p:nvSpPr>
        <p:spPr>
          <a:xfrm>
            <a:off x="10374702" y="583721"/>
            <a:ext cx="8885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000" b="1">
                <a:solidFill>
                  <a:schemeClr val="bg1"/>
                </a:solidFill>
              </a:rPr>
              <a:t>3.a.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9363DB-9049-4784-9242-D44A0C3F4CB3}"/>
              </a:ext>
            </a:extLst>
          </p:cNvPr>
          <p:cNvSpPr txBox="1"/>
          <p:nvPr/>
        </p:nvSpPr>
        <p:spPr>
          <a:xfrm>
            <a:off x="7829910" y="1719532"/>
            <a:ext cx="432470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800">
                <a:solidFill>
                  <a:schemeClr val="accent1"/>
                </a:solidFill>
                <a:ea typeface="+mn-lt"/>
                <a:cs typeface="+mn-lt"/>
              </a:rPr>
              <a:t>nav ul li:hover &gt; a</a:t>
            </a:r>
            <a:endParaRPr lang="fr-FR"/>
          </a:p>
          <a:p>
            <a:pPr algn="ctr"/>
            <a:endParaRPr lang="fr-FR" sz="3800">
              <a:solidFill>
                <a:schemeClr val="accent1"/>
              </a:solidFill>
            </a:endParaRPr>
          </a:p>
          <a:p>
            <a:pPr algn="ctr"/>
            <a:r>
              <a:rPr lang="fr-FR" sz="3800">
                <a:solidFill>
                  <a:schemeClr val="accent1"/>
                </a:solidFill>
              </a:rPr>
              <a:t>.stretch-link</a:t>
            </a:r>
          </a:p>
        </p:txBody>
      </p:sp>
    </p:spTree>
    <p:extLst>
      <p:ext uri="{BB962C8B-B14F-4D97-AF65-F5344CB8AC3E}">
        <p14:creationId xmlns:p14="http://schemas.microsoft.com/office/powerpoint/2010/main" val="8397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1B8E9-A678-46F2-BE6C-441708E9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43739"/>
            <a:ext cx="8825659" cy="566738"/>
          </a:xfrm>
        </p:spPr>
        <p:txBody>
          <a:bodyPr>
            <a:noAutofit/>
          </a:bodyPr>
          <a:lstStyle/>
          <a:p>
            <a:r>
              <a:rPr lang="fr-FR" sz="3600"/>
              <a:t>Animations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C5337A-6C1F-4E09-B7BA-4B8B5C25442D}"/>
              </a:ext>
            </a:extLst>
          </p:cNvPr>
          <p:cNvSpPr txBox="1"/>
          <p:nvPr/>
        </p:nvSpPr>
        <p:spPr>
          <a:xfrm>
            <a:off x="8678175" y="5328249"/>
            <a:ext cx="2585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recherche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0E41FE-FA71-40EF-8761-DBEC603B6949}"/>
              </a:ext>
            </a:extLst>
          </p:cNvPr>
          <p:cNvSpPr txBox="1"/>
          <p:nvPr/>
        </p:nvSpPr>
        <p:spPr>
          <a:xfrm>
            <a:off x="7858664" y="164764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3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4D43315D-6000-4380-AB29-B7DC1EE1D59B}"/>
              </a:ext>
            </a:extLst>
          </p:cNvPr>
          <p:cNvSpPr txBox="1">
            <a:spLocks/>
          </p:cNvSpPr>
          <p:nvPr/>
        </p:nvSpPr>
        <p:spPr>
          <a:xfrm>
            <a:off x="8451580" y="1453311"/>
            <a:ext cx="3545574" cy="221527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380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6893C0-2800-462D-9B13-7E24E312E75A}"/>
              </a:ext>
            </a:extLst>
          </p:cNvPr>
          <p:cNvSpPr txBox="1"/>
          <p:nvPr/>
        </p:nvSpPr>
        <p:spPr>
          <a:xfrm>
            <a:off x="10374702" y="583721"/>
            <a:ext cx="8885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000" b="1">
                <a:solidFill>
                  <a:schemeClr val="bg1"/>
                </a:solidFill>
              </a:rPr>
              <a:t>3.b.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9363DB-9049-4784-9242-D44A0C3F4CB3}"/>
              </a:ext>
            </a:extLst>
          </p:cNvPr>
          <p:cNvSpPr txBox="1"/>
          <p:nvPr/>
        </p:nvSpPr>
        <p:spPr>
          <a:xfrm>
            <a:off x="7585495" y="1187570"/>
            <a:ext cx="461225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>
                <a:solidFill>
                  <a:schemeClr val="accent1"/>
                </a:solidFill>
              </a:rPr>
              <a:t>caret-color</a:t>
            </a:r>
          </a:p>
          <a:p>
            <a:pPr algn="ctr"/>
            <a:r>
              <a:rPr lang="fr-FR" sz="4000">
                <a:solidFill>
                  <a:schemeClr val="accent1"/>
                </a:solidFill>
              </a:rPr>
              <a:t>  </a:t>
            </a:r>
            <a:endParaRPr lang="fr-FR" sz="3000">
              <a:solidFill>
                <a:schemeClr val="accent1"/>
              </a:solidFill>
            </a:endParaRPr>
          </a:p>
          <a:p>
            <a:pPr algn="ctr"/>
            <a:r>
              <a:rPr lang="fr-FR" sz="4000">
                <a:solidFill>
                  <a:schemeClr val="accent1"/>
                </a:solidFill>
              </a:rPr>
              <a:t>Input:focus </a:t>
            </a:r>
          </a:p>
          <a:p>
            <a:r>
              <a:rPr lang="fr-FR" sz="4000">
                <a:solidFill>
                  <a:schemeClr val="accent1"/>
                </a:solidFill>
                <a:ea typeface="+mn-lt"/>
                <a:cs typeface="+mn-lt"/>
              </a:rPr>
              <a:t>{ outline </a:t>
            </a:r>
            <a:r>
              <a:rPr lang="fr-FR" sz="4000" b="1">
                <a:solidFill>
                  <a:schemeClr val="accent1"/>
                </a:solidFill>
                <a:ea typeface="+mn-lt"/>
                <a:cs typeface="+mn-lt"/>
              </a:rPr>
              <a:t>&amp;</a:t>
            </a:r>
          </a:p>
          <a:p>
            <a:r>
              <a:rPr lang="fr-FR" sz="4000">
                <a:solidFill>
                  <a:schemeClr val="accent1"/>
                </a:solidFill>
                <a:ea typeface="+mn-lt"/>
                <a:cs typeface="+mn-lt"/>
              </a:rPr>
              <a:t>     ::placeholder</a:t>
            </a:r>
            <a:r>
              <a:rPr lang="fr-FR" sz="4000">
                <a:solidFill>
                  <a:schemeClr val="accent1"/>
                </a:solidFill>
              </a:rPr>
              <a:t> }</a:t>
            </a:r>
          </a:p>
        </p:txBody>
      </p:sp>
      <p:pic>
        <p:nvPicPr>
          <p:cNvPr id="3" name="Image 3">
            <a:hlinkClick r:id="" action="ppaction://media"/>
            <a:extLst>
              <a:ext uri="{FF2B5EF4-FFF2-40B4-BE49-F238E27FC236}">
                <a16:creationId xmlns:a16="http://schemas.microsoft.com/office/drawing/2014/main" id="{67C5A385-6F9D-46FF-BE7A-5D3DDA0C8F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019" y="130294"/>
            <a:ext cx="7346829" cy="41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1B8E9-A678-46F2-BE6C-441708E9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43739"/>
            <a:ext cx="8825659" cy="566738"/>
          </a:xfrm>
        </p:spPr>
        <p:txBody>
          <a:bodyPr>
            <a:noAutofit/>
          </a:bodyPr>
          <a:lstStyle/>
          <a:p>
            <a:r>
              <a:rPr lang="fr-FR" sz="3600"/>
              <a:t>Animations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C5337A-6C1F-4E09-B7BA-4B8B5C25442D}"/>
              </a:ext>
            </a:extLst>
          </p:cNvPr>
          <p:cNvSpPr txBox="1"/>
          <p:nvPr/>
        </p:nvSpPr>
        <p:spPr>
          <a:xfrm>
            <a:off x="9986516" y="5342626"/>
            <a:ext cx="12767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box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0E41FE-FA71-40EF-8761-DBEC603B6949}"/>
              </a:ext>
            </a:extLst>
          </p:cNvPr>
          <p:cNvSpPr txBox="1"/>
          <p:nvPr/>
        </p:nvSpPr>
        <p:spPr>
          <a:xfrm>
            <a:off x="7858664" y="164764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sz="3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4D43315D-6000-4380-AB29-B7DC1EE1D59B}"/>
              </a:ext>
            </a:extLst>
          </p:cNvPr>
          <p:cNvSpPr txBox="1">
            <a:spLocks/>
          </p:cNvSpPr>
          <p:nvPr/>
        </p:nvSpPr>
        <p:spPr>
          <a:xfrm>
            <a:off x="8451580" y="1453311"/>
            <a:ext cx="3545574" cy="221527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380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6893C0-2800-462D-9B13-7E24E312E75A}"/>
              </a:ext>
            </a:extLst>
          </p:cNvPr>
          <p:cNvSpPr txBox="1"/>
          <p:nvPr/>
        </p:nvSpPr>
        <p:spPr>
          <a:xfrm>
            <a:off x="10374702" y="583721"/>
            <a:ext cx="8885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000" b="1">
                <a:solidFill>
                  <a:schemeClr val="bg1"/>
                </a:solidFill>
              </a:rPr>
              <a:t>3.c.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9363DB-9049-4784-9242-D44A0C3F4CB3}"/>
              </a:ext>
            </a:extLst>
          </p:cNvPr>
          <p:cNvSpPr txBox="1"/>
          <p:nvPr/>
        </p:nvSpPr>
        <p:spPr>
          <a:xfrm>
            <a:off x="7585495" y="1733910"/>
            <a:ext cx="46122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>
                <a:solidFill>
                  <a:schemeClr val="accent1"/>
                </a:solidFill>
                <a:ea typeface="+mn-lt"/>
                <a:cs typeface="+mn-lt"/>
              </a:rPr>
              <a:t>cursor: zoom-in</a:t>
            </a:r>
          </a:p>
          <a:p>
            <a:pPr algn="ctr"/>
            <a:endParaRPr lang="fr-FR" sz="4000">
              <a:solidFill>
                <a:schemeClr val="accent1"/>
              </a:solidFill>
              <a:ea typeface="+mn-lt"/>
              <a:cs typeface="+mn-lt"/>
            </a:endParaRPr>
          </a:p>
          <a:p>
            <a:pPr algn="ctr"/>
            <a:r>
              <a:rPr lang="fr-FR" sz="4000">
                <a:solidFill>
                  <a:schemeClr val="accent1"/>
                </a:solidFill>
                <a:ea typeface="+mn-lt"/>
                <a:cs typeface="+mn-lt"/>
              </a:rPr>
              <a:t>transform : scale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8F007F-7A69-42BB-876E-4E4DD45C1A2B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pic>
        <p:nvPicPr>
          <p:cNvPr id="8" name="Image 8">
            <a:hlinkClick r:id="" action="ppaction://media"/>
            <a:extLst>
              <a:ext uri="{FF2B5EF4-FFF2-40B4-BE49-F238E27FC236}">
                <a16:creationId xmlns:a16="http://schemas.microsoft.com/office/drawing/2014/main" id="{3ECDAC99-572E-4CFA-92A9-8695EB822F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6302" y="317200"/>
            <a:ext cx="7332453" cy="41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1B8E9-A678-46F2-BE6C-441708E9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43739"/>
            <a:ext cx="8825659" cy="566738"/>
          </a:xfrm>
        </p:spPr>
        <p:txBody>
          <a:bodyPr>
            <a:noAutofit/>
          </a:bodyPr>
          <a:lstStyle/>
          <a:p>
            <a:r>
              <a:rPr lang="fr-FR" sz="3600"/>
              <a:t>Animations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C5337A-6C1F-4E09-B7BA-4B8B5C25442D}"/>
              </a:ext>
            </a:extLst>
          </p:cNvPr>
          <p:cNvSpPr txBox="1"/>
          <p:nvPr/>
        </p:nvSpPr>
        <p:spPr>
          <a:xfrm>
            <a:off x="8491270" y="5328249"/>
            <a:ext cx="27719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 </a:t>
            </a:r>
            <a:r>
              <a:rPr lang="fr-FR" sz="3200" b="1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boxShadow</a:t>
            </a:r>
            <a:r>
              <a:rPr lang="fr-FR" sz="3200" b="1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6893C0-2800-462D-9B13-7E24E312E75A}"/>
              </a:ext>
            </a:extLst>
          </p:cNvPr>
          <p:cNvSpPr txBox="1"/>
          <p:nvPr/>
        </p:nvSpPr>
        <p:spPr>
          <a:xfrm>
            <a:off x="10374702" y="583721"/>
            <a:ext cx="8885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000" b="1">
                <a:solidFill>
                  <a:schemeClr val="bg1"/>
                </a:solidFill>
              </a:rPr>
              <a:t>3.d.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9363DB-9049-4784-9242-D44A0C3F4CB3}"/>
              </a:ext>
            </a:extLst>
          </p:cNvPr>
          <p:cNvSpPr txBox="1"/>
          <p:nvPr/>
        </p:nvSpPr>
        <p:spPr>
          <a:xfrm>
            <a:off x="7714891" y="2021457"/>
            <a:ext cx="4540369" cy="1337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>
                <a:solidFill>
                  <a:schemeClr val="accent1"/>
                </a:solidFill>
                <a:ea typeface="+mn-lt"/>
                <a:cs typeface="+mn-lt"/>
              </a:rPr>
              <a:t>box-shadow : inset</a:t>
            </a:r>
          </a:p>
        </p:txBody>
      </p:sp>
      <p:pic>
        <p:nvPicPr>
          <p:cNvPr id="3" name="Image 8">
            <a:hlinkClick r:id="" action="ppaction://media"/>
            <a:extLst>
              <a:ext uri="{FF2B5EF4-FFF2-40B4-BE49-F238E27FC236}">
                <a16:creationId xmlns:a16="http://schemas.microsoft.com/office/drawing/2014/main" id="{3153DC5B-C71A-4EE6-96C7-C47B82ECAA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8792" y="230936"/>
            <a:ext cx="7318073" cy="41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Ion Boardroom</vt:lpstr>
      <vt:lpstr>Openclassrooms   Projet 2    Alice Marti-Cavalle</vt:lpstr>
      <vt:lpstr>Présentation PowerPoint</vt:lpstr>
      <vt:lpstr>Disposition &amp; responsive </vt:lpstr>
      <vt:lpstr>Disposition &amp; responsive </vt:lpstr>
      <vt:lpstr>Disposition &amp; responsive </vt:lpstr>
      <vt:lpstr>Animations</vt:lpstr>
      <vt:lpstr>Animations</vt:lpstr>
      <vt:lpstr>Animations</vt:lpstr>
      <vt:lpstr>Animations</vt:lpstr>
      <vt:lpstr>Que faire mieux une prochaine fois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21</cp:revision>
  <dcterms:created xsi:type="dcterms:W3CDTF">2021-03-04T14:54:01Z</dcterms:created>
  <dcterms:modified xsi:type="dcterms:W3CDTF">2021-03-18T11:57:46Z</dcterms:modified>
</cp:coreProperties>
</file>