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E850-6A9E-4D33-B1BA-F415D65C9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2675B-59A5-4968-9C39-C8BE93C94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D071-7966-4AEA-9D0D-CB726232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2224-48E8-406C-8BC2-6CFC2070248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C383-8F54-4C55-8BF6-3BF6010C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F99F-8850-4294-B2ED-0CCE2C37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DE3-B772-44BE-842E-07C0BD202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4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1AD2-8C8C-4983-BDDE-C8E5DB4B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3B183-02A5-4DC7-9CAF-273925D3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7E5F-BE86-429D-8D58-D4E703B8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2224-48E8-406C-8BC2-6CFC2070248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FFA9-D563-4297-8F4C-3B896083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9252-47EE-4F1A-B93C-33FED717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DE3-B772-44BE-842E-07C0BD202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9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B478D-4DC5-468F-AF46-F743BB38E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DD932-7BC0-4135-A70D-A4E34A8B2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803C-4C42-47CC-BB0A-97B617EF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2224-48E8-406C-8BC2-6CFC2070248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F53E-66F0-47DD-8B40-DF2CD64C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D57C-9DEA-42D7-A553-2108ADF8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DE3-B772-44BE-842E-07C0BD202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6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48E2-FB26-46EE-B5AC-FB7ED0BA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C9EF-AD07-41E1-AF54-A5464F9D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B8F3-310D-47E2-9DD1-7A458CDC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2224-48E8-406C-8BC2-6CFC2070248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9D81-1031-492A-8B72-CB5C88BD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BE6C0-F57A-4D62-A597-0AB25AC8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DE3-B772-44BE-842E-07C0BD202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3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B7B1-42CA-4D99-BD04-8BD17FD7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0EE54-F8EA-482B-8864-CAAEE6AB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30AD-5C73-4A24-9CEE-976A8594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2224-48E8-406C-8BC2-6CFC2070248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B7AFD-049A-4945-8FD0-01365A8C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2F5E2-2001-4EC0-B36E-BBA2D028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DE3-B772-44BE-842E-07C0BD202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8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3CD-25C9-4E37-BCB6-42561BB9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AA3D-5156-4BFE-A307-5E2D105CE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9719E-5120-421B-BAFA-FEE0EE8D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8AFB2-0DBC-4088-8880-C7A5BFD2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2224-48E8-406C-8BC2-6CFC2070248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2CF4B-1948-406D-A611-C8DADCBB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B392-9FD5-432A-93FF-1DA3D678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DE3-B772-44BE-842E-07C0BD202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BD48-C1BF-451C-8073-100E7CFE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9549-D572-453C-9B40-44E27C2A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E40A0-355B-4B7E-B91D-8DF2D2BD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68BB8-7654-42AF-B77A-4D0F04739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7FF0A-0930-4C18-8DAC-ED00E80F2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A62CE-E3FD-457B-86E1-99DE8255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2224-48E8-406C-8BC2-6CFC2070248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06DD5-0AE5-498F-B9A6-151B1E8E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7A76D-BF54-47D1-92B8-6C108692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DE3-B772-44BE-842E-07C0BD202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3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C742-0B11-49AD-8909-BF5628B8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2154F-82BC-456F-91E7-F99B7999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2224-48E8-406C-8BC2-6CFC2070248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D302F-E163-45B0-8275-6E31B96A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34FD5-F9DD-4C91-A772-EF1352D9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DE3-B772-44BE-842E-07C0BD202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5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28236-8E55-4012-9AFA-4E0F157E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2224-48E8-406C-8BC2-6CFC2070248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6B0E1-18C3-416E-8580-D2A5E4BF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B9E0C-ABF3-473F-8EC8-87C19231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DE3-B772-44BE-842E-07C0BD202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5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36E5-4910-4DC5-A9A9-670B92A0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F5CA-62F3-4FCA-9A81-650C2278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AD9FF-49EC-40B4-9650-B99EDD6A6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8BF3E-6C2B-4365-98B8-134D0C5D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2224-48E8-406C-8BC2-6CFC2070248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1D554-FD50-4DA4-BCAA-7264E652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0EE19-3A93-4475-AEEE-8BAB580C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DE3-B772-44BE-842E-07C0BD202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5AC2-AA2E-4E9D-99E2-58754216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94831-7E29-4414-9A60-531FB04DC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CC6FB-868E-4253-906F-750D7BCFF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95973-1D8D-4C01-BAE1-6A22859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2224-48E8-406C-8BC2-6CFC2070248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78A56-C66F-4E82-B388-A7F75B9A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85D91-EAC9-4A43-A5B7-671DD9BA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DE3-B772-44BE-842E-07C0BD202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52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451A0-804D-4514-A99A-30986DB8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BF525-F3C6-46AE-986D-0073CA98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1BE0D-1F26-431E-AEF5-780A001DF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2224-48E8-406C-8BC2-6CFC2070248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3C7B-7924-4E7F-AC17-2278F33E3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4504-96F1-4B80-9364-EC5CE9FA9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EDE3-B772-44BE-842E-07C0BD202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69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ceholder-square – Denver Commercial Property Services">
            <a:extLst>
              <a:ext uri="{FF2B5EF4-FFF2-40B4-BE49-F238E27FC236}">
                <a16:creationId xmlns:a16="http://schemas.microsoft.com/office/drawing/2014/main" id="{8A8DAF37-B1D4-46C3-A3DC-7FF88BBC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0" y="1756956"/>
            <a:ext cx="3347183" cy="334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2379F2-C44F-4D02-8ECB-9972D0F2E96E}"/>
              </a:ext>
            </a:extLst>
          </p:cNvPr>
          <p:cNvSpPr txBox="1"/>
          <p:nvPr/>
        </p:nvSpPr>
        <p:spPr>
          <a:xfrm>
            <a:off x="8443666" y="3868615"/>
            <a:ext cx="277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Screen with enemy and different assets maybe light theme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2BA45-68C2-42AE-AE92-5FB9F6A4D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8" y="1756956"/>
            <a:ext cx="3344087" cy="3344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532D42-A749-44E6-8AD1-931D42746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26" y="1756956"/>
            <a:ext cx="3347183" cy="33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1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Noble Mathews</dc:creator>
  <cp:lastModifiedBy>Noble Mathews</cp:lastModifiedBy>
  <cp:revision>1</cp:revision>
  <dcterms:created xsi:type="dcterms:W3CDTF">2021-01-15T06:06:09Z</dcterms:created>
  <dcterms:modified xsi:type="dcterms:W3CDTF">2021-01-15T06:08:24Z</dcterms:modified>
</cp:coreProperties>
</file>