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0" r:id="rId5"/>
  </p:sldMasterIdLst>
  <p:notesMasterIdLst>
    <p:notesMasterId r:id="rId13"/>
  </p:notesMasterIdLst>
  <p:handoutMasterIdLst>
    <p:handoutMasterId r:id="rId14"/>
  </p:handoutMasterIdLst>
  <p:sldIdLst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CE"/>
    <a:srgbClr val="6D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0" autoAdjust="0"/>
    <p:restoredTop sz="94576" autoAdjust="0"/>
  </p:normalViewPr>
  <p:slideViewPr>
    <p:cSldViewPr snapToGrid="0" snapToObjects="1">
      <p:cViewPr varScale="1">
        <p:scale>
          <a:sx n="63" d="100"/>
          <a:sy n="63" d="100"/>
        </p:scale>
        <p:origin x="868" y="32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(59% 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1488418</c:v>
                </c:pt>
                <c:pt idx="2">
                  <c:v>1488418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884756</c:v>
                </c:pt>
                <c:pt idx="1">
                  <c:v>884756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2-4E79-9105-3F99C68961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1488418</c:v>
                </c:pt>
                <c:pt idx="2">
                  <c:v>1488418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603662</c:v>
                </c:pt>
                <c:pt idx="1">
                  <c:v>603662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2-4E79-9105-3F99C6896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085968"/>
        <c:axId val="1706081616"/>
      </c:areaChart>
      <c:dateAx>
        <c:axId val="1706085968"/>
        <c:scaling>
          <c:orientation val="minMax"/>
          <c:max val="14095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# of freshmen</a:t>
                </a:r>
                <a:r>
                  <a:rPr lang="en-US" sz="1400" baseline="0" dirty="0" smtClean="0"/>
                  <a:t> seeking bachelor’s in 2010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(1.48 million total)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6081616"/>
        <c:crosses val="autoZero"/>
        <c:auto val="0"/>
        <c:lblOffset val="100"/>
        <c:baseTimeUnit val="years"/>
        <c:majorUnit val="250000"/>
        <c:majorTimeUnit val="days"/>
      </c:dateAx>
      <c:valAx>
        <c:axId val="1706081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060859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(59% 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1488418</c:v>
                </c:pt>
                <c:pt idx="2">
                  <c:v>1488418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597513</c:v>
                </c:pt>
                <c:pt idx="1">
                  <c:v>597513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4-4590-A487-F447C3D617A6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Sheet1!$C$2:$C$4</c:f>
              <c:numCache>
                <c:formatCode>General</c:formatCode>
                <c:ptCount val="3"/>
                <c:pt idx="0">
                  <c:v>225668</c:v>
                </c:pt>
                <c:pt idx="1">
                  <c:v>225668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4-4590-A487-F447C3D617A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Height3</c:v>
                </c:pt>
              </c:strCache>
            </c:strRef>
          </c:tx>
          <c:spPr>
            <a:solidFill>
              <a:srgbClr val="FD9915"/>
            </a:solidFill>
            <a:ln w="25400">
              <a:noFill/>
            </a:ln>
          </c:spPr>
          <c:val>
            <c:numRef>
              <c:f>Sheet1!$D$2:$D$4</c:f>
              <c:numCache>
                <c:formatCode>General</c:formatCode>
                <c:ptCount val="3"/>
                <c:pt idx="0">
                  <c:v>61575</c:v>
                </c:pt>
                <c:pt idx="1">
                  <c:v>61575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4-4590-A487-F447C3D617A6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Height4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1488418</c:v>
                </c:pt>
                <c:pt idx="2">
                  <c:v>1488418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603662</c:v>
                </c:pt>
                <c:pt idx="1">
                  <c:v>603662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4-4590-A487-F447C3D61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080528"/>
        <c:axId val="1706083248"/>
      </c:areaChart>
      <c:dateAx>
        <c:axId val="1706080528"/>
        <c:scaling>
          <c:orientation val="minMax"/>
          <c:max val="14095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# of freshmen</a:t>
                </a:r>
                <a:r>
                  <a:rPr lang="en-US" sz="1400" baseline="0" dirty="0" smtClean="0"/>
                  <a:t> seeking bachelor’s in 2010</a:t>
                </a:r>
              </a:p>
              <a:p>
                <a:pPr>
                  <a:defRPr sz="1400"/>
                </a:pPr>
                <a:r>
                  <a:rPr lang="en-US" sz="1400" baseline="0" dirty="0" smtClean="0"/>
                  <a:t>(1.48 million total)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6083248"/>
        <c:crosses val="autoZero"/>
        <c:auto val="0"/>
        <c:lblOffset val="100"/>
        <c:baseTimeUnit val="years"/>
        <c:majorUnit val="250000"/>
        <c:majorTimeUnit val="days"/>
      </c:dateAx>
      <c:valAx>
        <c:axId val="1706083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0608052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by college (grouped by same college grad rate)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spPr>
            <a:solidFill>
              <a:srgbClr val="BBE0E3"/>
            </a:solidFill>
          </c:spPr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206</c:v>
                </c:pt>
                <c:pt idx="4">
                  <c:v>206</c:v>
                </c:pt>
                <c:pt idx="5">
                  <c:v>3269</c:v>
                </c:pt>
                <c:pt idx="6">
                  <c:v>3269</c:v>
                </c:pt>
                <c:pt idx="7">
                  <c:v>3529</c:v>
                </c:pt>
                <c:pt idx="8">
                  <c:v>3529</c:v>
                </c:pt>
                <c:pt idx="9">
                  <c:v>4014</c:v>
                </c:pt>
                <c:pt idx="10">
                  <c:v>4014</c:v>
                </c:pt>
                <c:pt idx="11">
                  <c:v>7938</c:v>
                </c:pt>
                <c:pt idx="12">
                  <c:v>7938</c:v>
                </c:pt>
                <c:pt idx="13">
                  <c:v>9194</c:v>
                </c:pt>
                <c:pt idx="14">
                  <c:v>9194</c:v>
                </c:pt>
                <c:pt idx="15">
                  <c:v>9553</c:v>
                </c:pt>
                <c:pt idx="16">
                  <c:v>9553</c:v>
                </c:pt>
                <c:pt idx="17">
                  <c:v>10173</c:v>
                </c:pt>
                <c:pt idx="18">
                  <c:v>10173</c:v>
                </c:pt>
                <c:pt idx="19">
                  <c:v>10712</c:v>
                </c:pt>
                <c:pt idx="20">
                  <c:v>10712</c:v>
                </c:pt>
                <c:pt idx="21">
                  <c:v>12018</c:v>
                </c:pt>
                <c:pt idx="22">
                  <c:v>12018</c:v>
                </c:pt>
                <c:pt idx="23">
                  <c:v>15586</c:v>
                </c:pt>
                <c:pt idx="24">
                  <c:v>15586</c:v>
                </c:pt>
                <c:pt idx="25">
                  <c:v>16939</c:v>
                </c:pt>
                <c:pt idx="26">
                  <c:v>16939</c:v>
                </c:pt>
                <c:pt idx="27">
                  <c:v>21119</c:v>
                </c:pt>
                <c:pt idx="28">
                  <c:v>21119</c:v>
                </c:pt>
                <c:pt idx="29">
                  <c:v>25082</c:v>
                </c:pt>
                <c:pt idx="30">
                  <c:v>25082</c:v>
                </c:pt>
                <c:pt idx="31">
                  <c:v>26783</c:v>
                </c:pt>
                <c:pt idx="32">
                  <c:v>26783</c:v>
                </c:pt>
                <c:pt idx="33">
                  <c:v>30254</c:v>
                </c:pt>
                <c:pt idx="34">
                  <c:v>30254</c:v>
                </c:pt>
                <c:pt idx="35">
                  <c:v>33431</c:v>
                </c:pt>
                <c:pt idx="36">
                  <c:v>33431</c:v>
                </c:pt>
                <c:pt idx="37">
                  <c:v>40908</c:v>
                </c:pt>
                <c:pt idx="38">
                  <c:v>40908</c:v>
                </c:pt>
                <c:pt idx="39">
                  <c:v>42632</c:v>
                </c:pt>
                <c:pt idx="40">
                  <c:v>42632</c:v>
                </c:pt>
                <c:pt idx="41">
                  <c:v>45565</c:v>
                </c:pt>
                <c:pt idx="42">
                  <c:v>45565</c:v>
                </c:pt>
                <c:pt idx="43">
                  <c:v>47583</c:v>
                </c:pt>
                <c:pt idx="44">
                  <c:v>47583</c:v>
                </c:pt>
                <c:pt idx="45">
                  <c:v>52146</c:v>
                </c:pt>
                <c:pt idx="46">
                  <c:v>52146</c:v>
                </c:pt>
                <c:pt idx="47">
                  <c:v>57304</c:v>
                </c:pt>
                <c:pt idx="48">
                  <c:v>57304</c:v>
                </c:pt>
                <c:pt idx="49">
                  <c:v>66014</c:v>
                </c:pt>
                <c:pt idx="50">
                  <c:v>66014</c:v>
                </c:pt>
                <c:pt idx="51">
                  <c:v>71127</c:v>
                </c:pt>
                <c:pt idx="52">
                  <c:v>71127</c:v>
                </c:pt>
                <c:pt idx="53">
                  <c:v>78462</c:v>
                </c:pt>
                <c:pt idx="54">
                  <c:v>78462</c:v>
                </c:pt>
                <c:pt idx="55">
                  <c:v>84946</c:v>
                </c:pt>
                <c:pt idx="56">
                  <c:v>84946</c:v>
                </c:pt>
                <c:pt idx="57">
                  <c:v>95415</c:v>
                </c:pt>
                <c:pt idx="58">
                  <c:v>95415</c:v>
                </c:pt>
                <c:pt idx="59">
                  <c:v>99471</c:v>
                </c:pt>
                <c:pt idx="60">
                  <c:v>99471</c:v>
                </c:pt>
                <c:pt idx="61">
                  <c:v>109765</c:v>
                </c:pt>
                <c:pt idx="62">
                  <c:v>109765</c:v>
                </c:pt>
                <c:pt idx="63">
                  <c:v>120592</c:v>
                </c:pt>
                <c:pt idx="64">
                  <c:v>120592</c:v>
                </c:pt>
                <c:pt idx="65">
                  <c:v>130760</c:v>
                </c:pt>
                <c:pt idx="66">
                  <c:v>130760</c:v>
                </c:pt>
                <c:pt idx="67">
                  <c:v>141441</c:v>
                </c:pt>
                <c:pt idx="68">
                  <c:v>141441</c:v>
                </c:pt>
                <c:pt idx="69">
                  <c:v>148734</c:v>
                </c:pt>
                <c:pt idx="70">
                  <c:v>148734</c:v>
                </c:pt>
                <c:pt idx="71">
                  <c:v>165558</c:v>
                </c:pt>
                <c:pt idx="72">
                  <c:v>165558</c:v>
                </c:pt>
                <c:pt idx="73">
                  <c:v>177681</c:v>
                </c:pt>
                <c:pt idx="74">
                  <c:v>177681</c:v>
                </c:pt>
                <c:pt idx="75">
                  <c:v>190691</c:v>
                </c:pt>
                <c:pt idx="76">
                  <c:v>190691</c:v>
                </c:pt>
                <c:pt idx="77">
                  <c:v>208437</c:v>
                </c:pt>
                <c:pt idx="78">
                  <c:v>208437</c:v>
                </c:pt>
                <c:pt idx="79">
                  <c:v>226404</c:v>
                </c:pt>
                <c:pt idx="80">
                  <c:v>226404</c:v>
                </c:pt>
                <c:pt idx="81">
                  <c:v>237618</c:v>
                </c:pt>
                <c:pt idx="82">
                  <c:v>237618</c:v>
                </c:pt>
                <c:pt idx="83">
                  <c:v>254336</c:v>
                </c:pt>
                <c:pt idx="84">
                  <c:v>254336</c:v>
                </c:pt>
                <c:pt idx="85">
                  <c:v>292628</c:v>
                </c:pt>
                <c:pt idx="86">
                  <c:v>292628</c:v>
                </c:pt>
                <c:pt idx="87">
                  <c:v>318774</c:v>
                </c:pt>
                <c:pt idx="88">
                  <c:v>318774</c:v>
                </c:pt>
                <c:pt idx="89">
                  <c:v>344919</c:v>
                </c:pt>
                <c:pt idx="90">
                  <c:v>344919</c:v>
                </c:pt>
                <c:pt idx="91">
                  <c:v>372724</c:v>
                </c:pt>
                <c:pt idx="92">
                  <c:v>372724</c:v>
                </c:pt>
                <c:pt idx="93">
                  <c:v>396079</c:v>
                </c:pt>
                <c:pt idx="94">
                  <c:v>396079</c:v>
                </c:pt>
                <c:pt idx="95">
                  <c:v>414522</c:v>
                </c:pt>
                <c:pt idx="96">
                  <c:v>414522</c:v>
                </c:pt>
                <c:pt idx="97">
                  <c:v>433236</c:v>
                </c:pt>
                <c:pt idx="98">
                  <c:v>433236</c:v>
                </c:pt>
                <c:pt idx="99">
                  <c:v>457847</c:v>
                </c:pt>
                <c:pt idx="100">
                  <c:v>457847</c:v>
                </c:pt>
                <c:pt idx="101">
                  <c:v>474885</c:v>
                </c:pt>
                <c:pt idx="102">
                  <c:v>474885</c:v>
                </c:pt>
                <c:pt idx="103">
                  <c:v>499616</c:v>
                </c:pt>
                <c:pt idx="104">
                  <c:v>499616</c:v>
                </c:pt>
                <c:pt idx="105">
                  <c:v>519247</c:v>
                </c:pt>
                <c:pt idx="106">
                  <c:v>519247</c:v>
                </c:pt>
                <c:pt idx="107">
                  <c:v>543227</c:v>
                </c:pt>
                <c:pt idx="108">
                  <c:v>543227</c:v>
                </c:pt>
                <c:pt idx="109">
                  <c:v>594275</c:v>
                </c:pt>
                <c:pt idx="110">
                  <c:v>594275</c:v>
                </c:pt>
                <c:pt idx="111">
                  <c:v>623971</c:v>
                </c:pt>
                <c:pt idx="112">
                  <c:v>623971</c:v>
                </c:pt>
                <c:pt idx="113">
                  <c:v>638344</c:v>
                </c:pt>
                <c:pt idx="114">
                  <c:v>638344</c:v>
                </c:pt>
                <c:pt idx="115">
                  <c:v>667324</c:v>
                </c:pt>
                <c:pt idx="116">
                  <c:v>667324</c:v>
                </c:pt>
                <c:pt idx="117">
                  <c:v>691326</c:v>
                </c:pt>
                <c:pt idx="118">
                  <c:v>691326</c:v>
                </c:pt>
                <c:pt idx="119">
                  <c:v>719740</c:v>
                </c:pt>
                <c:pt idx="120">
                  <c:v>719740</c:v>
                </c:pt>
                <c:pt idx="121">
                  <c:v>745857</c:v>
                </c:pt>
                <c:pt idx="122">
                  <c:v>745857</c:v>
                </c:pt>
                <c:pt idx="123">
                  <c:v>764931</c:v>
                </c:pt>
                <c:pt idx="124">
                  <c:v>764931</c:v>
                </c:pt>
                <c:pt idx="125">
                  <c:v>785030</c:v>
                </c:pt>
                <c:pt idx="126">
                  <c:v>785030</c:v>
                </c:pt>
                <c:pt idx="127">
                  <c:v>815449</c:v>
                </c:pt>
                <c:pt idx="128">
                  <c:v>815449</c:v>
                </c:pt>
                <c:pt idx="129">
                  <c:v>845879</c:v>
                </c:pt>
                <c:pt idx="130">
                  <c:v>845879</c:v>
                </c:pt>
                <c:pt idx="131">
                  <c:v>860816</c:v>
                </c:pt>
                <c:pt idx="132">
                  <c:v>860816</c:v>
                </c:pt>
                <c:pt idx="133">
                  <c:v>884446</c:v>
                </c:pt>
                <c:pt idx="134">
                  <c:v>884446</c:v>
                </c:pt>
                <c:pt idx="135">
                  <c:v>913187</c:v>
                </c:pt>
                <c:pt idx="136">
                  <c:v>913187</c:v>
                </c:pt>
                <c:pt idx="137">
                  <c:v>945643</c:v>
                </c:pt>
                <c:pt idx="138">
                  <c:v>945643</c:v>
                </c:pt>
                <c:pt idx="139">
                  <c:v>988429</c:v>
                </c:pt>
                <c:pt idx="140">
                  <c:v>988429</c:v>
                </c:pt>
                <c:pt idx="141">
                  <c:v>1010181</c:v>
                </c:pt>
                <c:pt idx="142">
                  <c:v>1010181</c:v>
                </c:pt>
                <c:pt idx="143">
                  <c:v>1033538</c:v>
                </c:pt>
                <c:pt idx="144">
                  <c:v>1033538</c:v>
                </c:pt>
                <c:pt idx="145">
                  <c:v>1056624</c:v>
                </c:pt>
                <c:pt idx="146">
                  <c:v>1056624</c:v>
                </c:pt>
                <c:pt idx="147">
                  <c:v>1078127</c:v>
                </c:pt>
                <c:pt idx="148">
                  <c:v>1078127</c:v>
                </c:pt>
                <c:pt idx="149">
                  <c:v>1092493</c:v>
                </c:pt>
                <c:pt idx="150">
                  <c:v>1092493</c:v>
                </c:pt>
                <c:pt idx="151">
                  <c:v>1120698</c:v>
                </c:pt>
                <c:pt idx="152">
                  <c:v>1120698</c:v>
                </c:pt>
                <c:pt idx="153">
                  <c:v>1132084</c:v>
                </c:pt>
                <c:pt idx="154">
                  <c:v>1132084</c:v>
                </c:pt>
                <c:pt idx="155">
                  <c:v>1162074</c:v>
                </c:pt>
                <c:pt idx="156">
                  <c:v>1162074</c:v>
                </c:pt>
                <c:pt idx="157">
                  <c:v>1171808</c:v>
                </c:pt>
                <c:pt idx="158">
                  <c:v>1171808</c:v>
                </c:pt>
                <c:pt idx="159">
                  <c:v>1200248</c:v>
                </c:pt>
                <c:pt idx="160">
                  <c:v>1200248</c:v>
                </c:pt>
                <c:pt idx="161">
                  <c:v>1219017</c:v>
                </c:pt>
                <c:pt idx="162">
                  <c:v>1219017</c:v>
                </c:pt>
                <c:pt idx="163">
                  <c:v>1238892</c:v>
                </c:pt>
                <c:pt idx="164">
                  <c:v>1238892</c:v>
                </c:pt>
                <c:pt idx="165">
                  <c:v>1264579</c:v>
                </c:pt>
                <c:pt idx="166">
                  <c:v>1264579</c:v>
                </c:pt>
                <c:pt idx="167">
                  <c:v>1283760</c:v>
                </c:pt>
                <c:pt idx="168">
                  <c:v>1283760</c:v>
                </c:pt>
                <c:pt idx="169">
                  <c:v>1325299</c:v>
                </c:pt>
                <c:pt idx="170">
                  <c:v>1325299</c:v>
                </c:pt>
                <c:pt idx="171">
                  <c:v>1342774</c:v>
                </c:pt>
                <c:pt idx="172">
                  <c:v>1342774</c:v>
                </c:pt>
                <c:pt idx="173">
                  <c:v>1362162</c:v>
                </c:pt>
                <c:pt idx="174">
                  <c:v>1362162</c:v>
                </c:pt>
                <c:pt idx="175">
                  <c:v>1381319</c:v>
                </c:pt>
                <c:pt idx="176">
                  <c:v>1381319</c:v>
                </c:pt>
                <c:pt idx="177">
                  <c:v>1398388</c:v>
                </c:pt>
                <c:pt idx="178">
                  <c:v>1398388</c:v>
                </c:pt>
                <c:pt idx="179">
                  <c:v>1406821</c:v>
                </c:pt>
                <c:pt idx="180">
                  <c:v>1406821</c:v>
                </c:pt>
                <c:pt idx="181">
                  <c:v>1412214</c:v>
                </c:pt>
                <c:pt idx="182">
                  <c:v>1412214</c:v>
                </c:pt>
                <c:pt idx="183">
                  <c:v>1418386</c:v>
                </c:pt>
                <c:pt idx="184">
                  <c:v>1418386</c:v>
                </c:pt>
                <c:pt idx="185">
                  <c:v>1442101</c:v>
                </c:pt>
                <c:pt idx="186">
                  <c:v>1442101</c:v>
                </c:pt>
                <c:pt idx="187">
                  <c:v>1453440</c:v>
                </c:pt>
                <c:pt idx="188">
                  <c:v>1453440</c:v>
                </c:pt>
                <c:pt idx="189">
                  <c:v>1463382</c:v>
                </c:pt>
                <c:pt idx="190">
                  <c:v>1463382</c:v>
                </c:pt>
                <c:pt idx="191">
                  <c:v>1475744</c:v>
                </c:pt>
                <c:pt idx="192">
                  <c:v>1475744</c:v>
                </c:pt>
                <c:pt idx="193">
                  <c:v>1481658</c:v>
                </c:pt>
                <c:pt idx="194">
                  <c:v>1481658</c:v>
                </c:pt>
                <c:pt idx="195">
                  <c:v>1482794</c:v>
                </c:pt>
                <c:pt idx="196">
                  <c:v>1482794</c:v>
                </c:pt>
                <c:pt idx="197">
                  <c:v>1487512</c:v>
                </c:pt>
                <c:pt idx="198">
                  <c:v>1487512</c:v>
                </c:pt>
                <c:pt idx="199">
                  <c:v>1487512</c:v>
                </c:pt>
                <c:pt idx="200">
                  <c:v>1487512</c:v>
                </c:pt>
                <c:pt idx="201">
                  <c:v>1487685</c:v>
                </c:pt>
                <c:pt idx="202">
                  <c:v>1487685</c:v>
                </c:pt>
              </c:numCache>
            </c:num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0.999999999999999</c:v>
                </c:pt>
                <c:pt idx="3">
                  <c:v>0.999999999999999</c:v>
                </c:pt>
                <c:pt idx="4">
                  <c:v>57.999999999999972</c:v>
                </c:pt>
                <c:pt idx="5">
                  <c:v>57.999999999999972</c:v>
                </c:pt>
                <c:pt idx="6">
                  <c:v>6.9999999999999822</c:v>
                </c:pt>
                <c:pt idx="7">
                  <c:v>6.9999999999999822</c:v>
                </c:pt>
                <c:pt idx="8">
                  <c:v>16.999999999999993</c:v>
                </c:pt>
                <c:pt idx="9">
                  <c:v>16.999999999999993</c:v>
                </c:pt>
                <c:pt idx="10">
                  <c:v>172.99999999999997</c:v>
                </c:pt>
                <c:pt idx="11">
                  <c:v>172.99999999999997</c:v>
                </c:pt>
                <c:pt idx="12">
                  <c:v>67.999999999999957</c:v>
                </c:pt>
                <c:pt idx="13">
                  <c:v>67.999999999999957</c:v>
                </c:pt>
                <c:pt idx="14">
                  <c:v>22.999999999999979</c:v>
                </c:pt>
                <c:pt idx="15">
                  <c:v>22.999999999999979</c:v>
                </c:pt>
                <c:pt idx="16">
                  <c:v>45.999999999999986</c:v>
                </c:pt>
                <c:pt idx="17">
                  <c:v>45.999999999999986</c:v>
                </c:pt>
                <c:pt idx="18">
                  <c:v>46.999999999999972</c:v>
                </c:pt>
                <c:pt idx="19">
                  <c:v>46.999999999999972</c:v>
                </c:pt>
                <c:pt idx="20">
                  <c:v>121.99999999999997</c:v>
                </c:pt>
                <c:pt idx="21">
                  <c:v>121.99999999999997</c:v>
                </c:pt>
                <c:pt idx="22">
                  <c:v>380.99999999999841</c:v>
                </c:pt>
                <c:pt idx="23">
                  <c:v>380.99999999999841</c:v>
                </c:pt>
                <c:pt idx="24">
                  <c:v>156.99999999999926</c:v>
                </c:pt>
                <c:pt idx="25">
                  <c:v>156.99999999999926</c:v>
                </c:pt>
                <c:pt idx="26">
                  <c:v>526.99999999999841</c:v>
                </c:pt>
                <c:pt idx="27">
                  <c:v>526.99999999999841</c:v>
                </c:pt>
                <c:pt idx="28">
                  <c:v>538.99999999999898</c:v>
                </c:pt>
                <c:pt idx="29">
                  <c:v>538.99999999999898</c:v>
                </c:pt>
                <c:pt idx="30">
                  <c:v>246.99999999999906</c:v>
                </c:pt>
                <c:pt idx="31">
                  <c:v>246.99999999999906</c:v>
                </c:pt>
                <c:pt idx="32">
                  <c:v>540.99999999999761</c:v>
                </c:pt>
                <c:pt idx="33">
                  <c:v>540.99999999999761</c:v>
                </c:pt>
                <c:pt idx="34">
                  <c:v>523.99999999999898</c:v>
                </c:pt>
                <c:pt idx="35">
                  <c:v>523.99999999999898</c:v>
                </c:pt>
                <c:pt idx="36">
                  <c:v>1304.9999999999968</c:v>
                </c:pt>
                <c:pt idx="37">
                  <c:v>1304.9999999999968</c:v>
                </c:pt>
                <c:pt idx="38">
                  <c:v>317.99999999999909</c:v>
                </c:pt>
                <c:pt idx="39">
                  <c:v>317.99999999999909</c:v>
                </c:pt>
                <c:pt idx="40">
                  <c:v>573.99999999999909</c:v>
                </c:pt>
                <c:pt idx="41">
                  <c:v>573.99999999999909</c:v>
                </c:pt>
                <c:pt idx="42">
                  <c:v>413.99999999999892</c:v>
                </c:pt>
                <c:pt idx="43">
                  <c:v>413.99999999999892</c:v>
                </c:pt>
                <c:pt idx="44">
                  <c:v>982.9999999999975</c:v>
                </c:pt>
                <c:pt idx="45">
                  <c:v>982.9999999999975</c:v>
                </c:pt>
                <c:pt idx="46">
                  <c:v>1160.999999999998</c:v>
                </c:pt>
                <c:pt idx="47">
                  <c:v>1160.999999999998</c:v>
                </c:pt>
                <c:pt idx="48">
                  <c:v>2057.9999999999973</c:v>
                </c:pt>
                <c:pt idx="49">
                  <c:v>2057.9999999999973</c:v>
                </c:pt>
                <c:pt idx="50">
                  <c:v>1260.9999999999986</c:v>
                </c:pt>
                <c:pt idx="51">
                  <c:v>1260.9999999999986</c:v>
                </c:pt>
                <c:pt idx="52">
                  <c:v>1870.999999999997</c:v>
                </c:pt>
                <c:pt idx="53">
                  <c:v>1870.999999999997</c:v>
                </c:pt>
                <c:pt idx="54">
                  <c:v>1720.9999999999973</c:v>
                </c:pt>
                <c:pt idx="55">
                  <c:v>1720.9999999999973</c:v>
                </c:pt>
                <c:pt idx="56">
                  <c:v>2881.9999999999955</c:v>
                </c:pt>
                <c:pt idx="57">
                  <c:v>2881.9999999999955</c:v>
                </c:pt>
                <c:pt idx="58">
                  <c:v>1154.9999999999973</c:v>
                </c:pt>
                <c:pt idx="59">
                  <c:v>1154.9999999999973</c:v>
                </c:pt>
                <c:pt idx="60">
                  <c:v>3039.9999999999955</c:v>
                </c:pt>
                <c:pt idx="61">
                  <c:v>3039.9999999999955</c:v>
                </c:pt>
                <c:pt idx="62">
                  <c:v>3299.9999999999964</c:v>
                </c:pt>
                <c:pt idx="63">
                  <c:v>3299.9999999999964</c:v>
                </c:pt>
                <c:pt idx="64">
                  <c:v>3188.9999999999955</c:v>
                </c:pt>
                <c:pt idx="65">
                  <c:v>3188.9999999999955</c:v>
                </c:pt>
                <c:pt idx="66">
                  <c:v>3463.999999999995</c:v>
                </c:pt>
                <c:pt idx="67">
                  <c:v>3463.999999999995</c:v>
                </c:pt>
                <c:pt idx="68">
                  <c:v>2442.9999999999968</c:v>
                </c:pt>
                <c:pt idx="69">
                  <c:v>2442.9999999999968</c:v>
                </c:pt>
                <c:pt idx="70">
                  <c:v>5818.9999999999918</c:v>
                </c:pt>
                <c:pt idx="71">
                  <c:v>5818.9999999999918</c:v>
                </c:pt>
                <c:pt idx="72">
                  <c:v>4302.9999999999936</c:v>
                </c:pt>
                <c:pt idx="73">
                  <c:v>4302.9999999999936</c:v>
                </c:pt>
                <c:pt idx="74">
                  <c:v>4731.9999999999936</c:v>
                </c:pt>
                <c:pt idx="75">
                  <c:v>4731.9999999999936</c:v>
                </c:pt>
                <c:pt idx="76">
                  <c:v>6676.9999999999936</c:v>
                </c:pt>
                <c:pt idx="77">
                  <c:v>6676.9999999999936</c:v>
                </c:pt>
                <c:pt idx="78">
                  <c:v>6927.99999999999</c:v>
                </c:pt>
                <c:pt idx="79">
                  <c:v>6927.99999999999</c:v>
                </c:pt>
                <c:pt idx="80">
                  <c:v>4429.9999999999945</c:v>
                </c:pt>
                <c:pt idx="81">
                  <c:v>4429.9999999999945</c:v>
                </c:pt>
                <c:pt idx="82">
                  <c:v>6773.9999999999927</c:v>
                </c:pt>
                <c:pt idx="83">
                  <c:v>6773.9999999999927</c:v>
                </c:pt>
                <c:pt idx="84">
                  <c:v>15864.999999999982</c:v>
                </c:pt>
                <c:pt idx="85">
                  <c:v>15864.999999999982</c:v>
                </c:pt>
                <c:pt idx="86">
                  <c:v>11129.999999999993</c:v>
                </c:pt>
                <c:pt idx="87">
                  <c:v>11129.999999999993</c:v>
                </c:pt>
                <c:pt idx="88">
                  <c:v>11413.999999999995</c:v>
                </c:pt>
                <c:pt idx="89">
                  <c:v>11413.999999999995</c:v>
                </c:pt>
                <c:pt idx="90">
                  <c:v>12370.999999999984</c:v>
                </c:pt>
                <c:pt idx="91">
                  <c:v>12370.999999999984</c:v>
                </c:pt>
                <c:pt idx="92">
                  <c:v>10642.999999999989</c:v>
                </c:pt>
                <c:pt idx="93">
                  <c:v>10642.999999999989</c:v>
                </c:pt>
                <c:pt idx="94">
                  <c:v>8602.9999999999927</c:v>
                </c:pt>
                <c:pt idx="95">
                  <c:v>8602.9999999999927</c:v>
                </c:pt>
                <c:pt idx="96">
                  <c:v>8893.9999999999927</c:v>
                </c:pt>
                <c:pt idx="97">
                  <c:v>8893.9999999999927</c:v>
                </c:pt>
                <c:pt idx="98">
                  <c:v>11942.999999999989</c:v>
                </c:pt>
                <c:pt idx="99">
                  <c:v>11942.999999999989</c:v>
                </c:pt>
                <c:pt idx="100">
                  <c:v>8452.9999999999964</c:v>
                </c:pt>
                <c:pt idx="101">
                  <c:v>8452.9999999999964</c:v>
                </c:pt>
                <c:pt idx="102">
                  <c:v>12485.999999999985</c:v>
                </c:pt>
                <c:pt idx="103">
                  <c:v>12485.999999999985</c:v>
                </c:pt>
                <c:pt idx="104">
                  <c:v>10124.999999999989</c:v>
                </c:pt>
                <c:pt idx="105">
                  <c:v>10124.999999999989</c:v>
                </c:pt>
                <c:pt idx="106">
                  <c:v>12639.999999999991</c:v>
                </c:pt>
                <c:pt idx="107">
                  <c:v>12639.999999999991</c:v>
                </c:pt>
                <c:pt idx="108">
                  <c:v>27312.999999999985</c:v>
                </c:pt>
                <c:pt idx="109">
                  <c:v>27312.999999999985</c:v>
                </c:pt>
                <c:pt idx="110">
                  <c:v>16197.999999999989</c:v>
                </c:pt>
                <c:pt idx="111">
                  <c:v>16197.999999999989</c:v>
                </c:pt>
                <c:pt idx="112">
                  <c:v>7968.9999999999955</c:v>
                </c:pt>
                <c:pt idx="113">
                  <c:v>7968.9999999999955</c:v>
                </c:pt>
                <c:pt idx="114">
                  <c:v>16364.999999999991</c:v>
                </c:pt>
                <c:pt idx="115">
                  <c:v>16364.999999999991</c:v>
                </c:pt>
                <c:pt idx="116">
                  <c:v>13780.999999999995</c:v>
                </c:pt>
                <c:pt idx="117">
                  <c:v>13780.999999999995</c:v>
                </c:pt>
                <c:pt idx="118">
                  <c:v>16600.999999999989</c:v>
                </c:pt>
                <c:pt idx="119">
                  <c:v>16600.999999999989</c:v>
                </c:pt>
                <c:pt idx="120">
                  <c:v>15596.999999999989</c:v>
                </c:pt>
                <c:pt idx="121">
                  <c:v>15596.999999999989</c:v>
                </c:pt>
                <c:pt idx="122">
                  <c:v>11516.999999999991</c:v>
                </c:pt>
                <c:pt idx="123">
                  <c:v>11516.999999999991</c:v>
                </c:pt>
                <c:pt idx="124">
                  <c:v>12361.999999999995</c:v>
                </c:pt>
                <c:pt idx="125">
                  <c:v>12361.999999999995</c:v>
                </c:pt>
                <c:pt idx="126">
                  <c:v>19011.999999999985</c:v>
                </c:pt>
                <c:pt idx="127">
                  <c:v>19011.999999999985</c:v>
                </c:pt>
                <c:pt idx="128">
                  <c:v>19340.999999999989</c:v>
                </c:pt>
                <c:pt idx="129">
                  <c:v>19340.999999999989</c:v>
                </c:pt>
                <c:pt idx="130">
                  <c:v>9632.9999999999945</c:v>
                </c:pt>
                <c:pt idx="131">
                  <c:v>9632.9999999999945</c:v>
                </c:pt>
                <c:pt idx="132">
                  <c:v>15471.999999999989</c:v>
                </c:pt>
                <c:pt idx="133">
                  <c:v>15471.999999999989</c:v>
                </c:pt>
                <c:pt idx="134">
                  <c:v>19130.999999999989</c:v>
                </c:pt>
                <c:pt idx="135">
                  <c:v>19130.999999999989</c:v>
                </c:pt>
                <c:pt idx="136">
                  <c:v>21903.999999999993</c:v>
                </c:pt>
                <c:pt idx="137">
                  <c:v>21903.999999999993</c:v>
                </c:pt>
                <c:pt idx="138">
                  <c:v>29345.999999999982</c:v>
                </c:pt>
                <c:pt idx="139">
                  <c:v>29345.999999999982</c:v>
                </c:pt>
                <c:pt idx="140">
                  <c:v>15150.999999999991</c:v>
                </c:pt>
                <c:pt idx="141">
                  <c:v>15150.999999999991</c:v>
                </c:pt>
                <c:pt idx="142">
                  <c:v>16486.999999999993</c:v>
                </c:pt>
                <c:pt idx="143">
                  <c:v>16486.999999999993</c:v>
                </c:pt>
                <c:pt idx="144">
                  <c:v>16572.999999999985</c:v>
                </c:pt>
                <c:pt idx="145">
                  <c:v>16572.999999999985</c:v>
                </c:pt>
                <c:pt idx="146">
                  <c:v>15601.999999999993</c:v>
                </c:pt>
                <c:pt idx="147">
                  <c:v>15601.999999999993</c:v>
                </c:pt>
                <c:pt idx="148">
                  <c:v>10534.999999999996</c:v>
                </c:pt>
                <c:pt idx="149">
                  <c:v>10534.999999999996</c:v>
                </c:pt>
                <c:pt idx="150">
                  <c:v>20981.999999999989</c:v>
                </c:pt>
                <c:pt idx="151">
                  <c:v>20981.999999999989</c:v>
                </c:pt>
                <c:pt idx="152">
                  <c:v>8576</c:v>
                </c:pt>
                <c:pt idx="153">
                  <c:v>8576</c:v>
                </c:pt>
                <c:pt idx="154">
                  <c:v>22958.999999999985</c:v>
                </c:pt>
                <c:pt idx="155">
                  <c:v>22958.999999999985</c:v>
                </c:pt>
                <c:pt idx="156">
                  <c:v>7539.9999999999991</c:v>
                </c:pt>
                <c:pt idx="157">
                  <c:v>7539.9999999999991</c:v>
                </c:pt>
                <c:pt idx="158">
                  <c:v>22303.999999999993</c:v>
                </c:pt>
                <c:pt idx="159">
                  <c:v>22303.999999999993</c:v>
                </c:pt>
                <c:pt idx="160">
                  <c:v>14955.999999999991</c:v>
                </c:pt>
                <c:pt idx="161">
                  <c:v>14955.999999999991</c:v>
                </c:pt>
                <c:pt idx="162">
                  <c:v>15957.999999999995</c:v>
                </c:pt>
                <c:pt idx="163">
                  <c:v>15957.999999999995</c:v>
                </c:pt>
                <c:pt idx="164">
                  <c:v>20916.999999999985</c:v>
                </c:pt>
                <c:pt idx="165">
                  <c:v>20916.999999999985</c:v>
                </c:pt>
                <c:pt idx="166">
                  <c:v>15811.999999999996</c:v>
                </c:pt>
                <c:pt idx="167">
                  <c:v>15811.999999999996</c:v>
                </c:pt>
                <c:pt idx="168">
                  <c:v>34716.999999999978</c:v>
                </c:pt>
                <c:pt idx="169">
                  <c:v>34716.999999999978</c:v>
                </c:pt>
                <c:pt idx="170">
                  <c:v>14806.999999999993</c:v>
                </c:pt>
                <c:pt idx="171">
                  <c:v>14806.999999999993</c:v>
                </c:pt>
                <c:pt idx="172">
                  <c:v>16569.999999999993</c:v>
                </c:pt>
                <c:pt idx="173">
                  <c:v>16569.999999999993</c:v>
                </c:pt>
                <c:pt idx="174">
                  <c:v>16563.999999999993</c:v>
                </c:pt>
                <c:pt idx="175">
                  <c:v>16563.999999999993</c:v>
                </c:pt>
                <c:pt idx="176">
                  <c:v>14887.999999999991</c:v>
                </c:pt>
                <c:pt idx="177">
                  <c:v>14887.999999999991</c:v>
                </c:pt>
                <c:pt idx="178">
                  <c:v>7459.9999999999945</c:v>
                </c:pt>
                <c:pt idx="179">
                  <c:v>7459.9999999999945</c:v>
                </c:pt>
                <c:pt idx="180">
                  <c:v>4829.9999999999991</c:v>
                </c:pt>
                <c:pt idx="181">
                  <c:v>4829.9999999999991</c:v>
                </c:pt>
                <c:pt idx="182">
                  <c:v>5590.9999999999982</c:v>
                </c:pt>
                <c:pt idx="183">
                  <c:v>5590.9999999999982</c:v>
                </c:pt>
                <c:pt idx="184">
                  <c:v>21653.999999999985</c:v>
                </c:pt>
                <c:pt idx="185">
                  <c:v>21653.999999999985</c:v>
                </c:pt>
                <c:pt idx="186">
                  <c:v>10468.999999999996</c:v>
                </c:pt>
                <c:pt idx="187">
                  <c:v>10468.999999999996</c:v>
                </c:pt>
                <c:pt idx="188">
                  <c:v>9312.9999999999964</c:v>
                </c:pt>
                <c:pt idx="189">
                  <c:v>9312.9999999999964</c:v>
                </c:pt>
                <c:pt idx="190">
                  <c:v>11650.999999999995</c:v>
                </c:pt>
                <c:pt idx="191">
                  <c:v>11650.999999999995</c:v>
                </c:pt>
                <c:pt idx="192">
                  <c:v>5633.9999999999982</c:v>
                </c:pt>
                <c:pt idx="193">
                  <c:v>5633.9999999999982</c:v>
                </c:pt>
                <c:pt idx="194">
                  <c:v>1097</c:v>
                </c:pt>
                <c:pt idx="195">
                  <c:v>1097</c:v>
                </c:pt>
                <c:pt idx="196">
                  <c:v>4596.9999999999982</c:v>
                </c:pt>
                <c:pt idx="197">
                  <c:v>4596.9999999999982</c:v>
                </c:pt>
                <c:pt idx="198">
                  <c:v>0</c:v>
                </c:pt>
                <c:pt idx="199">
                  <c:v>0</c:v>
                </c:pt>
                <c:pt idx="200">
                  <c:v>173</c:v>
                </c:pt>
                <c:pt idx="201">
                  <c:v>173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C-42C5-BB78-433BF3718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206</c:v>
                </c:pt>
                <c:pt idx="4">
                  <c:v>206</c:v>
                </c:pt>
                <c:pt idx="5">
                  <c:v>3269</c:v>
                </c:pt>
                <c:pt idx="6">
                  <c:v>3269</c:v>
                </c:pt>
                <c:pt idx="7">
                  <c:v>3529</c:v>
                </c:pt>
                <c:pt idx="8">
                  <c:v>3529</c:v>
                </c:pt>
                <c:pt idx="9">
                  <c:v>4014</c:v>
                </c:pt>
                <c:pt idx="10">
                  <c:v>4014</c:v>
                </c:pt>
                <c:pt idx="11">
                  <c:v>7938</c:v>
                </c:pt>
                <c:pt idx="12">
                  <c:v>7938</c:v>
                </c:pt>
                <c:pt idx="13">
                  <c:v>9194</c:v>
                </c:pt>
                <c:pt idx="14">
                  <c:v>9194</c:v>
                </c:pt>
                <c:pt idx="15">
                  <c:v>9553</c:v>
                </c:pt>
                <c:pt idx="16">
                  <c:v>9553</c:v>
                </c:pt>
                <c:pt idx="17">
                  <c:v>10173</c:v>
                </c:pt>
                <c:pt idx="18">
                  <c:v>10173</c:v>
                </c:pt>
                <c:pt idx="19">
                  <c:v>10712</c:v>
                </c:pt>
                <c:pt idx="20">
                  <c:v>10712</c:v>
                </c:pt>
                <c:pt idx="21">
                  <c:v>12018</c:v>
                </c:pt>
                <c:pt idx="22">
                  <c:v>12018</c:v>
                </c:pt>
                <c:pt idx="23">
                  <c:v>15586</c:v>
                </c:pt>
                <c:pt idx="24">
                  <c:v>15586</c:v>
                </c:pt>
                <c:pt idx="25">
                  <c:v>16939</c:v>
                </c:pt>
                <c:pt idx="26">
                  <c:v>16939</c:v>
                </c:pt>
                <c:pt idx="27">
                  <c:v>21119</c:v>
                </c:pt>
                <c:pt idx="28">
                  <c:v>21119</c:v>
                </c:pt>
                <c:pt idx="29">
                  <c:v>25082</c:v>
                </c:pt>
                <c:pt idx="30">
                  <c:v>25082</c:v>
                </c:pt>
                <c:pt idx="31">
                  <c:v>26783</c:v>
                </c:pt>
                <c:pt idx="32">
                  <c:v>26783</c:v>
                </c:pt>
                <c:pt idx="33">
                  <c:v>30254</c:v>
                </c:pt>
                <c:pt idx="34">
                  <c:v>30254</c:v>
                </c:pt>
                <c:pt idx="35">
                  <c:v>33431</c:v>
                </c:pt>
                <c:pt idx="36">
                  <c:v>33431</c:v>
                </c:pt>
                <c:pt idx="37">
                  <c:v>40908</c:v>
                </c:pt>
                <c:pt idx="38">
                  <c:v>40908</c:v>
                </c:pt>
                <c:pt idx="39">
                  <c:v>42632</c:v>
                </c:pt>
                <c:pt idx="40">
                  <c:v>42632</c:v>
                </c:pt>
                <c:pt idx="41">
                  <c:v>45565</c:v>
                </c:pt>
                <c:pt idx="42">
                  <c:v>45565</c:v>
                </c:pt>
                <c:pt idx="43">
                  <c:v>47583</c:v>
                </c:pt>
                <c:pt idx="44">
                  <c:v>47583</c:v>
                </c:pt>
                <c:pt idx="45">
                  <c:v>52146</c:v>
                </c:pt>
                <c:pt idx="46">
                  <c:v>52146</c:v>
                </c:pt>
                <c:pt idx="47">
                  <c:v>57304</c:v>
                </c:pt>
                <c:pt idx="48">
                  <c:v>57304</c:v>
                </c:pt>
                <c:pt idx="49">
                  <c:v>66014</c:v>
                </c:pt>
                <c:pt idx="50">
                  <c:v>66014</c:v>
                </c:pt>
                <c:pt idx="51">
                  <c:v>71127</c:v>
                </c:pt>
                <c:pt idx="52">
                  <c:v>71127</c:v>
                </c:pt>
                <c:pt idx="53">
                  <c:v>78462</c:v>
                </c:pt>
                <c:pt idx="54">
                  <c:v>78462</c:v>
                </c:pt>
                <c:pt idx="55">
                  <c:v>84946</c:v>
                </c:pt>
                <c:pt idx="56">
                  <c:v>84946</c:v>
                </c:pt>
                <c:pt idx="57">
                  <c:v>95415</c:v>
                </c:pt>
                <c:pt idx="58">
                  <c:v>95415</c:v>
                </c:pt>
                <c:pt idx="59">
                  <c:v>99471</c:v>
                </c:pt>
                <c:pt idx="60">
                  <c:v>99471</c:v>
                </c:pt>
                <c:pt idx="61">
                  <c:v>109765</c:v>
                </c:pt>
                <c:pt idx="62">
                  <c:v>109765</c:v>
                </c:pt>
                <c:pt idx="63">
                  <c:v>120592</c:v>
                </c:pt>
                <c:pt idx="64">
                  <c:v>120592</c:v>
                </c:pt>
                <c:pt idx="65">
                  <c:v>130760</c:v>
                </c:pt>
                <c:pt idx="66">
                  <c:v>130760</c:v>
                </c:pt>
                <c:pt idx="67">
                  <c:v>141441</c:v>
                </c:pt>
                <c:pt idx="68">
                  <c:v>141441</c:v>
                </c:pt>
                <c:pt idx="69">
                  <c:v>148734</c:v>
                </c:pt>
                <c:pt idx="70">
                  <c:v>148734</c:v>
                </c:pt>
                <c:pt idx="71">
                  <c:v>165558</c:v>
                </c:pt>
                <c:pt idx="72">
                  <c:v>165558</c:v>
                </c:pt>
                <c:pt idx="73">
                  <c:v>177681</c:v>
                </c:pt>
                <c:pt idx="74">
                  <c:v>177681</c:v>
                </c:pt>
                <c:pt idx="75">
                  <c:v>190691</c:v>
                </c:pt>
                <c:pt idx="76">
                  <c:v>190691</c:v>
                </c:pt>
                <c:pt idx="77">
                  <c:v>208437</c:v>
                </c:pt>
                <c:pt idx="78">
                  <c:v>208437</c:v>
                </c:pt>
                <c:pt idx="79">
                  <c:v>226404</c:v>
                </c:pt>
                <c:pt idx="80">
                  <c:v>226404</c:v>
                </c:pt>
                <c:pt idx="81">
                  <c:v>237618</c:v>
                </c:pt>
                <c:pt idx="82">
                  <c:v>237618</c:v>
                </c:pt>
                <c:pt idx="83">
                  <c:v>254336</c:v>
                </c:pt>
                <c:pt idx="84">
                  <c:v>254336</c:v>
                </c:pt>
                <c:pt idx="85">
                  <c:v>292628</c:v>
                </c:pt>
                <c:pt idx="86">
                  <c:v>292628</c:v>
                </c:pt>
                <c:pt idx="87">
                  <c:v>318774</c:v>
                </c:pt>
                <c:pt idx="88">
                  <c:v>318774</c:v>
                </c:pt>
                <c:pt idx="89">
                  <c:v>344919</c:v>
                </c:pt>
                <c:pt idx="90">
                  <c:v>344919</c:v>
                </c:pt>
                <c:pt idx="91">
                  <c:v>372724</c:v>
                </c:pt>
                <c:pt idx="92">
                  <c:v>372724</c:v>
                </c:pt>
                <c:pt idx="93">
                  <c:v>396079</c:v>
                </c:pt>
                <c:pt idx="94">
                  <c:v>396079</c:v>
                </c:pt>
                <c:pt idx="95">
                  <c:v>414522</c:v>
                </c:pt>
                <c:pt idx="96">
                  <c:v>414522</c:v>
                </c:pt>
                <c:pt idx="97">
                  <c:v>433236</c:v>
                </c:pt>
                <c:pt idx="98">
                  <c:v>433236</c:v>
                </c:pt>
                <c:pt idx="99">
                  <c:v>457847</c:v>
                </c:pt>
                <c:pt idx="100">
                  <c:v>457847</c:v>
                </c:pt>
                <c:pt idx="101">
                  <c:v>474885</c:v>
                </c:pt>
                <c:pt idx="102">
                  <c:v>474885</c:v>
                </c:pt>
                <c:pt idx="103">
                  <c:v>499616</c:v>
                </c:pt>
                <c:pt idx="104">
                  <c:v>499616</c:v>
                </c:pt>
                <c:pt idx="105">
                  <c:v>519247</c:v>
                </c:pt>
                <c:pt idx="106">
                  <c:v>519247</c:v>
                </c:pt>
                <c:pt idx="107">
                  <c:v>543227</c:v>
                </c:pt>
                <c:pt idx="108">
                  <c:v>543227</c:v>
                </c:pt>
                <c:pt idx="109">
                  <c:v>594275</c:v>
                </c:pt>
                <c:pt idx="110">
                  <c:v>594275</c:v>
                </c:pt>
                <c:pt idx="111">
                  <c:v>623971</c:v>
                </c:pt>
                <c:pt idx="112">
                  <c:v>623971</c:v>
                </c:pt>
                <c:pt idx="113">
                  <c:v>638344</c:v>
                </c:pt>
                <c:pt idx="114">
                  <c:v>638344</c:v>
                </c:pt>
                <c:pt idx="115">
                  <c:v>667324</c:v>
                </c:pt>
                <c:pt idx="116">
                  <c:v>667324</c:v>
                </c:pt>
                <c:pt idx="117">
                  <c:v>691326</c:v>
                </c:pt>
                <c:pt idx="118">
                  <c:v>691326</c:v>
                </c:pt>
                <c:pt idx="119">
                  <c:v>719740</c:v>
                </c:pt>
                <c:pt idx="120">
                  <c:v>719740</c:v>
                </c:pt>
                <c:pt idx="121">
                  <c:v>745857</c:v>
                </c:pt>
                <c:pt idx="122">
                  <c:v>745857</c:v>
                </c:pt>
                <c:pt idx="123">
                  <c:v>764931</c:v>
                </c:pt>
                <c:pt idx="124">
                  <c:v>764931</c:v>
                </c:pt>
                <c:pt idx="125">
                  <c:v>785030</c:v>
                </c:pt>
                <c:pt idx="126">
                  <c:v>785030</c:v>
                </c:pt>
                <c:pt idx="127">
                  <c:v>815449</c:v>
                </c:pt>
                <c:pt idx="128">
                  <c:v>815449</c:v>
                </c:pt>
                <c:pt idx="129">
                  <c:v>845879</c:v>
                </c:pt>
                <c:pt idx="130">
                  <c:v>845879</c:v>
                </c:pt>
                <c:pt idx="131">
                  <c:v>860816</c:v>
                </c:pt>
                <c:pt idx="132">
                  <c:v>860816</c:v>
                </c:pt>
                <c:pt idx="133">
                  <c:v>884446</c:v>
                </c:pt>
                <c:pt idx="134">
                  <c:v>884446</c:v>
                </c:pt>
                <c:pt idx="135">
                  <c:v>913187</c:v>
                </c:pt>
                <c:pt idx="136">
                  <c:v>913187</c:v>
                </c:pt>
                <c:pt idx="137">
                  <c:v>945643</c:v>
                </c:pt>
                <c:pt idx="138">
                  <c:v>945643</c:v>
                </c:pt>
                <c:pt idx="139">
                  <c:v>988429</c:v>
                </c:pt>
                <c:pt idx="140">
                  <c:v>988429</c:v>
                </c:pt>
                <c:pt idx="141">
                  <c:v>1010181</c:v>
                </c:pt>
                <c:pt idx="142">
                  <c:v>1010181</c:v>
                </c:pt>
                <c:pt idx="143">
                  <c:v>1033538</c:v>
                </c:pt>
                <c:pt idx="144">
                  <c:v>1033538</c:v>
                </c:pt>
                <c:pt idx="145">
                  <c:v>1056624</c:v>
                </c:pt>
                <c:pt idx="146">
                  <c:v>1056624</c:v>
                </c:pt>
                <c:pt idx="147">
                  <c:v>1078127</c:v>
                </c:pt>
                <c:pt idx="148">
                  <c:v>1078127</c:v>
                </c:pt>
                <c:pt idx="149">
                  <c:v>1092493</c:v>
                </c:pt>
                <c:pt idx="150">
                  <c:v>1092493</c:v>
                </c:pt>
                <c:pt idx="151">
                  <c:v>1120698</c:v>
                </c:pt>
                <c:pt idx="152">
                  <c:v>1120698</c:v>
                </c:pt>
                <c:pt idx="153">
                  <c:v>1132084</c:v>
                </c:pt>
                <c:pt idx="154">
                  <c:v>1132084</c:v>
                </c:pt>
                <c:pt idx="155">
                  <c:v>1162074</c:v>
                </c:pt>
                <c:pt idx="156">
                  <c:v>1162074</c:v>
                </c:pt>
                <c:pt idx="157">
                  <c:v>1171808</c:v>
                </c:pt>
                <c:pt idx="158">
                  <c:v>1171808</c:v>
                </c:pt>
                <c:pt idx="159">
                  <c:v>1200248</c:v>
                </c:pt>
                <c:pt idx="160">
                  <c:v>1200248</c:v>
                </c:pt>
                <c:pt idx="161">
                  <c:v>1219017</c:v>
                </c:pt>
                <c:pt idx="162">
                  <c:v>1219017</c:v>
                </c:pt>
                <c:pt idx="163">
                  <c:v>1238892</c:v>
                </c:pt>
                <c:pt idx="164">
                  <c:v>1238892</c:v>
                </c:pt>
                <c:pt idx="165">
                  <c:v>1264579</c:v>
                </c:pt>
                <c:pt idx="166">
                  <c:v>1264579</c:v>
                </c:pt>
                <c:pt idx="167">
                  <c:v>1283760</c:v>
                </c:pt>
                <c:pt idx="168">
                  <c:v>1283760</c:v>
                </c:pt>
                <c:pt idx="169">
                  <c:v>1325299</c:v>
                </c:pt>
                <c:pt idx="170">
                  <c:v>1325299</c:v>
                </c:pt>
                <c:pt idx="171">
                  <c:v>1342774</c:v>
                </c:pt>
                <c:pt idx="172">
                  <c:v>1342774</c:v>
                </c:pt>
                <c:pt idx="173">
                  <c:v>1362162</c:v>
                </c:pt>
                <c:pt idx="174">
                  <c:v>1362162</c:v>
                </c:pt>
                <c:pt idx="175">
                  <c:v>1381319</c:v>
                </c:pt>
                <c:pt idx="176">
                  <c:v>1381319</c:v>
                </c:pt>
                <c:pt idx="177">
                  <c:v>1398388</c:v>
                </c:pt>
                <c:pt idx="178">
                  <c:v>1398388</c:v>
                </c:pt>
                <c:pt idx="179">
                  <c:v>1406821</c:v>
                </c:pt>
                <c:pt idx="180">
                  <c:v>1406821</c:v>
                </c:pt>
                <c:pt idx="181">
                  <c:v>1412214</c:v>
                </c:pt>
                <c:pt idx="182">
                  <c:v>1412214</c:v>
                </c:pt>
                <c:pt idx="183">
                  <c:v>1418386</c:v>
                </c:pt>
                <c:pt idx="184">
                  <c:v>1418386</c:v>
                </c:pt>
                <c:pt idx="185">
                  <c:v>1442101</c:v>
                </c:pt>
                <c:pt idx="186">
                  <c:v>1442101</c:v>
                </c:pt>
                <c:pt idx="187">
                  <c:v>1453440</c:v>
                </c:pt>
                <c:pt idx="188">
                  <c:v>1453440</c:v>
                </c:pt>
                <c:pt idx="189">
                  <c:v>1463382</c:v>
                </c:pt>
                <c:pt idx="190">
                  <c:v>1463382</c:v>
                </c:pt>
                <c:pt idx="191">
                  <c:v>1475744</c:v>
                </c:pt>
                <c:pt idx="192">
                  <c:v>1475744</c:v>
                </c:pt>
                <c:pt idx="193">
                  <c:v>1481658</c:v>
                </c:pt>
                <c:pt idx="194">
                  <c:v>1481658</c:v>
                </c:pt>
                <c:pt idx="195">
                  <c:v>1482794</c:v>
                </c:pt>
                <c:pt idx="196">
                  <c:v>1482794</c:v>
                </c:pt>
                <c:pt idx="197">
                  <c:v>1487512</c:v>
                </c:pt>
                <c:pt idx="198">
                  <c:v>1487512</c:v>
                </c:pt>
                <c:pt idx="199">
                  <c:v>1487512</c:v>
                </c:pt>
                <c:pt idx="200">
                  <c:v>1487512</c:v>
                </c:pt>
                <c:pt idx="201">
                  <c:v>1487685</c:v>
                </c:pt>
                <c:pt idx="202">
                  <c:v>1487685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205</c:v>
                </c:pt>
                <c:pt idx="3">
                  <c:v>205</c:v>
                </c:pt>
                <c:pt idx="4">
                  <c:v>3005</c:v>
                </c:pt>
                <c:pt idx="5">
                  <c:v>3005</c:v>
                </c:pt>
                <c:pt idx="6">
                  <c:v>253.00000000000003</c:v>
                </c:pt>
                <c:pt idx="7">
                  <c:v>253.00000000000003</c:v>
                </c:pt>
                <c:pt idx="8">
                  <c:v>468</c:v>
                </c:pt>
                <c:pt idx="9">
                  <c:v>468</c:v>
                </c:pt>
                <c:pt idx="10">
                  <c:v>3751</c:v>
                </c:pt>
                <c:pt idx="11">
                  <c:v>3751</c:v>
                </c:pt>
                <c:pt idx="12">
                  <c:v>1188</c:v>
                </c:pt>
                <c:pt idx="13">
                  <c:v>1188</c:v>
                </c:pt>
                <c:pt idx="14">
                  <c:v>336</c:v>
                </c:pt>
                <c:pt idx="15">
                  <c:v>336</c:v>
                </c:pt>
                <c:pt idx="16">
                  <c:v>574</c:v>
                </c:pt>
                <c:pt idx="17">
                  <c:v>574</c:v>
                </c:pt>
                <c:pt idx="18">
                  <c:v>492</c:v>
                </c:pt>
                <c:pt idx="19">
                  <c:v>492</c:v>
                </c:pt>
                <c:pt idx="20">
                  <c:v>1184</c:v>
                </c:pt>
                <c:pt idx="21">
                  <c:v>1184</c:v>
                </c:pt>
                <c:pt idx="22">
                  <c:v>3187.0000000000018</c:v>
                </c:pt>
                <c:pt idx="23">
                  <c:v>3187.0000000000018</c:v>
                </c:pt>
                <c:pt idx="24">
                  <c:v>1196.0000000000007</c:v>
                </c:pt>
                <c:pt idx="25">
                  <c:v>1196.0000000000007</c:v>
                </c:pt>
                <c:pt idx="26">
                  <c:v>3653.0000000000018</c:v>
                </c:pt>
                <c:pt idx="27">
                  <c:v>3653.0000000000018</c:v>
                </c:pt>
                <c:pt idx="28">
                  <c:v>3424.0000000000009</c:v>
                </c:pt>
                <c:pt idx="29">
                  <c:v>3424.0000000000009</c:v>
                </c:pt>
                <c:pt idx="30">
                  <c:v>1454.0000000000009</c:v>
                </c:pt>
                <c:pt idx="31">
                  <c:v>1454.0000000000009</c:v>
                </c:pt>
                <c:pt idx="32">
                  <c:v>2930.0000000000023</c:v>
                </c:pt>
                <c:pt idx="33">
                  <c:v>2930.0000000000023</c:v>
                </c:pt>
                <c:pt idx="34">
                  <c:v>2653.0000000000009</c:v>
                </c:pt>
                <c:pt idx="35">
                  <c:v>2653.0000000000009</c:v>
                </c:pt>
                <c:pt idx="36">
                  <c:v>6172.0000000000036</c:v>
                </c:pt>
                <c:pt idx="37">
                  <c:v>6172.0000000000036</c:v>
                </c:pt>
                <c:pt idx="38">
                  <c:v>1406.0000000000009</c:v>
                </c:pt>
                <c:pt idx="39">
                  <c:v>1406.0000000000009</c:v>
                </c:pt>
                <c:pt idx="40">
                  <c:v>2359.0000000000009</c:v>
                </c:pt>
                <c:pt idx="41">
                  <c:v>2359.0000000000009</c:v>
                </c:pt>
                <c:pt idx="42">
                  <c:v>1604.0000000000011</c:v>
                </c:pt>
                <c:pt idx="43">
                  <c:v>1604.0000000000011</c:v>
                </c:pt>
                <c:pt idx="44">
                  <c:v>3580.0000000000027</c:v>
                </c:pt>
                <c:pt idx="45">
                  <c:v>3580.0000000000027</c:v>
                </c:pt>
                <c:pt idx="46">
                  <c:v>3997.0000000000018</c:v>
                </c:pt>
                <c:pt idx="47">
                  <c:v>3997.0000000000018</c:v>
                </c:pt>
                <c:pt idx="48">
                  <c:v>6652.0000000000027</c:v>
                </c:pt>
                <c:pt idx="49">
                  <c:v>6652.0000000000027</c:v>
                </c:pt>
                <c:pt idx="50">
                  <c:v>3852.0000000000014</c:v>
                </c:pt>
                <c:pt idx="51">
                  <c:v>3852.0000000000014</c:v>
                </c:pt>
                <c:pt idx="52">
                  <c:v>5464.0000000000027</c:v>
                </c:pt>
                <c:pt idx="53">
                  <c:v>5464.0000000000027</c:v>
                </c:pt>
                <c:pt idx="54">
                  <c:v>4763.0000000000027</c:v>
                </c:pt>
                <c:pt idx="55">
                  <c:v>4763.0000000000027</c:v>
                </c:pt>
                <c:pt idx="56">
                  <c:v>7587.0000000000045</c:v>
                </c:pt>
                <c:pt idx="57">
                  <c:v>7587.0000000000045</c:v>
                </c:pt>
                <c:pt idx="58">
                  <c:v>2901.0000000000027</c:v>
                </c:pt>
                <c:pt idx="59">
                  <c:v>2901.0000000000027</c:v>
                </c:pt>
                <c:pt idx="60">
                  <c:v>7254.0000000000045</c:v>
                </c:pt>
                <c:pt idx="61">
                  <c:v>7254.0000000000045</c:v>
                </c:pt>
                <c:pt idx="62">
                  <c:v>7527.0000000000036</c:v>
                </c:pt>
                <c:pt idx="63">
                  <c:v>7527.0000000000036</c:v>
                </c:pt>
                <c:pt idx="64">
                  <c:v>6979.0000000000045</c:v>
                </c:pt>
                <c:pt idx="65">
                  <c:v>6979.0000000000045</c:v>
                </c:pt>
                <c:pt idx="66">
                  <c:v>7217.0000000000055</c:v>
                </c:pt>
                <c:pt idx="67">
                  <c:v>7217.0000000000055</c:v>
                </c:pt>
                <c:pt idx="68">
                  <c:v>4850.0000000000036</c:v>
                </c:pt>
                <c:pt idx="69">
                  <c:v>4850.0000000000036</c:v>
                </c:pt>
                <c:pt idx="70">
                  <c:v>11005.000000000007</c:v>
                </c:pt>
                <c:pt idx="71">
                  <c:v>11005.000000000007</c:v>
                </c:pt>
                <c:pt idx="72">
                  <c:v>7820.0000000000064</c:v>
                </c:pt>
                <c:pt idx="73">
                  <c:v>7820.0000000000064</c:v>
                </c:pt>
                <c:pt idx="74">
                  <c:v>8278.0000000000073</c:v>
                </c:pt>
                <c:pt idx="75">
                  <c:v>8278.0000000000073</c:v>
                </c:pt>
                <c:pt idx="76">
                  <c:v>11069.000000000007</c:v>
                </c:pt>
                <c:pt idx="77">
                  <c:v>11069.000000000007</c:v>
                </c:pt>
                <c:pt idx="78">
                  <c:v>11039.000000000011</c:v>
                </c:pt>
                <c:pt idx="79">
                  <c:v>11039.000000000011</c:v>
                </c:pt>
                <c:pt idx="80">
                  <c:v>6784.0000000000055</c:v>
                </c:pt>
                <c:pt idx="81">
                  <c:v>6784.0000000000055</c:v>
                </c:pt>
                <c:pt idx="82">
                  <c:v>9944.0000000000073</c:v>
                </c:pt>
                <c:pt idx="83">
                  <c:v>9944.0000000000073</c:v>
                </c:pt>
                <c:pt idx="84">
                  <c:v>22427.000000000018</c:v>
                </c:pt>
                <c:pt idx="85">
                  <c:v>22427.000000000018</c:v>
                </c:pt>
                <c:pt idx="86">
                  <c:v>15016.000000000007</c:v>
                </c:pt>
                <c:pt idx="87">
                  <c:v>15016.000000000007</c:v>
                </c:pt>
                <c:pt idx="88">
                  <c:v>14731.000000000005</c:v>
                </c:pt>
                <c:pt idx="89">
                  <c:v>14731.000000000005</c:v>
                </c:pt>
                <c:pt idx="90">
                  <c:v>15434.000000000016</c:v>
                </c:pt>
                <c:pt idx="91">
                  <c:v>15434.000000000016</c:v>
                </c:pt>
                <c:pt idx="92">
                  <c:v>12712.000000000011</c:v>
                </c:pt>
                <c:pt idx="93">
                  <c:v>12712.000000000011</c:v>
                </c:pt>
                <c:pt idx="94">
                  <c:v>9840.0000000000073</c:v>
                </c:pt>
                <c:pt idx="95">
                  <c:v>9840.0000000000073</c:v>
                </c:pt>
                <c:pt idx="96">
                  <c:v>9820.0000000000073</c:v>
                </c:pt>
                <c:pt idx="97">
                  <c:v>9820.0000000000073</c:v>
                </c:pt>
                <c:pt idx="98">
                  <c:v>12668.000000000011</c:v>
                </c:pt>
                <c:pt idx="99">
                  <c:v>12668.000000000011</c:v>
                </c:pt>
                <c:pt idx="100">
                  <c:v>8585.0000000000036</c:v>
                </c:pt>
                <c:pt idx="101">
                  <c:v>8585.0000000000036</c:v>
                </c:pt>
                <c:pt idx="102">
                  <c:v>12245.000000000015</c:v>
                </c:pt>
                <c:pt idx="103">
                  <c:v>12245.000000000015</c:v>
                </c:pt>
                <c:pt idx="104">
                  <c:v>9506.0000000000109</c:v>
                </c:pt>
                <c:pt idx="105">
                  <c:v>9506.0000000000109</c:v>
                </c:pt>
                <c:pt idx="106">
                  <c:v>11340.000000000009</c:v>
                </c:pt>
                <c:pt idx="107">
                  <c:v>11340.000000000009</c:v>
                </c:pt>
                <c:pt idx="108">
                  <c:v>23735.000000000015</c:v>
                </c:pt>
                <c:pt idx="109">
                  <c:v>23735.000000000015</c:v>
                </c:pt>
                <c:pt idx="110">
                  <c:v>13498.000000000011</c:v>
                </c:pt>
                <c:pt idx="111">
                  <c:v>13498.000000000011</c:v>
                </c:pt>
                <c:pt idx="112">
                  <c:v>6404.0000000000045</c:v>
                </c:pt>
                <c:pt idx="113">
                  <c:v>6404.0000000000045</c:v>
                </c:pt>
                <c:pt idx="114">
                  <c:v>12615.000000000009</c:v>
                </c:pt>
                <c:pt idx="115">
                  <c:v>12615.000000000009</c:v>
                </c:pt>
                <c:pt idx="116">
                  <c:v>10221.000000000005</c:v>
                </c:pt>
                <c:pt idx="117">
                  <c:v>10221.000000000005</c:v>
                </c:pt>
                <c:pt idx="118">
                  <c:v>11813.000000000011</c:v>
                </c:pt>
                <c:pt idx="119">
                  <c:v>11813.000000000011</c:v>
                </c:pt>
                <c:pt idx="120">
                  <c:v>10520.000000000011</c:v>
                </c:pt>
                <c:pt idx="121">
                  <c:v>10520.000000000011</c:v>
                </c:pt>
                <c:pt idx="122">
                  <c:v>7557.0000000000091</c:v>
                </c:pt>
                <c:pt idx="123">
                  <c:v>7557.0000000000091</c:v>
                </c:pt>
                <c:pt idx="124">
                  <c:v>7737.0000000000055</c:v>
                </c:pt>
                <c:pt idx="125">
                  <c:v>7737.0000000000055</c:v>
                </c:pt>
                <c:pt idx="126">
                  <c:v>11407.000000000015</c:v>
                </c:pt>
                <c:pt idx="127">
                  <c:v>11407.000000000015</c:v>
                </c:pt>
                <c:pt idx="128">
                  <c:v>11089.000000000011</c:v>
                </c:pt>
                <c:pt idx="129">
                  <c:v>11089.000000000011</c:v>
                </c:pt>
                <c:pt idx="130">
                  <c:v>5304.0000000000055</c:v>
                </c:pt>
                <c:pt idx="131">
                  <c:v>5304.0000000000055</c:v>
                </c:pt>
                <c:pt idx="132">
                  <c:v>8158.0000000000109</c:v>
                </c:pt>
                <c:pt idx="133">
                  <c:v>8158.0000000000109</c:v>
                </c:pt>
                <c:pt idx="134">
                  <c:v>9610.0000000000109</c:v>
                </c:pt>
                <c:pt idx="135">
                  <c:v>9610.0000000000109</c:v>
                </c:pt>
                <c:pt idx="136">
                  <c:v>10552.000000000007</c:v>
                </c:pt>
                <c:pt idx="137">
                  <c:v>10552.000000000007</c:v>
                </c:pt>
                <c:pt idx="138">
                  <c:v>13440.000000000018</c:v>
                </c:pt>
                <c:pt idx="139">
                  <c:v>13440.000000000018</c:v>
                </c:pt>
                <c:pt idx="140">
                  <c:v>6601.0000000000091</c:v>
                </c:pt>
                <c:pt idx="141">
                  <c:v>6601.0000000000091</c:v>
                </c:pt>
                <c:pt idx="142">
                  <c:v>6870.0000000000073</c:v>
                </c:pt>
                <c:pt idx="143">
                  <c:v>6870.0000000000073</c:v>
                </c:pt>
                <c:pt idx="144">
                  <c:v>6513.0000000000146</c:v>
                </c:pt>
                <c:pt idx="145">
                  <c:v>6513.0000000000146</c:v>
                </c:pt>
                <c:pt idx="146">
                  <c:v>5901.0000000000073</c:v>
                </c:pt>
                <c:pt idx="147">
                  <c:v>5901.0000000000073</c:v>
                </c:pt>
                <c:pt idx="148">
                  <c:v>3831.0000000000036</c:v>
                </c:pt>
                <c:pt idx="149">
                  <c:v>3831.0000000000036</c:v>
                </c:pt>
                <c:pt idx="150">
                  <c:v>7223.0000000000109</c:v>
                </c:pt>
                <c:pt idx="151">
                  <c:v>7223.0000000000109</c:v>
                </c:pt>
                <c:pt idx="152">
                  <c:v>2810</c:v>
                </c:pt>
                <c:pt idx="153">
                  <c:v>2810</c:v>
                </c:pt>
                <c:pt idx="154">
                  <c:v>7031.0000000000146</c:v>
                </c:pt>
                <c:pt idx="155">
                  <c:v>7031.0000000000146</c:v>
                </c:pt>
                <c:pt idx="156">
                  <c:v>2194.0000000000009</c:v>
                </c:pt>
                <c:pt idx="157">
                  <c:v>2194.0000000000009</c:v>
                </c:pt>
                <c:pt idx="158">
                  <c:v>6136.0000000000073</c:v>
                </c:pt>
                <c:pt idx="159">
                  <c:v>6136.0000000000073</c:v>
                </c:pt>
                <c:pt idx="160">
                  <c:v>3813.0000000000091</c:v>
                </c:pt>
                <c:pt idx="161">
                  <c:v>3813.0000000000091</c:v>
                </c:pt>
                <c:pt idx="162">
                  <c:v>3917.0000000000055</c:v>
                </c:pt>
                <c:pt idx="163">
                  <c:v>3917.0000000000055</c:v>
                </c:pt>
                <c:pt idx="164">
                  <c:v>4770.0000000000146</c:v>
                </c:pt>
                <c:pt idx="165">
                  <c:v>4770.0000000000146</c:v>
                </c:pt>
                <c:pt idx="166">
                  <c:v>3369.0000000000036</c:v>
                </c:pt>
                <c:pt idx="167">
                  <c:v>3369.0000000000036</c:v>
                </c:pt>
                <c:pt idx="168">
                  <c:v>6822.0000000000218</c:v>
                </c:pt>
                <c:pt idx="169">
                  <c:v>6822.0000000000218</c:v>
                </c:pt>
                <c:pt idx="170">
                  <c:v>2668.0000000000073</c:v>
                </c:pt>
                <c:pt idx="171">
                  <c:v>2668.0000000000073</c:v>
                </c:pt>
                <c:pt idx="172">
                  <c:v>2818.0000000000073</c:v>
                </c:pt>
                <c:pt idx="173">
                  <c:v>2818.0000000000073</c:v>
                </c:pt>
                <c:pt idx="174">
                  <c:v>2593.0000000000073</c:v>
                </c:pt>
                <c:pt idx="175">
                  <c:v>2593.0000000000073</c:v>
                </c:pt>
                <c:pt idx="176">
                  <c:v>2181.0000000000091</c:v>
                </c:pt>
                <c:pt idx="177">
                  <c:v>2181.0000000000091</c:v>
                </c:pt>
                <c:pt idx="178">
                  <c:v>973.00000000000546</c:v>
                </c:pt>
                <c:pt idx="179">
                  <c:v>973.00000000000546</c:v>
                </c:pt>
                <c:pt idx="180">
                  <c:v>563.00000000000091</c:v>
                </c:pt>
                <c:pt idx="181">
                  <c:v>563.00000000000091</c:v>
                </c:pt>
                <c:pt idx="182">
                  <c:v>581.00000000000182</c:v>
                </c:pt>
                <c:pt idx="183">
                  <c:v>581.00000000000182</c:v>
                </c:pt>
                <c:pt idx="184">
                  <c:v>2061.0000000000146</c:v>
                </c:pt>
                <c:pt idx="185">
                  <c:v>2061.0000000000146</c:v>
                </c:pt>
                <c:pt idx="186">
                  <c:v>870.00000000000364</c:v>
                </c:pt>
                <c:pt idx="187">
                  <c:v>870.00000000000364</c:v>
                </c:pt>
                <c:pt idx="188">
                  <c:v>629.00000000000364</c:v>
                </c:pt>
                <c:pt idx="189">
                  <c:v>629.00000000000364</c:v>
                </c:pt>
                <c:pt idx="190">
                  <c:v>711.00000000000546</c:v>
                </c:pt>
                <c:pt idx="191">
                  <c:v>711.00000000000546</c:v>
                </c:pt>
                <c:pt idx="192">
                  <c:v>280.00000000000182</c:v>
                </c:pt>
                <c:pt idx="193">
                  <c:v>280.00000000000182</c:v>
                </c:pt>
                <c:pt idx="194">
                  <c:v>39</c:v>
                </c:pt>
                <c:pt idx="195">
                  <c:v>39</c:v>
                </c:pt>
                <c:pt idx="196">
                  <c:v>121.00000000000182</c:v>
                </c:pt>
                <c:pt idx="197">
                  <c:v>121.00000000000182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C-42C5-BB78-433BF3718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136160"/>
        <c:axId val="1615128000"/>
      </c:areaChart>
      <c:dateAx>
        <c:axId val="1615136160"/>
        <c:scaling>
          <c:orientation val="minMax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2010</a:t>
                </a:r>
              </a:p>
              <a:p>
                <a:pPr>
                  <a:defRPr/>
                </a:pPr>
                <a:r>
                  <a:rPr lang="en-US" baseline="0" dirty="0" smtClean="0"/>
                  <a:t>(1.48 million total)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5128000"/>
        <c:crosses val="autoZero"/>
        <c:auto val="0"/>
        <c:lblOffset val="100"/>
        <c:baseTimeUnit val="days"/>
        <c:majorUnit val="250000"/>
        <c:majorTimeUnit val="days"/>
      </c:dateAx>
      <c:valAx>
        <c:axId val="1615128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</a:t>
                </a:r>
                <a:r>
                  <a:rPr lang="en-US" dirty="0" smtClean="0"/>
                  <a:t> 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151361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(46% 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338980</c:v>
                </c:pt>
                <c:pt idx="2">
                  <c:v>338980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155712</c:v>
                </c:pt>
                <c:pt idx="1">
                  <c:v>155712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7-4069-923E-81348FAC3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338980</c:v>
                </c:pt>
                <c:pt idx="2">
                  <c:v>338980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183268</c:v>
                </c:pt>
                <c:pt idx="1">
                  <c:v>183268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7-4069-923E-81348FAC3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138880"/>
        <c:axId val="1615130720"/>
      </c:areaChart>
      <c:dateAx>
        <c:axId val="1615138880"/>
        <c:scaling>
          <c:orientation val="minMax"/>
          <c:max val="14095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2010</a:t>
                </a:r>
              </a:p>
              <a:p>
                <a:pPr>
                  <a:defRPr/>
                </a:pPr>
                <a:r>
                  <a:rPr lang="en-US" baseline="0" dirty="0" smtClean="0"/>
                  <a:t>(340,000 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5130720"/>
        <c:crosses val="autoZero"/>
        <c:auto val="0"/>
        <c:lblOffset val="100"/>
        <c:baseTimeUnit val="years"/>
        <c:majorUnit val="250000"/>
        <c:majorTimeUnit val="days"/>
      </c:dateAx>
      <c:valAx>
        <c:axId val="161513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151388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(46% 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338980</c:v>
                </c:pt>
                <c:pt idx="2">
                  <c:v>338980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85129</c:v>
                </c:pt>
                <c:pt idx="1">
                  <c:v>85129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3-489E-89D3-DC4DE2275AC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Sheet1!$C$2:$C$4</c:f>
              <c:numCache>
                <c:formatCode>General</c:formatCode>
                <c:ptCount val="3"/>
                <c:pt idx="0">
                  <c:v>52176</c:v>
                </c:pt>
                <c:pt idx="1">
                  <c:v>52176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3-489E-89D3-DC4DE2275ACE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Height3</c:v>
                </c:pt>
              </c:strCache>
            </c:strRef>
          </c:tx>
          <c:spPr>
            <a:solidFill>
              <a:srgbClr val="FD9915"/>
            </a:solidFill>
            <a:ln w="25400">
              <a:noFill/>
            </a:ln>
          </c:spPr>
          <c:val>
            <c:numRef>
              <c:f>Sheet1!$D$2:$D$4</c:f>
              <c:numCache>
                <c:formatCode>General</c:formatCode>
                <c:ptCount val="3"/>
                <c:pt idx="0">
                  <c:v>18407</c:v>
                </c:pt>
                <c:pt idx="1">
                  <c:v>18407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3-489E-89D3-DC4DE2275ACE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Height4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338980</c:v>
                </c:pt>
                <c:pt idx="2">
                  <c:v>338980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183268</c:v>
                </c:pt>
                <c:pt idx="1">
                  <c:v>183268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83-489E-89D3-DC4DE2275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2688"/>
        <c:axId val="1711036496"/>
      </c:areaChart>
      <c:dateAx>
        <c:axId val="1711032688"/>
        <c:scaling>
          <c:orientation val="minMax"/>
          <c:max val="14095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2010</a:t>
                </a:r>
              </a:p>
              <a:p>
                <a:pPr>
                  <a:defRPr/>
                </a:pPr>
                <a:r>
                  <a:rPr lang="en-US" baseline="0" dirty="0" smtClean="0"/>
                  <a:t>(340,000 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6496"/>
        <c:crosses val="autoZero"/>
        <c:auto val="0"/>
        <c:lblOffset val="100"/>
        <c:baseTimeUnit val="years"/>
        <c:majorUnit val="250000"/>
        <c:majorTimeUnit val="days"/>
      </c:dateAx>
      <c:valAx>
        <c:axId val="1711036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268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by college (grouped by same college grad rate)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338</c:v>
                </c:pt>
                <c:pt idx="2">
                  <c:v>338</c:v>
                </c:pt>
                <c:pt idx="3">
                  <c:v>338</c:v>
                </c:pt>
                <c:pt idx="4">
                  <c:v>338</c:v>
                </c:pt>
                <c:pt idx="5">
                  <c:v>2044</c:v>
                </c:pt>
                <c:pt idx="6">
                  <c:v>2044</c:v>
                </c:pt>
                <c:pt idx="7">
                  <c:v>2259</c:v>
                </c:pt>
                <c:pt idx="8">
                  <c:v>2259</c:v>
                </c:pt>
                <c:pt idx="9">
                  <c:v>3699</c:v>
                </c:pt>
                <c:pt idx="10">
                  <c:v>3699</c:v>
                </c:pt>
                <c:pt idx="11">
                  <c:v>3886</c:v>
                </c:pt>
                <c:pt idx="12">
                  <c:v>3886</c:v>
                </c:pt>
                <c:pt idx="13">
                  <c:v>4353</c:v>
                </c:pt>
                <c:pt idx="14">
                  <c:v>4353</c:v>
                </c:pt>
                <c:pt idx="15">
                  <c:v>4677</c:v>
                </c:pt>
                <c:pt idx="16">
                  <c:v>4677</c:v>
                </c:pt>
                <c:pt idx="17">
                  <c:v>5189</c:v>
                </c:pt>
                <c:pt idx="18">
                  <c:v>5189</c:v>
                </c:pt>
                <c:pt idx="19">
                  <c:v>5589</c:v>
                </c:pt>
                <c:pt idx="20">
                  <c:v>5589</c:v>
                </c:pt>
                <c:pt idx="21">
                  <c:v>6786</c:v>
                </c:pt>
                <c:pt idx="22">
                  <c:v>6786</c:v>
                </c:pt>
                <c:pt idx="23">
                  <c:v>8216</c:v>
                </c:pt>
                <c:pt idx="24">
                  <c:v>8216</c:v>
                </c:pt>
                <c:pt idx="25">
                  <c:v>8983</c:v>
                </c:pt>
                <c:pt idx="26">
                  <c:v>8983</c:v>
                </c:pt>
                <c:pt idx="27">
                  <c:v>11112</c:v>
                </c:pt>
                <c:pt idx="28">
                  <c:v>11112</c:v>
                </c:pt>
                <c:pt idx="29">
                  <c:v>12084</c:v>
                </c:pt>
                <c:pt idx="30">
                  <c:v>12084</c:v>
                </c:pt>
                <c:pt idx="31">
                  <c:v>13206</c:v>
                </c:pt>
                <c:pt idx="32">
                  <c:v>13206</c:v>
                </c:pt>
                <c:pt idx="33">
                  <c:v>15041</c:v>
                </c:pt>
                <c:pt idx="34">
                  <c:v>15041</c:v>
                </c:pt>
                <c:pt idx="35">
                  <c:v>18268</c:v>
                </c:pt>
                <c:pt idx="36">
                  <c:v>18268</c:v>
                </c:pt>
                <c:pt idx="37">
                  <c:v>20848</c:v>
                </c:pt>
                <c:pt idx="38">
                  <c:v>20848</c:v>
                </c:pt>
                <c:pt idx="39">
                  <c:v>23767</c:v>
                </c:pt>
                <c:pt idx="40">
                  <c:v>23767</c:v>
                </c:pt>
                <c:pt idx="41">
                  <c:v>27586</c:v>
                </c:pt>
                <c:pt idx="42">
                  <c:v>27586</c:v>
                </c:pt>
                <c:pt idx="43">
                  <c:v>29342</c:v>
                </c:pt>
                <c:pt idx="44">
                  <c:v>29342</c:v>
                </c:pt>
                <c:pt idx="45">
                  <c:v>34956</c:v>
                </c:pt>
                <c:pt idx="46">
                  <c:v>34956</c:v>
                </c:pt>
                <c:pt idx="47">
                  <c:v>40217</c:v>
                </c:pt>
                <c:pt idx="48">
                  <c:v>40217</c:v>
                </c:pt>
                <c:pt idx="49">
                  <c:v>43016</c:v>
                </c:pt>
                <c:pt idx="50">
                  <c:v>43016</c:v>
                </c:pt>
                <c:pt idx="51">
                  <c:v>47538</c:v>
                </c:pt>
                <c:pt idx="52">
                  <c:v>47538</c:v>
                </c:pt>
                <c:pt idx="53">
                  <c:v>54630</c:v>
                </c:pt>
                <c:pt idx="54">
                  <c:v>54630</c:v>
                </c:pt>
                <c:pt idx="55">
                  <c:v>57847</c:v>
                </c:pt>
                <c:pt idx="56">
                  <c:v>57847</c:v>
                </c:pt>
                <c:pt idx="57">
                  <c:v>64737</c:v>
                </c:pt>
                <c:pt idx="58">
                  <c:v>64737</c:v>
                </c:pt>
                <c:pt idx="59">
                  <c:v>66817</c:v>
                </c:pt>
                <c:pt idx="60">
                  <c:v>66817</c:v>
                </c:pt>
                <c:pt idx="61">
                  <c:v>73697</c:v>
                </c:pt>
                <c:pt idx="62">
                  <c:v>73697</c:v>
                </c:pt>
                <c:pt idx="63">
                  <c:v>77226</c:v>
                </c:pt>
                <c:pt idx="64">
                  <c:v>77226</c:v>
                </c:pt>
                <c:pt idx="65">
                  <c:v>88372</c:v>
                </c:pt>
                <c:pt idx="66">
                  <c:v>88372</c:v>
                </c:pt>
                <c:pt idx="67">
                  <c:v>98492</c:v>
                </c:pt>
                <c:pt idx="68">
                  <c:v>98492</c:v>
                </c:pt>
                <c:pt idx="69">
                  <c:v>102039</c:v>
                </c:pt>
                <c:pt idx="70">
                  <c:v>102039</c:v>
                </c:pt>
                <c:pt idx="71">
                  <c:v>107412</c:v>
                </c:pt>
                <c:pt idx="72">
                  <c:v>107412</c:v>
                </c:pt>
                <c:pt idx="73">
                  <c:v>114011</c:v>
                </c:pt>
                <c:pt idx="74">
                  <c:v>114011</c:v>
                </c:pt>
                <c:pt idx="75">
                  <c:v>123711</c:v>
                </c:pt>
                <c:pt idx="76">
                  <c:v>123711</c:v>
                </c:pt>
                <c:pt idx="77">
                  <c:v>129410</c:v>
                </c:pt>
                <c:pt idx="78">
                  <c:v>129410</c:v>
                </c:pt>
                <c:pt idx="79">
                  <c:v>134793</c:v>
                </c:pt>
                <c:pt idx="80">
                  <c:v>134793</c:v>
                </c:pt>
                <c:pt idx="81">
                  <c:v>139625</c:v>
                </c:pt>
                <c:pt idx="82">
                  <c:v>139625</c:v>
                </c:pt>
                <c:pt idx="83">
                  <c:v>142849</c:v>
                </c:pt>
                <c:pt idx="84">
                  <c:v>142849</c:v>
                </c:pt>
                <c:pt idx="85">
                  <c:v>155817</c:v>
                </c:pt>
                <c:pt idx="86">
                  <c:v>155817</c:v>
                </c:pt>
                <c:pt idx="87">
                  <c:v>166064</c:v>
                </c:pt>
                <c:pt idx="88">
                  <c:v>166064</c:v>
                </c:pt>
                <c:pt idx="89">
                  <c:v>172462</c:v>
                </c:pt>
                <c:pt idx="90">
                  <c:v>172462</c:v>
                </c:pt>
                <c:pt idx="91">
                  <c:v>186196</c:v>
                </c:pt>
                <c:pt idx="92">
                  <c:v>186196</c:v>
                </c:pt>
                <c:pt idx="93">
                  <c:v>188750</c:v>
                </c:pt>
                <c:pt idx="94">
                  <c:v>188750</c:v>
                </c:pt>
                <c:pt idx="95">
                  <c:v>192015</c:v>
                </c:pt>
                <c:pt idx="96">
                  <c:v>192015</c:v>
                </c:pt>
                <c:pt idx="97">
                  <c:v>198782</c:v>
                </c:pt>
                <c:pt idx="98">
                  <c:v>198782</c:v>
                </c:pt>
                <c:pt idx="99">
                  <c:v>203955</c:v>
                </c:pt>
                <c:pt idx="100">
                  <c:v>203955</c:v>
                </c:pt>
                <c:pt idx="101">
                  <c:v>210464</c:v>
                </c:pt>
                <c:pt idx="102">
                  <c:v>210464</c:v>
                </c:pt>
                <c:pt idx="103">
                  <c:v>216034</c:v>
                </c:pt>
                <c:pt idx="104">
                  <c:v>216034</c:v>
                </c:pt>
                <c:pt idx="105">
                  <c:v>220589</c:v>
                </c:pt>
                <c:pt idx="106">
                  <c:v>220589</c:v>
                </c:pt>
                <c:pt idx="107">
                  <c:v>225263</c:v>
                </c:pt>
                <c:pt idx="108">
                  <c:v>225263</c:v>
                </c:pt>
                <c:pt idx="109">
                  <c:v>230554</c:v>
                </c:pt>
                <c:pt idx="110">
                  <c:v>230554</c:v>
                </c:pt>
                <c:pt idx="111">
                  <c:v>234151</c:v>
                </c:pt>
                <c:pt idx="112">
                  <c:v>234151</c:v>
                </c:pt>
                <c:pt idx="113">
                  <c:v>240605</c:v>
                </c:pt>
                <c:pt idx="114">
                  <c:v>240605</c:v>
                </c:pt>
                <c:pt idx="115">
                  <c:v>246499</c:v>
                </c:pt>
                <c:pt idx="116">
                  <c:v>246499</c:v>
                </c:pt>
                <c:pt idx="117">
                  <c:v>249257</c:v>
                </c:pt>
                <c:pt idx="118">
                  <c:v>249257</c:v>
                </c:pt>
                <c:pt idx="119">
                  <c:v>254961</c:v>
                </c:pt>
                <c:pt idx="120">
                  <c:v>254961</c:v>
                </c:pt>
                <c:pt idx="121">
                  <c:v>258138</c:v>
                </c:pt>
                <c:pt idx="122">
                  <c:v>258138</c:v>
                </c:pt>
                <c:pt idx="123">
                  <c:v>261069</c:v>
                </c:pt>
                <c:pt idx="124">
                  <c:v>261069</c:v>
                </c:pt>
                <c:pt idx="125">
                  <c:v>264748</c:v>
                </c:pt>
                <c:pt idx="126">
                  <c:v>264748</c:v>
                </c:pt>
                <c:pt idx="127">
                  <c:v>268853</c:v>
                </c:pt>
                <c:pt idx="128">
                  <c:v>268853</c:v>
                </c:pt>
                <c:pt idx="129">
                  <c:v>271996</c:v>
                </c:pt>
                <c:pt idx="130">
                  <c:v>271996</c:v>
                </c:pt>
                <c:pt idx="131">
                  <c:v>276561</c:v>
                </c:pt>
                <c:pt idx="132">
                  <c:v>276561</c:v>
                </c:pt>
                <c:pt idx="133">
                  <c:v>278140</c:v>
                </c:pt>
                <c:pt idx="134">
                  <c:v>278140</c:v>
                </c:pt>
                <c:pt idx="135">
                  <c:v>280041</c:v>
                </c:pt>
                <c:pt idx="136">
                  <c:v>280041</c:v>
                </c:pt>
                <c:pt idx="137">
                  <c:v>283122</c:v>
                </c:pt>
                <c:pt idx="138">
                  <c:v>283122</c:v>
                </c:pt>
                <c:pt idx="139">
                  <c:v>287264</c:v>
                </c:pt>
                <c:pt idx="140">
                  <c:v>287264</c:v>
                </c:pt>
                <c:pt idx="141">
                  <c:v>291654</c:v>
                </c:pt>
                <c:pt idx="142">
                  <c:v>291654</c:v>
                </c:pt>
                <c:pt idx="143">
                  <c:v>293026</c:v>
                </c:pt>
                <c:pt idx="144">
                  <c:v>293026</c:v>
                </c:pt>
                <c:pt idx="145">
                  <c:v>298733</c:v>
                </c:pt>
                <c:pt idx="146">
                  <c:v>298733</c:v>
                </c:pt>
                <c:pt idx="147">
                  <c:v>302034</c:v>
                </c:pt>
                <c:pt idx="148">
                  <c:v>302034</c:v>
                </c:pt>
                <c:pt idx="149">
                  <c:v>303974</c:v>
                </c:pt>
                <c:pt idx="150">
                  <c:v>303974</c:v>
                </c:pt>
                <c:pt idx="151">
                  <c:v>304753</c:v>
                </c:pt>
                <c:pt idx="152">
                  <c:v>304753</c:v>
                </c:pt>
                <c:pt idx="153">
                  <c:v>306086</c:v>
                </c:pt>
                <c:pt idx="154">
                  <c:v>306086</c:v>
                </c:pt>
                <c:pt idx="155">
                  <c:v>308460</c:v>
                </c:pt>
                <c:pt idx="156">
                  <c:v>308460</c:v>
                </c:pt>
                <c:pt idx="157">
                  <c:v>311243</c:v>
                </c:pt>
                <c:pt idx="158">
                  <c:v>311243</c:v>
                </c:pt>
                <c:pt idx="159">
                  <c:v>314219</c:v>
                </c:pt>
                <c:pt idx="160">
                  <c:v>314219</c:v>
                </c:pt>
                <c:pt idx="161">
                  <c:v>315477</c:v>
                </c:pt>
                <c:pt idx="162">
                  <c:v>315477</c:v>
                </c:pt>
                <c:pt idx="163">
                  <c:v>317567</c:v>
                </c:pt>
                <c:pt idx="164">
                  <c:v>317567</c:v>
                </c:pt>
                <c:pt idx="165">
                  <c:v>319331</c:v>
                </c:pt>
                <c:pt idx="166">
                  <c:v>319331</c:v>
                </c:pt>
                <c:pt idx="167">
                  <c:v>322308</c:v>
                </c:pt>
                <c:pt idx="168">
                  <c:v>322308</c:v>
                </c:pt>
                <c:pt idx="169">
                  <c:v>324425</c:v>
                </c:pt>
                <c:pt idx="170">
                  <c:v>324425</c:v>
                </c:pt>
                <c:pt idx="171">
                  <c:v>325965</c:v>
                </c:pt>
                <c:pt idx="172">
                  <c:v>325965</c:v>
                </c:pt>
                <c:pt idx="173">
                  <c:v>327365</c:v>
                </c:pt>
                <c:pt idx="174">
                  <c:v>327365</c:v>
                </c:pt>
                <c:pt idx="175">
                  <c:v>329681</c:v>
                </c:pt>
                <c:pt idx="176">
                  <c:v>329681</c:v>
                </c:pt>
                <c:pt idx="177">
                  <c:v>330392</c:v>
                </c:pt>
                <c:pt idx="178">
                  <c:v>330392</c:v>
                </c:pt>
                <c:pt idx="179">
                  <c:v>331094</c:v>
                </c:pt>
                <c:pt idx="180">
                  <c:v>331094</c:v>
                </c:pt>
                <c:pt idx="181">
                  <c:v>333544</c:v>
                </c:pt>
                <c:pt idx="182">
                  <c:v>333544</c:v>
                </c:pt>
                <c:pt idx="183">
                  <c:v>334168</c:v>
                </c:pt>
                <c:pt idx="184">
                  <c:v>334168</c:v>
                </c:pt>
                <c:pt idx="185">
                  <c:v>335128</c:v>
                </c:pt>
                <c:pt idx="186">
                  <c:v>335128</c:v>
                </c:pt>
                <c:pt idx="187">
                  <c:v>336948</c:v>
                </c:pt>
                <c:pt idx="188">
                  <c:v>336948</c:v>
                </c:pt>
                <c:pt idx="189">
                  <c:v>337412</c:v>
                </c:pt>
                <c:pt idx="190">
                  <c:v>337412</c:v>
                </c:pt>
                <c:pt idx="191">
                  <c:v>337468</c:v>
                </c:pt>
                <c:pt idx="192">
                  <c:v>337468</c:v>
                </c:pt>
                <c:pt idx="193">
                  <c:v>338201</c:v>
                </c:pt>
                <c:pt idx="194">
                  <c:v>338201</c:v>
                </c:pt>
                <c:pt idx="195">
                  <c:v>338313</c:v>
                </c:pt>
                <c:pt idx="196">
                  <c:v>338313</c:v>
                </c:pt>
                <c:pt idx="197">
                  <c:v>338313</c:v>
                </c:pt>
                <c:pt idx="198">
                  <c:v>338313</c:v>
                </c:pt>
                <c:pt idx="199">
                  <c:v>338696</c:v>
                </c:pt>
                <c:pt idx="200">
                  <c:v>338696</c:v>
                </c:pt>
                <c:pt idx="201">
                  <c:v>338785</c:v>
                </c:pt>
                <c:pt idx="202">
                  <c:v>338785</c:v>
                </c:pt>
              </c:numCache>
            </c:num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24.999999999999883</c:v>
                </c:pt>
                <c:pt idx="5">
                  <c:v>24.999999999999883</c:v>
                </c:pt>
                <c:pt idx="6">
                  <c:v>5.9999999999999964</c:v>
                </c:pt>
                <c:pt idx="7">
                  <c:v>5.9999999999999964</c:v>
                </c:pt>
                <c:pt idx="8">
                  <c:v>43.999999999999972</c:v>
                </c:pt>
                <c:pt idx="9">
                  <c:v>43.999999999999972</c:v>
                </c:pt>
                <c:pt idx="10">
                  <c:v>8.9999999999999947</c:v>
                </c:pt>
                <c:pt idx="11">
                  <c:v>8.9999999999999947</c:v>
                </c:pt>
                <c:pt idx="12">
                  <c:v>26.999999999999993</c:v>
                </c:pt>
                <c:pt idx="13">
                  <c:v>26.999999999999993</c:v>
                </c:pt>
                <c:pt idx="14">
                  <c:v>21.999999999999986</c:v>
                </c:pt>
                <c:pt idx="15">
                  <c:v>21.999999999999986</c:v>
                </c:pt>
                <c:pt idx="16">
                  <c:v>38.999999999999993</c:v>
                </c:pt>
                <c:pt idx="17">
                  <c:v>38.999999999999993</c:v>
                </c:pt>
                <c:pt idx="18">
                  <c:v>33.999999999999993</c:v>
                </c:pt>
                <c:pt idx="19">
                  <c:v>33.999999999999993</c:v>
                </c:pt>
                <c:pt idx="20">
                  <c:v>115.99999999999999</c:v>
                </c:pt>
                <c:pt idx="21">
                  <c:v>115.99999999999999</c:v>
                </c:pt>
                <c:pt idx="22">
                  <c:v>145.99999999999946</c:v>
                </c:pt>
                <c:pt idx="23">
                  <c:v>145.99999999999946</c:v>
                </c:pt>
                <c:pt idx="24">
                  <c:v>88.999999999999744</c:v>
                </c:pt>
                <c:pt idx="25">
                  <c:v>88.999999999999744</c:v>
                </c:pt>
                <c:pt idx="26">
                  <c:v>266.99999999999926</c:v>
                </c:pt>
                <c:pt idx="27">
                  <c:v>266.99999999999926</c:v>
                </c:pt>
                <c:pt idx="28">
                  <c:v>129.99999999999969</c:v>
                </c:pt>
                <c:pt idx="29">
                  <c:v>129.99999999999969</c:v>
                </c:pt>
                <c:pt idx="30">
                  <c:v>162.99999999999946</c:v>
                </c:pt>
                <c:pt idx="31">
                  <c:v>162.99999999999946</c:v>
                </c:pt>
                <c:pt idx="32">
                  <c:v>284.9999999999992</c:v>
                </c:pt>
                <c:pt idx="33">
                  <c:v>284.9999999999992</c:v>
                </c:pt>
                <c:pt idx="34">
                  <c:v>536.99999999999898</c:v>
                </c:pt>
                <c:pt idx="35">
                  <c:v>536.99999999999898</c:v>
                </c:pt>
                <c:pt idx="36">
                  <c:v>454.99999999999875</c:v>
                </c:pt>
                <c:pt idx="37">
                  <c:v>454.99999999999875</c:v>
                </c:pt>
                <c:pt idx="38">
                  <c:v>539.99999999999864</c:v>
                </c:pt>
                <c:pt idx="39">
                  <c:v>539.99999999999864</c:v>
                </c:pt>
                <c:pt idx="40">
                  <c:v>745.99999999999829</c:v>
                </c:pt>
                <c:pt idx="41">
                  <c:v>745.99999999999829</c:v>
                </c:pt>
                <c:pt idx="42">
                  <c:v>358.99999999999926</c:v>
                </c:pt>
                <c:pt idx="43">
                  <c:v>358.99999999999926</c:v>
                </c:pt>
                <c:pt idx="44">
                  <c:v>1216.9999999999973</c:v>
                </c:pt>
                <c:pt idx="45">
                  <c:v>1216.9999999999973</c:v>
                </c:pt>
                <c:pt idx="46">
                  <c:v>1180.999999999998</c:v>
                </c:pt>
                <c:pt idx="47">
                  <c:v>1180.999999999998</c:v>
                </c:pt>
                <c:pt idx="48">
                  <c:v>653.99999999999943</c:v>
                </c:pt>
                <c:pt idx="49">
                  <c:v>653.99999999999943</c:v>
                </c:pt>
                <c:pt idx="50">
                  <c:v>1114.9999999999982</c:v>
                </c:pt>
                <c:pt idx="51">
                  <c:v>1114.9999999999982</c:v>
                </c:pt>
                <c:pt idx="52">
                  <c:v>1813.9999999999964</c:v>
                </c:pt>
                <c:pt idx="53">
                  <c:v>1813.9999999999964</c:v>
                </c:pt>
                <c:pt idx="54">
                  <c:v>846.9999999999992</c:v>
                </c:pt>
                <c:pt idx="55">
                  <c:v>846.9999999999992</c:v>
                </c:pt>
                <c:pt idx="56">
                  <c:v>1899.9999999999968</c:v>
                </c:pt>
                <c:pt idx="57">
                  <c:v>1899.9999999999968</c:v>
                </c:pt>
                <c:pt idx="58">
                  <c:v>594.99999999999898</c:v>
                </c:pt>
                <c:pt idx="59">
                  <c:v>594.99999999999898</c:v>
                </c:pt>
                <c:pt idx="60">
                  <c:v>2032.9999999999968</c:v>
                </c:pt>
                <c:pt idx="61">
                  <c:v>2032.9999999999968</c:v>
                </c:pt>
                <c:pt idx="62">
                  <c:v>1073.9999999999991</c:v>
                </c:pt>
                <c:pt idx="63">
                  <c:v>1073.9999999999991</c:v>
                </c:pt>
                <c:pt idx="64">
                  <c:v>3502.9999999999936</c:v>
                </c:pt>
                <c:pt idx="65">
                  <c:v>3502.9999999999936</c:v>
                </c:pt>
                <c:pt idx="66">
                  <c:v>3299.9999999999964</c:v>
                </c:pt>
                <c:pt idx="67">
                  <c:v>3299.9999999999964</c:v>
                </c:pt>
                <c:pt idx="68">
                  <c:v>1186.9999999999986</c:v>
                </c:pt>
                <c:pt idx="69">
                  <c:v>1186.9999999999986</c:v>
                </c:pt>
                <c:pt idx="70">
                  <c:v>1847.9999999999977</c:v>
                </c:pt>
                <c:pt idx="71">
                  <c:v>1847.9999999999977</c:v>
                </c:pt>
                <c:pt idx="72">
                  <c:v>2342.9999999999973</c:v>
                </c:pt>
                <c:pt idx="73">
                  <c:v>2342.9999999999973</c:v>
                </c:pt>
                <c:pt idx="74">
                  <c:v>3536.9999999999973</c:v>
                </c:pt>
                <c:pt idx="75">
                  <c:v>3536.9999999999973</c:v>
                </c:pt>
                <c:pt idx="76">
                  <c:v>2128.9999999999977</c:v>
                </c:pt>
                <c:pt idx="77">
                  <c:v>2128.9999999999977</c:v>
                </c:pt>
                <c:pt idx="78">
                  <c:v>2066.9999999999982</c:v>
                </c:pt>
                <c:pt idx="79">
                  <c:v>2066.9999999999982</c:v>
                </c:pt>
                <c:pt idx="80">
                  <c:v>1917.9999999999982</c:v>
                </c:pt>
                <c:pt idx="81">
                  <c:v>1917.9999999999982</c:v>
                </c:pt>
                <c:pt idx="82">
                  <c:v>1302.9999999999993</c:v>
                </c:pt>
                <c:pt idx="83">
                  <c:v>1302.9999999999993</c:v>
                </c:pt>
                <c:pt idx="84">
                  <c:v>5369.9999999999927</c:v>
                </c:pt>
                <c:pt idx="85">
                  <c:v>5369.9999999999927</c:v>
                </c:pt>
                <c:pt idx="86">
                  <c:v>4357.9999999999945</c:v>
                </c:pt>
                <c:pt idx="87">
                  <c:v>4357.9999999999945</c:v>
                </c:pt>
                <c:pt idx="88">
                  <c:v>2787.9999999999986</c:v>
                </c:pt>
                <c:pt idx="89">
                  <c:v>2787.9999999999986</c:v>
                </c:pt>
                <c:pt idx="90">
                  <c:v>6110.9999999999936</c:v>
                </c:pt>
                <c:pt idx="91">
                  <c:v>6110.9999999999936</c:v>
                </c:pt>
                <c:pt idx="92">
                  <c:v>1159.9999999999991</c:v>
                </c:pt>
                <c:pt idx="93">
                  <c:v>1159.9999999999991</c:v>
                </c:pt>
                <c:pt idx="94">
                  <c:v>1521.9999999999991</c:v>
                </c:pt>
                <c:pt idx="95">
                  <c:v>1521.9999999999991</c:v>
                </c:pt>
                <c:pt idx="96">
                  <c:v>3221.9999999999973</c:v>
                </c:pt>
                <c:pt idx="97">
                  <c:v>3221.9999999999973</c:v>
                </c:pt>
                <c:pt idx="98">
                  <c:v>2508.9999999999964</c:v>
                </c:pt>
                <c:pt idx="99">
                  <c:v>2508.9999999999964</c:v>
                </c:pt>
                <c:pt idx="100">
                  <c:v>3216.9999999999982</c:v>
                </c:pt>
                <c:pt idx="101">
                  <c:v>3216.9999999999982</c:v>
                </c:pt>
                <c:pt idx="102">
                  <c:v>2811.9999999999986</c:v>
                </c:pt>
                <c:pt idx="103">
                  <c:v>2811.9999999999986</c:v>
                </c:pt>
                <c:pt idx="104">
                  <c:v>2347.9999999999982</c:v>
                </c:pt>
                <c:pt idx="105">
                  <c:v>2347.9999999999982</c:v>
                </c:pt>
                <c:pt idx="106">
                  <c:v>2451.9999999999973</c:v>
                </c:pt>
                <c:pt idx="107">
                  <c:v>2451.9999999999973</c:v>
                </c:pt>
                <c:pt idx="108">
                  <c:v>2829.9999999999982</c:v>
                </c:pt>
                <c:pt idx="109">
                  <c:v>2829.9999999999982</c:v>
                </c:pt>
                <c:pt idx="110">
                  <c:v>1956.9999999999991</c:v>
                </c:pt>
                <c:pt idx="111">
                  <c:v>1956.9999999999991</c:v>
                </c:pt>
                <c:pt idx="112">
                  <c:v>3580.9999999999968</c:v>
                </c:pt>
                <c:pt idx="113">
                  <c:v>3580.9999999999968</c:v>
                </c:pt>
                <c:pt idx="114">
                  <c:v>3333.9999999999986</c:v>
                </c:pt>
                <c:pt idx="115">
                  <c:v>3333.9999999999986</c:v>
                </c:pt>
                <c:pt idx="116">
                  <c:v>1580.9999999999989</c:v>
                </c:pt>
                <c:pt idx="117">
                  <c:v>1580.9999999999989</c:v>
                </c:pt>
                <c:pt idx="118">
                  <c:v>3341.9999999999982</c:v>
                </c:pt>
                <c:pt idx="119">
                  <c:v>3341.9999999999982</c:v>
                </c:pt>
                <c:pt idx="120">
                  <c:v>1887.9999999999986</c:v>
                </c:pt>
                <c:pt idx="121">
                  <c:v>1887.9999999999986</c:v>
                </c:pt>
                <c:pt idx="122">
                  <c:v>1778.9999999999991</c:v>
                </c:pt>
                <c:pt idx="123">
                  <c:v>1778.9999999999991</c:v>
                </c:pt>
                <c:pt idx="124">
                  <c:v>2265.9999999999982</c:v>
                </c:pt>
                <c:pt idx="125">
                  <c:v>2265.9999999999982</c:v>
                </c:pt>
                <c:pt idx="126">
                  <c:v>2559.9999999999982</c:v>
                </c:pt>
                <c:pt idx="127">
                  <c:v>2559.9999999999982</c:v>
                </c:pt>
                <c:pt idx="128">
                  <c:v>1999.9999999999984</c:v>
                </c:pt>
                <c:pt idx="129">
                  <c:v>1999.9999999999984</c:v>
                </c:pt>
                <c:pt idx="130">
                  <c:v>2933.9999999999977</c:v>
                </c:pt>
                <c:pt idx="131">
                  <c:v>2933.9999999999977</c:v>
                </c:pt>
                <c:pt idx="132">
                  <c:v>1033.9999999999991</c:v>
                </c:pt>
                <c:pt idx="133">
                  <c:v>1033.9999999999991</c:v>
                </c:pt>
                <c:pt idx="134">
                  <c:v>1260.9999999999991</c:v>
                </c:pt>
                <c:pt idx="135">
                  <c:v>1260.9999999999991</c:v>
                </c:pt>
                <c:pt idx="136">
                  <c:v>2077.9999999999991</c:v>
                </c:pt>
                <c:pt idx="137">
                  <c:v>2077.9999999999991</c:v>
                </c:pt>
                <c:pt idx="138">
                  <c:v>2832.9999999999991</c:v>
                </c:pt>
                <c:pt idx="139">
                  <c:v>2832.9999999999991</c:v>
                </c:pt>
                <c:pt idx="140">
                  <c:v>3050.9999999999982</c:v>
                </c:pt>
                <c:pt idx="141">
                  <c:v>3050.9999999999982</c:v>
                </c:pt>
                <c:pt idx="142">
                  <c:v>968.99999999999932</c:v>
                </c:pt>
                <c:pt idx="143">
                  <c:v>968.99999999999932</c:v>
                </c:pt>
                <c:pt idx="144">
                  <c:v>4085.9999999999991</c:v>
                </c:pt>
                <c:pt idx="145">
                  <c:v>4085.9999999999991</c:v>
                </c:pt>
                <c:pt idx="146">
                  <c:v>2396.9999999999982</c:v>
                </c:pt>
                <c:pt idx="147">
                  <c:v>2396.9999999999982</c:v>
                </c:pt>
                <c:pt idx="148">
                  <c:v>1425.9999999999998</c:v>
                </c:pt>
                <c:pt idx="149">
                  <c:v>1425.9999999999998</c:v>
                </c:pt>
                <c:pt idx="150">
                  <c:v>581.99999999999966</c:v>
                </c:pt>
                <c:pt idx="151">
                  <c:v>581.99999999999966</c:v>
                </c:pt>
                <c:pt idx="152">
                  <c:v>1009.9999999999997</c:v>
                </c:pt>
                <c:pt idx="153">
                  <c:v>1009.9999999999997</c:v>
                </c:pt>
                <c:pt idx="154">
                  <c:v>1814.9999999999995</c:v>
                </c:pt>
                <c:pt idx="155">
                  <c:v>1814.9999999999995</c:v>
                </c:pt>
                <c:pt idx="156">
                  <c:v>2155.9999999999991</c:v>
                </c:pt>
                <c:pt idx="157">
                  <c:v>2155.9999999999991</c:v>
                </c:pt>
                <c:pt idx="158">
                  <c:v>2333.9999999999995</c:v>
                </c:pt>
                <c:pt idx="159">
                  <c:v>2333.9999999999995</c:v>
                </c:pt>
                <c:pt idx="160">
                  <c:v>998.9999999999992</c:v>
                </c:pt>
                <c:pt idx="161">
                  <c:v>998.9999999999992</c:v>
                </c:pt>
                <c:pt idx="162">
                  <c:v>1678.9999999999991</c:v>
                </c:pt>
                <c:pt idx="163">
                  <c:v>1678.9999999999991</c:v>
                </c:pt>
                <c:pt idx="164">
                  <c:v>1433.9999999999991</c:v>
                </c:pt>
                <c:pt idx="165">
                  <c:v>1433.9999999999991</c:v>
                </c:pt>
                <c:pt idx="166">
                  <c:v>2450.9999999999991</c:v>
                </c:pt>
                <c:pt idx="167">
                  <c:v>2450.9999999999991</c:v>
                </c:pt>
                <c:pt idx="168">
                  <c:v>1766.9999999999998</c:v>
                </c:pt>
                <c:pt idx="169">
                  <c:v>1766.9999999999998</c:v>
                </c:pt>
                <c:pt idx="170">
                  <c:v>1299.9999999999995</c:v>
                </c:pt>
                <c:pt idx="171">
                  <c:v>1299.9999999999995</c:v>
                </c:pt>
                <c:pt idx="172">
                  <c:v>1196.9999999999993</c:v>
                </c:pt>
                <c:pt idx="173">
                  <c:v>1196.9999999999993</c:v>
                </c:pt>
                <c:pt idx="174">
                  <c:v>1996.9999999999986</c:v>
                </c:pt>
                <c:pt idx="175">
                  <c:v>1996.9999999999986</c:v>
                </c:pt>
                <c:pt idx="176">
                  <c:v>621.99999999999977</c:v>
                </c:pt>
                <c:pt idx="177">
                  <c:v>621.99999999999977</c:v>
                </c:pt>
                <c:pt idx="178">
                  <c:v>621.99999999999966</c:v>
                </c:pt>
                <c:pt idx="179">
                  <c:v>621.99999999999966</c:v>
                </c:pt>
                <c:pt idx="180">
                  <c:v>2193.9999999999991</c:v>
                </c:pt>
                <c:pt idx="181">
                  <c:v>2193.9999999999991</c:v>
                </c:pt>
                <c:pt idx="182">
                  <c:v>565.99999999999977</c:v>
                </c:pt>
                <c:pt idx="183">
                  <c:v>565.99999999999977</c:v>
                </c:pt>
                <c:pt idx="184">
                  <c:v>879.99999999999955</c:v>
                </c:pt>
                <c:pt idx="185">
                  <c:v>879.99999999999955</c:v>
                </c:pt>
                <c:pt idx="186">
                  <c:v>1684.9999999999993</c:v>
                </c:pt>
                <c:pt idx="187">
                  <c:v>1684.9999999999993</c:v>
                </c:pt>
                <c:pt idx="188">
                  <c:v>434.99999999999977</c:v>
                </c:pt>
                <c:pt idx="189">
                  <c:v>434.99999999999977</c:v>
                </c:pt>
                <c:pt idx="190">
                  <c:v>52.999999999999972</c:v>
                </c:pt>
                <c:pt idx="191">
                  <c:v>52.999999999999972</c:v>
                </c:pt>
                <c:pt idx="192">
                  <c:v>699.99999999999955</c:v>
                </c:pt>
                <c:pt idx="193">
                  <c:v>699.99999999999955</c:v>
                </c:pt>
                <c:pt idx="194">
                  <c:v>108</c:v>
                </c:pt>
                <c:pt idx="195">
                  <c:v>108</c:v>
                </c:pt>
                <c:pt idx="196">
                  <c:v>0</c:v>
                </c:pt>
                <c:pt idx="197">
                  <c:v>0</c:v>
                </c:pt>
                <c:pt idx="198">
                  <c:v>377</c:v>
                </c:pt>
                <c:pt idx="199">
                  <c:v>377</c:v>
                </c:pt>
                <c:pt idx="200">
                  <c:v>89</c:v>
                </c:pt>
                <c:pt idx="201">
                  <c:v>89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2-4C43-BA6D-700696EF9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338</c:v>
                </c:pt>
                <c:pt idx="2">
                  <c:v>338</c:v>
                </c:pt>
                <c:pt idx="3">
                  <c:v>338</c:v>
                </c:pt>
                <c:pt idx="4">
                  <c:v>338</c:v>
                </c:pt>
                <c:pt idx="5">
                  <c:v>2044</c:v>
                </c:pt>
                <c:pt idx="6">
                  <c:v>2044</c:v>
                </c:pt>
                <c:pt idx="7">
                  <c:v>2259</c:v>
                </c:pt>
                <c:pt idx="8">
                  <c:v>2259</c:v>
                </c:pt>
                <c:pt idx="9">
                  <c:v>3699</c:v>
                </c:pt>
                <c:pt idx="10">
                  <c:v>3699</c:v>
                </c:pt>
                <c:pt idx="11">
                  <c:v>3886</c:v>
                </c:pt>
                <c:pt idx="12">
                  <c:v>3886</c:v>
                </c:pt>
                <c:pt idx="13">
                  <c:v>4353</c:v>
                </c:pt>
                <c:pt idx="14">
                  <c:v>4353</c:v>
                </c:pt>
                <c:pt idx="15">
                  <c:v>4677</c:v>
                </c:pt>
                <c:pt idx="16">
                  <c:v>4677</c:v>
                </c:pt>
                <c:pt idx="17">
                  <c:v>5189</c:v>
                </c:pt>
                <c:pt idx="18">
                  <c:v>5189</c:v>
                </c:pt>
                <c:pt idx="19">
                  <c:v>5589</c:v>
                </c:pt>
                <c:pt idx="20">
                  <c:v>5589</c:v>
                </c:pt>
                <c:pt idx="21">
                  <c:v>6786</c:v>
                </c:pt>
                <c:pt idx="22">
                  <c:v>6786</c:v>
                </c:pt>
                <c:pt idx="23">
                  <c:v>8216</c:v>
                </c:pt>
                <c:pt idx="24">
                  <c:v>8216</c:v>
                </c:pt>
                <c:pt idx="25">
                  <c:v>8983</c:v>
                </c:pt>
                <c:pt idx="26">
                  <c:v>8983</c:v>
                </c:pt>
                <c:pt idx="27">
                  <c:v>11112</c:v>
                </c:pt>
                <c:pt idx="28">
                  <c:v>11112</c:v>
                </c:pt>
                <c:pt idx="29">
                  <c:v>12084</c:v>
                </c:pt>
                <c:pt idx="30">
                  <c:v>12084</c:v>
                </c:pt>
                <c:pt idx="31">
                  <c:v>13206</c:v>
                </c:pt>
                <c:pt idx="32">
                  <c:v>13206</c:v>
                </c:pt>
                <c:pt idx="33">
                  <c:v>15041</c:v>
                </c:pt>
                <c:pt idx="34">
                  <c:v>15041</c:v>
                </c:pt>
                <c:pt idx="35">
                  <c:v>18268</c:v>
                </c:pt>
                <c:pt idx="36">
                  <c:v>18268</c:v>
                </c:pt>
                <c:pt idx="37">
                  <c:v>20848</c:v>
                </c:pt>
                <c:pt idx="38">
                  <c:v>20848</c:v>
                </c:pt>
                <c:pt idx="39">
                  <c:v>23767</c:v>
                </c:pt>
                <c:pt idx="40">
                  <c:v>23767</c:v>
                </c:pt>
                <c:pt idx="41">
                  <c:v>27586</c:v>
                </c:pt>
                <c:pt idx="42">
                  <c:v>27586</c:v>
                </c:pt>
                <c:pt idx="43">
                  <c:v>29342</c:v>
                </c:pt>
                <c:pt idx="44">
                  <c:v>29342</c:v>
                </c:pt>
                <c:pt idx="45">
                  <c:v>34956</c:v>
                </c:pt>
                <c:pt idx="46">
                  <c:v>34956</c:v>
                </c:pt>
                <c:pt idx="47">
                  <c:v>40217</c:v>
                </c:pt>
                <c:pt idx="48">
                  <c:v>40217</c:v>
                </c:pt>
                <c:pt idx="49">
                  <c:v>43016</c:v>
                </c:pt>
                <c:pt idx="50">
                  <c:v>43016</c:v>
                </c:pt>
                <c:pt idx="51">
                  <c:v>47538</c:v>
                </c:pt>
                <c:pt idx="52">
                  <c:v>47538</c:v>
                </c:pt>
                <c:pt idx="53">
                  <c:v>54630</c:v>
                </c:pt>
                <c:pt idx="54">
                  <c:v>54630</c:v>
                </c:pt>
                <c:pt idx="55">
                  <c:v>57847</c:v>
                </c:pt>
                <c:pt idx="56">
                  <c:v>57847</c:v>
                </c:pt>
                <c:pt idx="57">
                  <c:v>64737</c:v>
                </c:pt>
                <c:pt idx="58">
                  <c:v>64737</c:v>
                </c:pt>
                <c:pt idx="59">
                  <c:v>66817</c:v>
                </c:pt>
                <c:pt idx="60">
                  <c:v>66817</c:v>
                </c:pt>
                <c:pt idx="61">
                  <c:v>73697</c:v>
                </c:pt>
                <c:pt idx="62">
                  <c:v>73697</c:v>
                </c:pt>
                <c:pt idx="63">
                  <c:v>77226</c:v>
                </c:pt>
                <c:pt idx="64">
                  <c:v>77226</c:v>
                </c:pt>
                <c:pt idx="65">
                  <c:v>88372</c:v>
                </c:pt>
                <c:pt idx="66">
                  <c:v>88372</c:v>
                </c:pt>
                <c:pt idx="67">
                  <c:v>98492</c:v>
                </c:pt>
                <c:pt idx="68">
                  <c:v>98492</c:v>
                </c:pt>
                <c:pt idx="69">
                  <c:v>102039</c:v>
                </c:pt>
                <c:pt idx="70">
                  <c:v>102039</c:v>
                </c:pt>
                <c:pt idx="71">
                  <c:v>107412</c:v>
                </c:pt>
                <c:pt idx="72">
                  <c:v>107412</c:v>
                </c:pt>
                <c:pt idx="73">
                  <c:v>114011</c:v>
                </c:pt>
                <c:pt idx="74">
                  <c:v>114011</c:v>
                </c:pt>
                <c:pt idx="75">
                  <c:v>123711</c:v>
                </c:pt>
                <c:pt idx="76">
                  <c:v>123711</c:v>
                </c:pt>
                <c:pt idx="77">
                  <c:v>129410</c:v>
                </c:pt>
                <c:pt idx="78">
                  <c:v>129410</c:v>
                </c:pt>
                <c:pt idx="79">
                  <c:v>134793</c:v>
                </c:pt>
                <c:pt idx="80">
                  <c:v>134793</c:v>
                </c:pt>
                <c:pt idx="81">
                  <c:v>139625</c:v>
                </c:pt>
                <c:pt idx="82">
                  <c:v>139625</c:v>
                </c:pt>
                <c:pt idx="83">
                  <c:v>142849</c:v>
                </c:pt>
                <c:pt idx="84">
                  <c:v>142849</c:v>
                </c:pt>
                <c:pt idx="85">
                  <c:v>155817</c:v>
                </c:pt>
                <c:pt idx="86">
                  <c:v>155817</c:v>
                </c:pt>
                <c:pt idx="87">
                  <c:v>166064</c:v>
                </c:pt>
                <c:pt idx="88">
                  <c:v>166064</c:v>
                </c:pt>
                <c:pt idx="89">
                  <c:v>172462</c:v>
                </c:pt>
                <c:pt idx="90">
                  <c:v>172462</c:v>
                </c:pt>
                <c:pt idx="91">
                  <c:v>186196</c:v>
                </c:pt>
                <c:pt idx="92">
                  <c:v>186196</c:v>
                </c:pt>
                <c:pt idx="93">
                  <c:v>188750</c:v>
                </c:pt>
                <c:pt idx="94">
                  <c:v>188750</c:v>
                </c:pt>
                <c:pt idx="95">
                  <c:v>192015</c:v>
                </c:pt>
                <c:pt idx="96">
                  <c:v>192015</c:v>
                </c:pt>
                <c:pt idx="97">
                  <c:v>198782</c:v>
                </c:pt>
                <c:pt idx="98">
                  <c:v>198782</c:v>
                </c:pt>
                <c:pt idx="99">
                  <c:v>203955</c:v>
                </c:pt>
                <c:pt idx="100">
                  <c:v>203955</c:v>
                </c:pt>
                <c:pt idx="101">
                  <c:v>210464</c:v>
                </c:pt>
                <c:pt idx="102">
                  <c:v>210464</c:v>
                </c:pt>
                <c:pt idx="103">
                  <c:v>216034</c:v>
                </c:pt>
                <c:pt idx="104">
                  <c:v>216034</c:v>
                </c:pt>
                <c:pt idx="105">
                  <c:v>220589</c:v>
                </c:pt>
                <c:pt idx="106">
                  <c:v>220589</c:v>
                </c:pt>
                <c:pt idx="107">
                  <c:v>225263</c:v>
                </c:pt>
                <c:pt idx="108">
                  <c:v>225263</c:v>
                </c:pt>
                <c:pt idx="109">
                  <c:v>230554</c:v>
                </c:pt>
                <c:pt idx="110">
                  <c:v>230554</c:v>
                </c:pt>
                <c:pt idx="111">
                  <c:v>234151</c:v>
                </c:pt>
                <c:pt idx="112">
                  <c:v>234151</c:v>
                </c:pt>
                <c:pt idx="113">
                  <c:v>240605</c:v>
                </c:pt>
                <c:pt idx="114">
                  <c:v>240605</c:v>
                </c:pt>
                <c:pt idx="115">
                  <c:v>246499</c:v>
                </c:pt>
                <c:pt idx="116">
                  <c:v>246499</c:v>
                </c:pt>
                <c:pt idx="117">
                  <c:v>249257</c:v>
                </c:pt>
                <c:pt idx="118">
                  <c:v>249257</c:v>
                </c:pt>
                <c:pt idx="119">
                  <c:v>254961</c:v>
                </c:pt>
                <c:pt idx="120">
                  <c:v>254961</c:v>
                </c:pt>
                <c:pt idx="121">
                  <c:v>258138</c:v>
                </c:pt>
                <c:pt idx="122">
                  <c:v>258138</c:v>
                </c:pt>
                <c:pt idx="123">
                  <c:v>261069</c:v>
                </c:pt>
                <c:pt idx="124">
                  <c:v>261069</c:v>
                </c:pt>
                <c:pt idx="125">
                  <c:v>264748</c:v>
                </c:pt>
                <c:pt idx="126">
                  <c:v>264748</c:v>
                </c:pt>
                <c:pt idx="127">
                  <c:v>268853</c:v>
                </c:pt>
                <c:pt idx="128">
                  <c:v>268853</c:v>
                </c:pt>
                <c:pt idx="129">
                  <c:v>271996</c:v>
                </c:pt>
                <c:pt idx="130">
                  <c:v>271996</c:v>
                </c:pt>
                <c:pt idx="131">
                  <c:v>276561</c:v>
                </c:pt>
                <c:pt idx="132">
                  <c:v>276561</c:v>
                </c:pt>
                <c:pt idx="133">
                  <c:v>278140</c:v>
                </c:pt>
                <c:pt idx="134">
                  <c:v>278140</c:v>
                </c:pt>
                <c:pt idx="135">
                  <c:v>280041</c:v>
                </c:pt>
                <c:pt idx="136">
                  <c:v>280041</c:v>
                </c:pt>
                <c:pt idx="137">
                  <c:v>283122</c:v>
                </c:pt>
                <c:pt idx="138">
                  <c:v>283122</c:v>
                </c:pt>
                <c:pt idx="139">
                  <c:v>287264</c:v>
                </c:pt>
                <c:pt idx="140">
                  <c:v>287264</c:v>
                </c:pt>
                <c:pt idx="141">
                  <c:v>291654</c:v>
                </c:pt>
                <c:pt idx="142">
                  <c:v>291654</c:v>
                </c:pt>
                <c:pt idx="143">
                  <c:v>293026</c:v>
                </c:pt>
                <c:pt idx="144">
                  <c:v>293026</c:v>
                </c:pt>
                <c:pt idx="145">
                  <c:v>298733</c:v>
                </c:pt>
                <c:pt idx="146">
                  <c:v>298733</c:v>
                </c:pt>
                <c:pt idx="147">
                  <c:v>302034</c:v>
                </c:pt>
                <c:pt idx="148">
                  <c:v>302034</c:v>
                </c:pt>
                <c:pt idx="149">
                  <c:v>303974</c:v>
                </c:pt>
                <c:pt idx="150">
                  <c:v>303974</c:v>
                </c:pt>
                <c:pt idx="151">
                  <c:v>304753</c:v>
                </c:pt>
                <c:pt idx="152">
                  <c:v>304753</c:v>
                </c:pt>
                <c:pt idx="153">
                  <c:v>306086</c:v>
                </c:pt>
                <c:pt idx="154">
                  <c:v>306086</c:v>
                </c:pt>
                <c:pt idx="155">
                  <c:v>308460</c:v>
                </c:pt>
                <c:pt idx="156">
                  <c:v>308460</c:v>
                </c:pt>
                <c:pt idx="157">
                  <c:v>311243</c:v>
                </c:pt>
                <c:pt idx="158">
                  <c:v>311243</c:v>
                </c:pt>
                <c:pt idx="159">
                  <c:v>314219</c:v>
                </c:pt>
                <c:pt idx="160">
                  <c:v>314219</c:v>
                </c:pt>
                <c:pt idx="161">
                  <c:v>315477</c:v>
                </c:pt>
                <c:pt idx="162">
                  <c:v>315477</c:v>
                </c:pt>
                <c:pt idx="163">
                  <c:v>317567</c:v>
                </c:pt>
                <c:pt idx="164">
                  <c:v>317567</c:v>
                </c:pt>
                <c:pt idx="165">
                  <c:v>319331</c:v>
                </c:pt>
                <c:pt idx="166">
                  <c:v>319331</c:v>
                </c:pt>
                <c:pt idx="167">
                  <c:v>322308</c:v>
                </c:pt>
                <c:pt idx="168">
                  <c:v>322308</c:v>
                </c:pt>
                <c:pt idx="169">
                  <c:v>324425</c:v>
                </c:pt>
                <c:pt idx="170">
                  <c:v>324425</c:v>
                </c:pt>
                <c:pt idx="171">
                  <c:v>325965</c:v>
                </c:pt>
                <c:pt idx="172">
                  <c:v>325965</c:v>
                </c:pt>
                <c:pt idx="173">
                  <c:v>327365</c:v>
                </c:pt>
                <c:pt idx="174">
                  <c:v>327365</c:v>
                </c:pt>
                <c:pt idx="175">
                  <c:v>329681</c:v>
                </c:pt>
                <c:pt idx="176">
                  <c:v>329681</c:v>
                </c:pt>
                <c:pt idx="177">
                  <c:v>330392</c:v>
                </c:pt>
                <c:pt idx="178">
                  <c:v>330392</c:v>
                </c:pt>
                <c:pt idx="179">
                  <c:v>331094</c:v>
                </c:pt>
                <c:pt idx="180">
                  <c:v>331094</c:v>
                </c:pt>
                <c:pt idx="181">
                  <c:v>333544</c:v>
                </c:pt>
                <c:pt idx="182">
                  <c:v>333544</c:v>
                </c:pt>
                <c:pt idx="183">
                  <c:v>334168</c:v>
                </c:pt>
                <c:pt idx="184">
                  <c:v>334168</c:v>
                </c:pt>
                <c:pt idx="185">
                  <c:v>335128</c:v>
                </c:pt>
                <c:pt idx="186">
                  <c:v>335128</c:v>
                </c:pt>
                <c:pt idx="187">
                  <c:v>336948</c:v>
                </c:pt>
                <c:pt idx="188">
                  <c:v>336948</c:v>
                </c:pt>
                <c:pt idx="189">
                  <c:v>337412</c:v>
                </c:pt>
                <c:pt idx="190">
                  <c:v>337412</c:v>
                </c:pt>
                <c:pt idx="191">
                  <c:v>337468</c:v>
                </c:pt>
                <c:pt idx="192">
                  <c:v>337468</c:v>
                </c:pt>
                <c:pt idx="193">
                  <c:v>338201</c:v>
                </c:pt>
                <c:pt idx="194">
                  <c:v>338201</c:v>
                </c:pt>
                <c:pt idx="195">
                  <c:v>338313</c:v>
                </c:pt>
                <c:pt idx="196">
                  <c:v>338313</c:v>
                </c:pt>
                <c:pt idx="197">
                  <c:v>338313</c:v>
                </c:pt>
                <c:pt idx="198">
                  <c:v>338313</c:v>
                </c:pt>
                <c:pt idx="199">
                  <c:v>338696</c:v>
                </c:pt>
                <c:pt idx="200">
                  <c:v>338696</c:v>
                </c:pt>
                <c:pt idx="201">
                  <c:v>338785</c:v>
                </c:pt>
                <c:pt idx="202">
                  <c:v>338785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338</c:v>
                </c:pt>
                <c:pt idx="1">
                  <c:v>338</c:v>
                </c:pt>
                <c:pt idx="2">
                  <c:v>0</c:v>
                </c:pt>
                <c:pt idx="3">
                  <c:v>0</c:v>
                </c:pt>
                <c:pt idx="4">
                  <c:v>1681.0000000000002</c:v>
                </c:pt>
                <c:pt idx="5">
                  <c:v>1681.0000000000002</c:v>
                </c:pt>
                <c:pt idx="6">
                  <c:v>209</c:v>
                </c:pt>
                <c:pt idx="7">
                  <c:v>209</c:v>
                </c:pt>
                <c:pt idx="8">
                  <c:v>1396</c:v>
                </c:pt>
                <c:pt idx="9">
                  <c:v>1396</c:v>
                </c:pt>
                <c:pt idx="10">
                  <c:v>178</c:v>
                </c:pt>
                <c:pt idx="11">
                  <c:v>178</c:v>
                </c:pt>
                <c:pt idx="12">
                  <c:v>440</c:v>
                </c:pt>
                <c:pt idx="13">
                  <c:v>440</c:v>
                </c:pt>
                <c:pt idx="14">
                  <c:v>302</c:v>
                </c:pt>
                <c:pt idx="15">
                  <c:v>302</c:v>
                </c:pt>
                <c:pt idx="16">
                  <c:v>473</c:v>
                </c:pt>
                <c:pt idx="17">
                  <c:v>473</c:v>
                </c:pt>
                <c:pt idx="18">
                  <c:v>366</c:v>
                </c:pt>
                <c:pt idx="19">
                  <c:v>366</c:v>
                </c:pt>
                <c:pt idx="20">
                  <c:v>1081</c:v>
                </c:pt>
                <c:pt idx="21">
                  <c:v>1081</c:v>
                </c:pt>
                <c:pt idx="22">
                  <c:v>1284.0000000000005</c:v>
                </c:pt>
                <c:pt idx="23">
                  <c:v>1284.0000000000005</c:v>
                </c:pt>
                <c:pt idx="24">
                  <c:v>678.00000000000023</c:v>
                </c:pt>
                <c:pt idx="25">
                  <c:v>678.00000000000023</c:v>
                </c:pt>
                <c:pt idx="26">
                  <c:v>1862.0000000000007</c:v>
                </c:pt>
                <c:pt idx="27">
                  <c:v>1862.0000000000007</c:v>
                </c:pt>
                <c:pt idx="28">
                  <c:v>842.00000000000034</c:v>
                </c:pt>
                <c:pt idx="29">
                  <c:v>842.00000000000034</c:v>
                </c:pt>
                <c:pt idx="30">
                  <c:v>959.00000000000057</c:v>
                </c:pt>
                <c:pt idx="31">
                  <c:v>959.00000000000057</c:v>
                </c:pt>
                <c:pt idx="32">
                  <c:v>1550.0000000000009</c:v>
                </c:pt>
                <c:pt idx="33">
                  <c:v>1550.0000000000009</c:v>
                </c:pt>
                <c:pt idx="34">
                  <c:v>2690.0000000000009</c:v>
                </c:pt>
                <c:pt idx="35">
                  <c:v>2690.0000000000009</c:v>
                </c:pt>
                <c:pt idx="36">
                  <c:v>2125.0000000000014</c:v>
                </c:pt>
                <c:pt idx="37">
                  <c:v>2125.0000000000014</c:v>
                </c:pt>
                <c:pt idx="38">
                  <c:v>2379.0000000000014</c:v>
                </c:pt>
                <c:pt idx="39">
                  <c:v>2379.0000000000014</c:v>
                </c:pt>
                <c:pt idx="40">
                  <c:v>3073.0000000000018</c:v>
                </c:pt>
                <c:pt idx="41">
                  <c:v>3073.0000000000018</c:v>
                </c:pt>
                <c:pt idx="42">
                  <c:v>1397.0000000000007</c:v>
                </c:pt>
                <c:pt idx="43">
                  <c:v>1397.0000000000007</c:v>
                </c:pt>
                <c:pt idx="44">
                  <c:v>4397.0000000000027</c:v>
                </c:pt>
                <c:pt idx="45">
                  <c:v>4397.0000000000027</c:v>
                </c:pt>
                <c:pt idx="46">
                  <c:v>4080.0000000000018</c:v>
                </c:pt>
                <c:pt idx="47">
                  <c:v>4080.0000000000018</c:v>
                </c:pt>
                <c:pt idx="48">
                  <c:v>2145.0000000000005</c:v>
                </c:pt>
                <c:pt idx="49">
                  <c:v>2145.0000000000005</c:v>
                </c:pt>
                <c:pt idx="50">
                  <c:v>3407.0000000000018</c:v>
                </c:pt>
                <c:pt idx="51">
                  <c:v>3407.0000000000018</c:v>
                </c:pt>
                <c:pt idx="52">
                  <c:v>5278.0000000000036</c:v>
                </c:pt>
                <c:pt idx="53">
                  <c:v>5278.0000000000036</c:v>
                </c:pt>
                <c:pt idx="54">
                  <c:v>2370.0000000000009</c:v>
                </c:pt>
                <c:pt idx="55">
                  <c:v>2370.0000000000009</c:v>
                </c:pt>
                <c:pt idx="56">
                  <c:v>4990.0000000000036</c:v>
                </c:pt>
                <c:pt idx="57">
                  <c:v>4990.0000000000036</c:v>
                </c:pt>
                <c:pt idx="58">
                  <c:v>1485.0000000000009</c:v>
                </c:pt>
                <c:pt idx="59">
                  <c:v>1485.0000000000009</c:v>
                </c:pt>
                <c:pt idx="60">
                  <c:v>4847.0000000000036</c:v>
                </c:pt>
                <c:pt idx="61">
                  <c:v>4847.0000000000036</c:v>
                </c:pt>
                <c:pt idx="62">
                  <c:v>2455.0000000000009</c:v>
                </c:pt>
                <c:pt idx="63">
                  <c:v>2455.0000000000009</c:v>
                </c:pt>
                <c:pt idx="64">
                  <c:v>7643.0000000000064</c:v>
                </c:pt>
                <c:pt idx="65">
                  <c:v>7643.0000000000064</c:v>
                </c:pt>
                <c:pt idx="66">
                  <c:v>6820.0000000000036</c:v>
                </c:pt>
                <c:pt idx="67">
                  <c:v>6820.0000000000036</c:v>
                </c:pt>
                <c:pt idx="68">
                  <c:v>2360.0000000000014</c:v>
                </c:pt>
                <c:pt idx="69">
                  <c:v>2360.0000000000014</c:v>
                </c:pt>
                <c:pt idx="70">
                  <c:v>3525.0000000000023</c:v>
                </c:pt>
                <c:pt idx="71">
                  <c:v>3525.0000000000023</c:v>
                </c:pt>
                <c:pt idx="72">
                  <c:v>4256.0000000000027</c:v>
                </c:pt>
                <c:pt idx="73">
                  <c:v>4256.0000000000027</c:v>
                </c:pt>
                <c:pt idx="74">
                  <c:v>6163.0000000000027</c:v>
                </c:pt>
                <c:pt idx="75">
                  <c:v>6163.0000000000027</c:v>
                </c:pt>
                <c:pt idx="76">
                  <c:v>3570.0000000000023</c:v>
                </c:pt>
                <c:pt idx="77">
                  <c:v>3570.0000000000023</c:v>
                </c:pt>
                <c:pt idx="78">
                  <c:v>3316.0000000000018</c:v>
                </c:pt>
                <c:pt idx="79">
                  <c:v>3316.0000000000018</c:v>
                </c:pt>
                <c:pt idx="80">
                  <c:v>2914.0000000000018</c:v>
                </c:pt>
                <c:pt idx="81">
                  <c:v>2914.0000000000018</c:v>
                </c:pt>
                <c:pt idx="82">
                  <c:v>1921.0000000000007</c:v>
                </c:pt>
                <c:pt idx="83">
                  <c:v>1921.0000000000007</c:v>
                </c:pt>
                <c:pt idx="84">
                  <c:v>7598.0000000000073</c:v>
                </c:pt>
                <c:pt idx="85">
                  <c:v>7598.0000000000073</c:v>
                </c:pt>
                <c:pt idx="86">
                  <c:v>5889.0000000000055</c:v>
                </c:pt>
                <c:pt idx="87">
                  <c:v>5889.0000000000055</c:v>
                </c:pt>
                <c:pt idx="88">
                  <c:v>3610.0000000000014</c:v>
                </c:pt>
                <c:pt idx="89">
                  <c:v>3610.0000000000014</c:v>
                </c:pt>
                <c:pt idx="90">
                  <c:v>7623.0000000000064</c:v>
                </c:pt>
                <c:pt idx="91">
                  <c:v>7623.0000000000064</c:v>
                </c:pt>
                <c:pt idx="92">
                  <c:v>1394.0000000000009</c:v>
                </c:pt>
                <c:pt idx="93">
                  <c:v>1394.0000000000009</c:v>
                </c:pt>
                <c:pt idx="94">
                  <c:v>1743.0000000000009</c:v>
                </c:pt>
                <c:pt idx="95">
                  <c:v>1743.0000000000009</c:v>
                </c:pt>
                <c:pt idx="96">
                  <c:v>3545.0000000000027</c:v>
                </c:pt>
                <c:pt idx="97">
                  <c:v>3545.0000000000027</c:v>
                </c:pt>
                <c:pt idx="98">
                  <c:v>2664.0000000000036</c:v>
                </c:pt>
                <c:pt idx="99">
                  <c:v>2664.0000000000036</c:v>
                </c:pt>
                <c:pt idx="100">
                  <c:v>3292.0000000000018</c:v>
                </c:pt>
                <c:pt idx="101">
                  <c:v>3292.0000000000018</c:v>
                </c:pt>
                <c:pt idx="102">
                  <c:v>2758.0000000000014</c:v>
                </c:pt>
                <c:pt idx="103">
                  <c:v>2758.0000000000014</c:v>
                </c:pt>
                <c:pt idx="104">
                  <c:v>2207.0000000000018</c:v>
                </c:pt>
                <c:pt idx="105">
                  <c:v>2207.0000000000018</c:v>
                </c:pt>
                <c:pt idx="106">
                  <c:v>2222.0000000000027</c:v>
                </c:pt>
                <c:pt idx="107">
                  <c:v>2222.0000000000027</c:v>
                </c:pt>
                <c:pt idx="108">
                  <c:v>2461.0000000000018</c:v>
                </c:pt>
                <c:pt idx="109">
                  <c:v>2461.0000000000018</c:v>
                </c:pt>
                <c:pt idx="110">
                  <c:v>1640.0000000000009</c:v>
                </c:pt>
                <c:pt idx="111">
                  <c:v>1640.0000000000009</c:v>
                </c:pt>
                <c:pt idx="112">
                  <c:v>2873.0000000000032</c:v>
                </c:pt>
                <c:pt idx="113">
                  <c:v>2873.0000000000032</c:v>
                </c:pt>
                <c:pt idx="114">
                  <c:v>2560.0000000000014</c:v>
                </c:pt>
                <c:pt idx="115">
                  <c:v>2560.0000000000014</c:v>
                </c:pt>
                <c:pt idx="116">
                  <c:v>1177.0000000000011</c:v>
                </c:pt>
                <c:pt idx="117">
                  <c:v>1177.0000000000011</c:v>
                </c:pt>
                <c:pt idx="118">
                  <c:v>2362.0000000000018</c:v>
                </c:pt>
                <c:pt idx="119">
                  <c:v>2362.0000000000018</c:v>
                </c:pt>
                <c:pt idx="120">
                  <c:v>1289.0000000000014</c:v>
                </c:pt>
                <c:pt idx="121">
                  <c:v>1289.0000000000014</c:v>
                </c:pt>
                <c:pt idx="122">
                  <c:v>1152.0000000000009</c:v>
                </c:pt>
                <c:pt idx="123">
                  <c:v>1152.0000000000009</c:v>
                </c:pt>
                <c:pt idx="124">
                  <c:v>1413.0000000000018</c:v>
                </c:pt>
                <c:pt idx="125">
                  <c:v>1413.0000000000018</c:v>
                </c:pt>
                <c:pt idx="126">
                  <c:v>1545.0000000000018</c:v>
                </c:pt>
                <c:pt idx="127">
                  <c:v>1545.0000000000018</c:v>
                </c:pt>
                <c:pt idx="128">
                  <c:v>1143.0000000000016</c:v>
                </c:pt>
                <c:pt idx="129">
                  <c:v>1143.0000000000016</c:v>
                </c:pt>
                <c:pt idx="130">
                  <c:v>1631.0000000000023</c:v>
                </c:pt>
                <c:pt idx="131">
                  <c:v>1631.0000000000023</c:v>
                </c:pt>
                <c:pt idx="132">
                  <c:v>545.00000000000091</c:v>
                </c:pt>
                <c:pt idx="133">
                  <c:v>545.00000000000091</c:v>
                </c:pt>
                <c:pt idx="134">
                  <c:v>640.00000000000091</c:v>
                </c:pt>
                <c:pt idx="135">
                  <c:v>640.00000000000091</c:v>
                </c:pt>
                <c:pt idx="136">
                  <c:v>1003.0000000000009</c:v>
                </c:pt>
                <c:pt idx="137">
                  <c:v>1003.0000000000009</c:v>
                </c:pt>
                <c:pt idx="138">
                  <c:v>1309.0000000000009</c:v>
                </c:pt>
                <c:pt idx="139">
                  <c:v>1309.0000000000009</c:v>
                </c:pt>
                <c:pt idx="140">
                  <c:v>1339.0000000000018</c:v>
                </c:pt>
                <c:pt idx="141">
                  <c:v>1339.0000000000018</c:v>
                </c:pt>
                <c:pt idx="142">
                  <c:v>403.00000000000068</c:v>
                </c:pt>
                <c:pt idx="143">
                  <c:v>403.00000000000068</c:v>
                </c:pt>
                <c:pt idx="144">
                  <c:v>1621.0000000000009</c:v>
                </c:pt>
                <c:pt idx="145">
                  <c:v>1621.0000000000009</c:v>
                </c:pt>
                <c:pt idx="146">
                  <c:v>904.00000000000182</c:v>
                </c:pt>
                <c:pt idx="147">
                  <c:v>904.00000000000182</c:v>
                </c:pt>
                <c:pt idx="148">
                  <c:v>514.00000000000023</c:v>
                </c:pt>
                <c:pt idx="149">
                  <c:v>514.00000000000023</c:v>
                </c:pt>
                <c:pt idx="150">
                  <c:v>197.00000000000034</c:v>
                </c:pt>
                <c:pt idx="151">
                  <c:v>197.00000000000034</c:v>
                </c:pt>
                <c:pt idx="152">
                  <c:v>323.00000000000034</c:v>
                </c:pt>
                <c:pt idx="153">
                  <c:v>323.00000000000034</c:v>
                </c:pt>
                <c:pt idx="154">
                  <c:v>559.00000000000045</c:v>
                </c:pt>
                <c:pt idx="155">
                  <c:v>559.00000000000045</c:v>
                </c:pt>
                <c:pt idx="156">
                  <c:v>627.00000000000091</c:v>
                </c:pt>
                <c:pt idx="157">
                  <c:v>627.00000000000091</c:v>
                </c:pt>
                <c:pt idx="158">
                  <c:v>642.00000000000045</c:v>
                </c:pt>
                <c:pt idx="159">
                  <c:v>642.00000000000045</c:v>
                </c:pt>
                <c:pt idx="160">
                  <c:v>259.0000000000008</c:v>
                </c:pt>
                <c:pt idx="161">
                  <c:v>259.0000000000008</c:v>
                </c:pt>
                <c:pt idx="162">
                  <c:v>411.00000000000091</c:v>
                </c:pt>
                <c:pt idx="163">
                  <c:v>411.00000000000091</c:v>
                </c:pt>
                <c:pt idx="164">
                  <c:v>330.00000000000091</c:v>
                </c:pt>
                <c:pt idx="165">
                  <c:v>330.00000000000091</c:v>
                </c:pt>
                <c:pt idx="166">
                  <c:v>526.00000000000091</c:v>
                </c:pt>
                <c:pt idx="167">
                  <c:v>526.00000000000091</c:v>
                </c:pt>
                <c:pt idx="168">
                  <c:v>350.00000000000023</c:v>
                </c:pt>
                <c:pt idx="169">
                  <c:v>350.00000000000023</c:v>
                </c:pt>
                <c:pt idx="170">
                  <c:v>240.00000000000045</c:v>
                </c:pt>
                <c:pt idx="171">
                  <c:v>240.00000000000045</c:v>
                </c:pt>
                <c:pt idx="172">
                  <c:v>203.00000000000068</c:v>
                </c:pt>
                <c:pt idx="173">
                  <c:v>203.00000000000068</c:v>
                </c:pt>
                <c:pt idx="174">
                  <c:v>319.00000000000136</c:v>
                </c:pt>
                <c:pt idx="175">
                  <c:v>319.00000000000136</c:v>
                </c:pt>
                <c:pt idx="176">
                  <c:v>89.000000000000227</c:v>
                </c:pt>
                <c:pt idx="177">
                  <c:v>89.000000000000227</c:v>
                </c:pt>
                <c:pt idx="178">
                  <c:v>80.000000000000341</c:v>
                </c:pt>
                <c:pt idx="179">
                  <c:v>80.000000000000341</c:v>
                </c:pt>
                <c:pt idx="180">
                  <c:v>256.00000000000091</c:v>
                </c:pt>
                <c:pt idx="181">
                  <c:v>256.00000000000091</c:v>
                </c:pt>
                <c:pt idx="182">
                  <c:v>58.000000000000227</c:v>
                </c:pt>
                <c:pt idx="183">
                  <c:v>58.000000000000227</c:v>
                </c:pt>
                <c:pt idx="184">
                  <c:v>80.000000000000455</c:v>
                </c:pt>
                <c:pt idx="185">
                  <c:v>80.000000000000455</c:v>
                </c:pt>
                <c:pt idx="186">
                  <c:v>135.00000000000068</c:v>
                </c:pt>
                <c:pt idx="187">
                  <c:v>135.00000000000068</c:v>
                </c:pt>
                <c:pt idx="188">
                  <c:v>29.000000000000227</c:v>
                </c:pt>
                <c:pt idx="189">
                  <c:v>29.000000000000227</c:v>
                </c:pt>
                <c:pt idx="190">
                  <c:v>3.0000000000000284</c:v>
                </c:pt>
                <c:pt idx="191">
                  <c:v>3.0000000000000284</c:v>
                </c:pt>
                <c:pt idx="192">
                  <c:v>33.000000000000455</c:v>
                </c:pt>
                <c:pt idx="193">
                  <c:v>33.000000000000455</c:v>
                </c:pt>
                <c:pt idx="194">
                  <c:v>4</c:v>
                </c:pt>
                <c:pt idx="195">
                  <c:v>4</c:v>
                </c:pt>
                <c:pt idx="196">
                  <c:v>0</c:v>
                </c:pt>
                <c:pt idx="197">
                  <c:v>0</c:v>
                </c:pt>
                <c:pt idx="198">
                  <c:v>6</c:v>
                </c:pt>
                <c:pt idx="199">
                  <c:v>6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2-4C43-BA6D-700696EF9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7040"/>
        <c:axId val="1711038128"/>
      </c:areaChart>
      <c:dateAx>
        <c:axId val="1711037040"/>
        <c:scaling>
          <c:orientation val="minMax"/>
          <c:max val="140953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2010</a:t>
                </a:r>
              </a:p>
              <a:p>
                <a:pPr>
                  <a:defRPr/>
                </a:pPr>
                <a:r>
                  <a:rPr lang="en-US" baseline="0" dirty="0" smtClean="0"/>
                  <a:t>(1.48 million 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8128"/>
        <c:crosses val="autoZero"/>
        <c:auto val="0"/>
        <c:lblOffset val="100"/>
        <c:baseTimeUnit val="years"/>
        <c:majorUnit val="250000"/>
        <c:majorTimeUnit val="days"/>
      </c:dateAx>
      <c:valAx>
        <c:axId val="1711038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</a:t>
                </a:r>
                <a:r>
                  <a:rPr lang="en-US" dirty="0" smtClean="0"/>
                  <a:t> by 2016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704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0.38141</cdr:x>
      <cdr:y>0.59219</cdr:y>
    </cdr:from>
    <cdr:to>
      <cdr:x>0.71142</cdr:x>
      <cdr:y>0.67657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38819" y="2873683"/>
          <a:ext cx="2715904" cy="40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 years = 40%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0.38141</cdr:x>
      <cdr:y>0.46282</cdr:y>
    </cdr:from>
    <cdr:to>
      <cdr:x>0.71142</cdr:x>
      <cdr:y>0.54719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138819" y="2245886"/>
          <a:ext cx="2715904" cy="40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5 years = 15%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0.38141</cdr:x>
      <cdr:y>0.34751</cdr:y>
    </cdr:from>
    <cdr:to>
      <cdr:x>0.71142</cdr:x>
      <cdr:y>0.43188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38819" y="1686328"/>
          <a:ext cx="2715904" cy="40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bg1"/>
              </a:solidFill>
            </a:rPr>
            <a:t>4-6 years = 59%</a:t>
          </a:r>
          <a:endParaRPr lang="en-US" sz="1800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0.40347</cdr:x>
      <cdr:y>0.62434</cdr:y>
    </cdr:from>
    <cdr:to>
      <cdr:x>0.73348</cdr:x>
      <cdr:y>0.70872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20437" y="3029701"/>
          <a:ext cx="2715850" cy="409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 years = 25%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0.40347</cdr:x>
      <cdr:y>0.52978</cdr:y>
    </cdr:from>
    <cdr:to>
      <cdr:x>0.73348</cdr:x>
      <cdr:y>0.61415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320437" y="2570810"/>
          <a:ext cx="2715850" cy="40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5 years = 15%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0.40651</cdr:x>
      <cdr:y>0.45781</cdr:y>
    </cdr:from>
    <cdr:to>
      <cdr:x>0.73652</cdr:x>
      <cdr:y>0.54218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345396" y="2221596"/>
          <a:ext cx="2715850" cy="4094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tx1"/>
              </a:solidFill>
            </a:rPr>
            <a:t>4-6 years = 46%</a:t>
          </a:r>
          <a:endParaRPr lang="en-US" sz="1800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51D5-ED10-6243-B97E-0B30D5D1ED2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F5D83-F57A-2B44-9A72-CD22A858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E9822-3267-4DED-B7B3-9AE22186BC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ED6B0-C101-45D5-8DF6-4F05D8094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5" y="-1413053"/>
            <a:ext cx="12832369" cy="9915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104" y="223106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104" y="370532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rris.Logo.Full Color.horizontal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87" y="5122548"/>
            <a:ext cx="3079215" cy="13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" y="6363928"/>
            <a:ext cx="2233947" cy="35754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Harris.Logo.Full Color.horizont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18" y="1971695"/>
            <a:ext cx="5944564" cy="26042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85037" y="3712653"/>
            <a:ext cx="5044663" cy="997309"/>
          </a:xfrm>
        </p:spPr>
        <p:txBody>
          <a:bodyPr>
            <a:normAutofit/>
          </a:bodyPr>
          <a:lstStyle>
            <a:lvl1pPr>
              <a:defRPr sz="3600" spc="-50" baseline="1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85037" y="4399410"/>
            <a:ext cx="5044663" cy="1752600"/>
          </a:xfrm>
        </p:spPr>
        <p:txBody>
          <a:bodyPr/>
          <a:lstStyle>
            <a:lvl1pPr marL="0" indent="0" algn="l">
              <a:buNone/>
              <a:defRPr baseline="1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82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5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94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8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Harris.Logo.Full Color.horizont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18" y="1971695"/>
            <a:ext cx="5944564" cy="26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-150"/>
            </a:lvl1pPr>
          </a:lstStyle>
          <a:p>
            <a:r>
              <a:rPr kumimoji="0" lang="en-US" sz="4400" b="0" i="0" u="none" strike="noStrike" kern="1200" cap="none" spc="-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473"/>
            <a:ext cx="8229600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-150"/>
            </a:lvl1pPr>
          </a:lstStyle>
          <a:p>
            <a:r>
              <a:rPr kumimoji="0" lang="en-US" sz="4400" b="0" i="0" u="none" strike="noStrike" kern="1200" cap="none" spc="-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57050"/>
            <a:ext cx="9144000" cy="4869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5" y="-1413053"/>
            <a:ext cx="12832369" cy="991592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9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82" r:id="rId2"/>
    <p:sldLayoutId id="2147493467" r:id="rId3"/>
    <p:sldLayoutId id="2147493457" r:id="rId4"/>
    <p:sldLayoutId id="2147493483" r:id="rId5"/>
    <p:sldLayoutId id="2147493458" r:id="rId6"/>
    <p:sldLayoutId id="2147493459" r:id="rId7"/>
    <p:sldLayoutId id="2147493460" r:id="rId8"/>
    <p:sldLayoutId id="2147493461" r:id="rId9"/>
    <p:sldLayoutId id="2147493462" r:id="rId10"/>
    <p:sldLayoutId id="2147493463" r:id="rId11"/>
    <p:sldLayoutId id="2147493464" r:id="rId12"/>
    <p:sldLayoutId id="2147493465" r:id="rId13"/>
    <p:sldLayoutId id="214749346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spc="-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  <p:sldLayoutId id="2147493472" r:id="rId2"/>
    <p:sldLayoutId id="2147493473" r:id="rId3"/>
    <p:sldLayoutId id="2147493474" r:id="rId4"/>
    <p:sldLayoutId id="2147493475" r:id="rId5"/>
    <p:sldLayoutId id="2147493476" r:id="rId6"/>
    <p:sldLayoutId id="2147493477" r:id="rId7"/>
    <p:sldLayoutId id="2147493478" r:id="rId8"/>
    <p:sldLayoutId id="2147493479" r:id="rId9"/>
    <p:sldLayoutId id="2147493480" r:id="rId10"/>
    <p:sldLayoutId id="214749348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1.48 million freshmen seeking bachelor’s in 2010, 59% earned them at their initial colleges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780743"/>
              </p:ext>
            </p:extLst>
          </p:nvPr>
        </p:nvGraphicFramePr>
        <p:xfrm>
          <a:off x="477838" y="1417638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254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1.48 million freshmen seeking bachelor’s in 2010, only 40% earned degrees in 4 years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0297"/>
              </p:ext>
            </p:extLst>
          </p:nvPr>
        </p:nvGraphicFramePr>
        <p:xfrm>
          <a:off x="477838" y="1417638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0676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This attainment is skewed by college—some are much better than others at graduating students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16946"/>
              </p:ext>
            </p:extLst>
          </p:nvPr>
        </p:nvGraphicFramePr>
        <p:xfrm>
          <a:off x="477838" y="1447800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6608" y="5240950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9453" y="5240950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240950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240950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240950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524836" y="2402001"/>
            <a:ext cx="1596787" cy="928048"/>
          </a:xfrm>
          <a:prstGeom prst="wedgeRectCallout">
            <a:avLst>
              <a:gd name="adj1" fmla="val 59455"/>
              <a:gd name="adj2" fmla="val 8933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31% of seats are at colleges with completion rates below 50%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176213" y="2402001"/>
            <a:ext cx="2320121" cy="736981"/>
          </a:xfrm>
          <a:prstGeom prst="wedgeRectCallout">
            <a:avLst>
              <a:gd name="adj1" fmla="val 78747"/>
              <a:gd name="adj2" fmla="val 1788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Only 19% of seats are at colleges with completion rates above 80%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373504" y="3466530"/>
            <a:ext cx="1364779" cy="1392071"/>
          </a:xfrm>
          <a:prstGeom prst="wedgeRectCallout">
            <a:avLst>
              <a:gd name="adj1" fmla="val -45312"/>
              <a:gd name="adj2" fmla="val -7285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staff graduated from colleges averaging 70% completion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797792" y="4162565"/>
            <a:ext cx="3466529" cy="696036"/>
          </a:xfrm>
          <a:prstGeom prst="wedgeRectCallout">
            <a:avLst>
              <a:gd name="adj1" fmla="val 7675"/>
              <a:gd name="adj2" fmla="val -1339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Class of 2018 planned in June 2018 to matriculate to colleges averaging 56% completion</a:t>
            </a:r>
          </a:p>
        </p:txBody>
      </p:sp>
    </p:spTree>
    <p:extLst>
      <p:ext uri="{BB962C8B-B14F-4D97-AF65-F5344CB8AC3E}">
        <p14:creationId xmlns:p14="http://schemas.microsoft.com/office/powerpoint/2010/main" val="21878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3" y="2905125"/>
            <a:ext cx="706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Unfortunately: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graduation “winners” at colleges are also skewed by race/ethnicity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4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340,000 African American/Hispanic freshmen sought bachelor’s in 2010; 46% earned them at initial colleges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779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340,000 AA/H freshmen seeking bachelor’s in 2010, only 25% earned degrees in 4 years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779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The number of “high graduation rate” seats is much lower for minority students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9779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73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31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78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176213" y="2729549"/>
            <a:ext cx="2320121" cy="736981"/>
          </a:xfrm>
          <a:prstGeom prst="wedgeRectCallout">
            <a:avLst>
              <a:gd name="adj1" fmla="val -73710"/>
              <a:gd name="adj2" fmla="val 1971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Only 7% of seats are at colleges with completion rates above 80%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189861" y="3595468"/>
            <a:ext cx="3466529" cy="696036"/>
          </a:xfrm>
          <a:prstGeom prst="wedgeRectCallout">
            <a:avLst>
              <a:gd name="adj1" fmla="val -77138"/>
              <a:gd name="adj2" fmla="val 160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Class of 2018 planned in June 2018 to matriculate to colleges averaging 50% completion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189861" y="4390717"/>
            <a:ext cx="1596787" cy="928048"/>
          </a:xfrm>
          <a:prstGeom prst="wedgeRectCallout">
            <a:avLst>
              <a:gd name="adj1" fmla="val -108715"/>
              <a:gd name="adj2" fmla="val -875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60% of seats are at colleges with completion rates below 50%</a:t>
            </a:r>
          </a:p>
        </p:txBody>
      </p:sp>
    </p:spTree>
    <p:extLst>
      <p:ext uri="{BB962C8B-B14F-4D97-AF65-F5344CB8AC3E}">
        <p14:creationId xmlns:p14="http://schemas.microsoft.com/office/powerpoint/2010/main" val="2636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Harris 2">
      <a:dk1>
        <a:sysClr val="windowText" lastClr="000000"/>
      </a:dk1>
      <a:lt1>
        <a:sysClr val="window" lastClr="FFFFFF"/>
      </a:lt1>
      <a:dk2>
        <a:srgbClr val="767676"/>
      </a:dk2>
      <a:lt2>
        <a:srgbClr val="D6D6CE"/>
      </a:lt2>
      <a:accent1>
        <a:srgbClr val="AE1300"/>
      </a:accent1>
      <a:accent2>
        <a:srgbClr val="800000"/>
      </a:accent2>
      <a:accent3>
        <a:srgbClr val="6D0020"/>
      </a:accent3>
      <a:accent4>
        <a:srgbClr val="4E131E"/>
      </a:accent4>
      <a:accent5>
        <a:srgbClr val="1BBCEF"/>
      </a:accent5>
      <a:accent6>
        <a:srgbClr val="ED1C1A"/>
      </a:accent6>
      <a:hlink>
        <a:srgbClr val="5B96AD"/>
      </a:hlink>
      <a:folHlink>
        <a:srgbClr val="91919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</TotalTime>
  <Words>476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Verdana</vt:lpstr>
      <vt:lpstr>Office Theme</vt:lpstr>
      <vt:lpstr>Custom Design</vt:lpstr>
      <vt:lpstr>Of the 1.48 million freshmen seeking bachelor’s in 2010, 59% earned them at their initial colleges</vt:lpstr>
      <vt:lpstr>Of the 1.48 million freshmen seeking bachelor’s in 2010, only 40% earned degrees in 4 years</vt:lpstr>
      <vt:lpstr>This attainment is skewed by college—some are much better than others at graduating students</vt:lpstr>
      <vt:lpstr>Unfortunately:  The graduation “winners” at colleges are also skewed by race/ethnicity</vt:lpstr>
      <vt:lpstr>340,000 African American/Hispanic freshmen sought bachelor’s in 2010; 46% earned them at initial colleges</vt:lpstr>
      <vt:lpstr>Of the 340,000 AA/H freshmen seeking bachelor’s in 2010, only 25% earned degrees in 4 years</vt:lpstr>
      <vt:lpstr>The number of “high graduation rate” seats is much lower for minority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Niksch, Matt</cp:lastModifiedBy>
  <cp:revision>117</cp:revision>
  <cp:lastPrinted>2016-08-29T17:43:18Z</cp:lastPrinted>
  <dcterms:created xsi:type="dcterms:W3CDTF">2010-04-12T23:12:02Z</dcterms:created>
  <dcterms:modified xsi:type="dcterms:W3CDTF">2021-03-28T15:33:10Z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