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0" r:id="rId5"/>
  </p:sldMasterIdLst>
  <p:notesMasterIdLst>
    <p:notesMasterId r:id="rId18"/>
  </p:notesMasterIdLst>
  <p:handoutMasterIdLst>
    <p:handoutMasterId r:id="rId19"/>
  </p:handoutMasterIdLst>
  <p:sldIdLst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CE"/>
    <a:srgbClr val="6D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8" autoAdjust="0"/>
    <p:restoredTop sz="94576" autoAdjust="0"/>
  </p:normalViewPr>
  <p:slideViewPr>
    <p:cSldViewPr snapToGrid="0" snapToObjects="1">
      <p:cViewPr>
        <p:scale>
          <a:sx n="60" d="100"/>
          <a:sy n="60" d="100"/>
        </p:scale>
        <p:origin x="480" y="104"/>
      </p:cViewPr>
      <p:guideLst>
        <p:guide orient="horz" pos="20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(63%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1495354</c:v>
                </c:pt>
                <c:pt idx="2">
                  <c:v>1495354</c:v>
                </c:pt>
              </c:numCache>
            </c:numRef>
          </c:cat>
          <c:val>
            <c:numRef>
              <c:f>Sheet1!$B$2:$B$4</c:f>
              <c:numCache>
                <c:formatCode>_(* #,##0_);_(* \(#,##0\);_(* "-"??_);_(@_)</c:formatCode>
                <c:ptCount val="3"/>
                <c:pt idx="0">
                  <c:v>942480</c:v>
                </c:pt>
                <c:pt idx="1">
                  <c:v>942480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2-4E79-9105-3F99C68961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1495354</c:v>
                </c:pt>
                <c:pt idx="2">
                  <c:v>1495354</c:v>
                </c:pt>
              </c:numCache>
            </c:numRef>
          </c:cat>
          <c:val>
            <c:numRef>
              <c:f>Sheet1!$C$2:$C$4</c:f>
              <c:numCache>
                <c:formatCode>_(* #,##0_);_(* \(#,##0\);_(* "-"??_);_(@_)</c:formatCode>
                <c:ptCount val="3"/>
                <c:pt idx="0">
                  <c:v>552874</c:v>
                </c:pt>
                <c:pt idx="1">
                  <c:v>552874</c:v>
                </c:pt>
                <c:pt idx="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2-4E79-9105-3F99C6896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085968"/>
        <c:axId val="1706081616"/>
      </c:areaChart>
      <c:dateAx>
        <c:axId val="1706085968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# of freshmen</a:t>
                </a:r>
                <a:r>
                  <a:rPr lang="en-US" sz="1400" baseline="0" dirty="0" smtClean="0"/>
                  <a:t> seeking bachelor’s in </a:t>
                </a:r>
                <a:r>
                  <a:rPr lang="en-US" sz="1400" baseline="0" dirty="0" smtClean="0"/>
                  <a:t>2013</a:t>
                </a:r>
                <a:endParaRPr lang="en-US" sz="1400" baseline="0" dirty="0" smtClean="0"/>
              </a:p>
              <a:p>
                <a:pPr>
                  <a:defRPr sz="1400"/>
                </a:pPr>
                <a:r>
                  <a:rPr lang="en-US" sz="1400" baseline="0" dirty="0" smtClean="0"/>
                  <a:t>(</a:t>
                </a:r>
                <a:r>
                  <a:rPr lang="en-US" sz="1400" baseline="0" dirty="0" smtClean="0"/>
                  <a:t>1.50 </a:t>
                </a:r>
                <a:r>
                  <a:rPr lang="en-US" sz="1400" baseline="0" dirty="0" smtClean="0"/>
                  <a:t>million total)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6081616"/>
        <c:crosses val="autoZero"/>
        <c:auto val="0"/>
        <c:lblOffset val="100"/>
        <c:baseTimeUnit val="years"/>
        <c:majorUnit val="250000"/>
        <c:majorTimeUnit val="days"/>
      </c:dateAx>
      <c:valAx>
        <c:axId val="1706081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0608596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(63%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1495354</c:v>
                </c:pt>
                <c:pt idx="2">
                  <c:v>1495354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668900</c:v>
                </c:pt>
                <c:pt idx="1">
                  <c:v>668900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4-4590-A487-F447C3D617A6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Sheet1!$C$2:$C$4</c:f>
              <c:numCache>
                <c:formatCode>General</c:formatCode>
                <c:ptCount val="3"/>
                <c:pt idx="0">
                  <c:v>220009</c:v>
                </c:pt>
                <c:pt idx="1">
                  <c:v>220009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4-4590-A487-F447C3D617A6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Height3</c:v>
                </c:pt>
              </c:strCache>
            </c:strRef>
          </c:tx>
          <c:spPr>
            <a:solidFill>
              <a:srgbClr val="FD9915"/>
            </a:solidFill>
            <a:ln w="25400">
              <a:noFill/>
            </a:ln>
          </c:spPr>
          <c:val>
            <c:numRef>
              <c:f>Sheet1!$D$2:$D$4</c:f>
              <c:numCache>
                <c:formatCode>General</c:formatCode>
                <c:ptCount val="3"/>
                <c:pt idx="0">
                  <c:v>53571</c:v>
                </c:pt>
                <c:pt idx="1">
                  <c:v>53571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4-4590-A487-F447C3D617A6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Height4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1495354</c:v>
                </c:pt>
                <c:pt idx="2">
                  <c:v>1495354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552874</c:v>
                </c:pt>
                <c:pt idx="1">
                  <c:v>552874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4-4590-A487-F447C3D617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6080528"/>
        <c:axId val="1706083248"/>
      </c:areaChart>
      <c:dateAx>
        <c:axId val="1706080528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dirty="0" smtClean="0"/>
                  <a:t># of freshmen</a:t>
                </a:r>
                <a:r>
                  <a:rPr lang="en-US" sz="1400" baseline="0" dirty="0" smtClean="0"/>
                  <a:t> seeking bachelor’s in </a:t>
                </a:r>
                <a:r>
                  <a:rPr lang="en-US" sz="1400" baseline="0" dirty="0" smtClean="0"/>
                  <a:t>2013</a:t>
                </a:r>
                <a:endParaRPr lang="en-US" sz="1400" baseline="0" dirty="0" smtClean="0"/>
              </a:p>
              <a:p>
                <a:pPr>
                  <a:defRPr sz="1400"/>
                </a:pPr>
                <a:r>
                  <a:rPr lang="en-US" sz="1400" baseline="0" dirty="0" smtClean="0"/>
                  <a:t>(</a:t>
                </a:r>
                <a:r>
                  <a:rPr lang="en-US" sz="1400" baseline="0" dirty="0" smtClean="0"/>
                  <a:t>1.50 </a:t>
                </a:r>
                <a:r>
                  <a:rPr lang="en-US" sz="1400" baseline="0" dirty="0" smtClean="0"/>
                  <a:t>million total)</a:t>
                </a:r>
                <a:endParaRPr lang="en-US" sz="1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06083248"/>
        <c:crosses val="autoZero"/>
        <c:auto val="0"/>
        <c:lblOffset val="100"/>
        <c:baseTimeUnit val="years"/>
        <c:majorUnit val="250000"/>
        <c:majorTimeUnit val="days"/>
      </c:dateAx>
      <c:valAx>
        <c:axId val="17060832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0608052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by college (grouped by same college grad rate)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spPr>
            <a:solidFill>
              <a:srgbClr val="BBE0E3"/>
            </a:solidFill>
          </c:spPr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1023</c:v>
                </c:pt>
                <c:pt idx="4">
                  <c:v>1023</c:v>
                </c:pt>
                <c:pt idx="5">
                  <c:v>1132</c:v>
                </c:pt>
                <c:pt idx="6">
                  <c:v>1132</c:v>
                </c:pt>
                <c:pt idx="7">
                  <c:v>1167</c:v>
                </c:pt>
                <c:pt idx="8">
                  <c:v>1167</c:v>
                </c:pt>
                <c:pt idx="9">
                  <c:v>3398</c:v>
                </c:pt>
                <c:pt idx="10">
                  <c:v>3398</c:v>
                </c:pt>
                <c:pt idx="11">
                  <c:v>4201</c:v>
                </c:pt>
                <c:pt idx="12">
                  <c:v>4201</c:v>
                </c:pt>
                <c:pt idx="13">
                  <c:v>5378</c:v>
                </c:pt>
                <c:pt idx="14">
                  <c:v>5378</c:v>
                </c:pt>
                <c:pt idx="15">
                  <c:v>8847</c:v>
                </c:pt>
                <c:pt idx="16">
                  <c:v>8847</c:v>
                </c:pt>
                <c:pt idx="17">
                  <c:v>10334</c:v>
                </c:pt>
                <c:pt idx="18">
                  <c:v>10334</c:v>
                </c:pt>
                <c:pt idx="19">
                  <c:v>11369</c:v>
                </c:pt>
                <c:pt idx="20">
                  <c:v>11369</c:v>
                </c:pt>
                <c:pt idx="21">
                  <c:v>11617</c:v>
                </c:pt>
                <c:pt idx="22">
                  <c:v>11617</c:v>
                </c:pt>
                <c:pt idx="23">
                  <c:v>19314</c:v>
                </c:pt>
                <c:pt idx="24">
                  <c:v>19314</c:v>
                </c:pt>
                <c:pt idx="25">
                  <c:v>19854</c:v>
                </c:pt>
                <c:pt idx="26">
                  <c:v>19854</c:v>
                </c:pt>
                <c:pt idx="27">
                  <c:v>21450</c:v>
                </c:pt>
                <c:pt idx="28">
                  <c:v>21450</c:v>
                </c:pt>
                <c:pt idx="29">
                  <c:v>21772</c:v>
                </c:pt>
                <c:pt idx="30">
                  <c:v>21772</c:v>
                </c:pt>
                <c:pt idx="31">
                  <c:v>22938</c:v>
                </c:pt>
                <c:pt idx="32">
                  <c:v>22938</c:v>
                </c:pt>
                <c:pt idx="33">
                  <c:v>23172</c:v>
                </c:pt>
                <c:pt idx="34">
                  <c:v>23172</c:v>
                </c:pt>
                <c:pt idx="35">
                  <c:v>25112</c:v>
                </c:pt>
                <c:pt idx="36">
                  <c:v>25112</c:v>
                </c:pt>
                <c:pt idx="37">
                  <c:v>27088</c:v>
                </c:pt>
                <c:pt idx="38">
                  <c:v>27088</c:v>
                </c:pt>
                <c:pt idx="39">
                  <c:v>28106</c:v>
                </c:pt>
                <c:pt idx="40">
                  <c:v>28106</c:v>
                </c:pt>
                <c:pt idx="41">
                  <c:v>29011</c:v>
                </c:pt>
                <c:pt idx="42">
                  <c:v>29011</c:v>
                </c:pt>
                <c:pt idx="43">
                  <c:v>31975</c:v>
                </c:pt>
                <c:pt idx="44">
                  <c:v>31975</c:v>
                </c:pt>
                <c:pt idx="45">
                  <c:v>36275</c:v>
                </c:pt>
                <c:pt idx="46">
                  <c:v>36275</c:v>
                </c:pt>
                <c:pt idx="47">
                  <c:v>38926</c:v>
                </c:pt>
                <c:pt idx="48">
                  <c:v>38926</c:v>
                </c:pt>
                <c:pt idx="49">
                  <c:v>41418</c:v>
                </c:pt>
                <c:pt idx="50">
                  <c:v>41418</c:v>
                </c:pt>
                <c:pt idx="51">
                  <c:v>44897</c:v>
                </c:pt>
                <c:pt idx="52">
                  <c:v>44897</c:v>
                </c:pt>
                <c:pt idx="53">
                  <c:v>46740</c:v>
                </c:pt>
                <c:pt idx="54">
                  <c:v>46740</c:v>
                </c:pt>
                <c:pt idx="55">
                  <c:v>50064</c:v>
                </c:pt>
                <c:pt idx="56">
                  <c:v>50064</c:v>
                </c:pt>
                <c:pt idx="57">
                  <c:v>53697</c:v>
                </c:pt>
                <c:pt idx="58">
                  <c:v>53697</c:v>
                </c:pt>
                <c:pt idx="59">
                  <c:v>59960</c:v>
                </c:pt>
                <c:pt idx="60">
                  <c:v>59960</c:v>
                </c:pt>
                <c:pt idx="61">
                  <c:v>65120</c:v>
                </c:pt>
                <c:pt idx="62">
                  <c:v>65120</c:v>
                </c:pt>
                <c:pt idx="63">
                  <c:v>70339</c:v>
                </c:pt>
                <c:pt idx="64">
                  <c:v>70339</c:v>
                </c:pt>
                <c:pt idx="65">
                  <c:v>76399</c:v>
                </c:pt>
                <c:pt idx="66">
                  <c:v>76399</c:v>
                </c:pt>
                <c:pt idx="67">
                  <c:v>85256</c:v>
                </c:pt>
                <c:pt idx="68">
                  <c:v>85256</c:v>
                </c:pt>
                <c:pt idx="69">
                  <c:v>91764</c:v>
                </c:pt>
                <c:pt idx="70">
                  <c:v>91764</c:v>
                </c:pt>
                <c:pt idx="71">
                  <c:v>103684</c:v>
                </c:pt>
                <c:pt idx="72">
                  <c:v>103684</c:v>
                </c:pt>
                <c:pt idx="73">
                  <c:v>112275</c:v>
                </c:pt>
                <c:pt idx="74">
                  <c:v>112275</c:v>
                </c:pt>
                <c:pt idx="75">
                  <c:v>117155</c:v>
                </c:pt>
                <c:pt idx="76">
                  <c:v>117155</c:v>
                </c:pt>
                <c:pt idx="77">
                  <c:v>129232</c:v>
                </c:pt>
                <c:pt idx="78">
                  <c:v>129232</c:v>
                </c:pt>
                <c:pt idx="79">
                  <c:v>138402</c:v>
                </c:pt>
                <c:pt idx="80">
                  <c:v>138402</c:v>
                </c:pt>
                <c:pt idx="81">
                  <c:v>152849</c:v>
                </c:pt>
                <c:pt idx="82">
                  <c:v>152849</c:v>
                </c:pt>
                <c:pt idx="83">
                  <c:v>160870</c:v>
                </c:pt>
                <c:pt idx="84">
                  <c:v>160870</c:v>
                </c:pt>
                <c:pt idx="85">
                  <c:v>177405</c:v>
                </c:pt>
                <c:pt idx="86">
                  <c:v>177405</c:v>
                </c:pt>
                <c:pt idx="87">
                  <c:v>187443</c:v>
                </c:pt>
                <c:pt idx="88">
                  <c:v>187443</c:v>
                </c:pt>
                <c:pt idx="89">
                  <c:v>207841</c:v>
                </c:pt>
                <c:pt idx="90">
                  <c:v>207841</c:v>
                </c:pt>
                <c:pt idx="91">
                  <c:v>229162</c:v>
                </c:pt>
                <c:pt idx="92">
                  <c:v>229162</c:v>
                </c:pt>
                <c:pt idx="93">
                  <c:v>250739</c:v>
                </c:pt>
                <c:pt idx="94">
                  <c:v>250739</c:v>
                </c:pt>
                <c:pt idx="95">
                  <c:v>277999</c:v>
                </c:pt>
                <c:pt idx="96">
                  <c:v>277999</c:v>
                </c:pt>
                <c:pt idx="97">
                  <c:v>294451</c:v>
                </c:pt>
                <c:pt idx="98">
                  <c:v>294451</c:v>
                </c:pt>
                <c:pt idx="99">
                  <c:v>317086</c:v>
                </c:pt>
                <c:pt idx="100">
                  <c:v>317086</c:v>
                </c:pt>
                <c:pt idx="101">
                  <c:v>352999</c:v>
                </c:pt>
                <c:pt idx="102">
                  <c:v>352999</c:v>
                </c:pt>
                <c:pt idx="103">
                  <c:v>376360</c:v>
                </c:pt>
                <c:pt idx="104">
                  <c:v>376360</c:v>
                </c:pt>
                <c:pt idx="105">
                  <c:v>415227</c:v>
                </c:pt>
                <c:pt idx="106">
                  <c:v>415227</c:v>
                </c:pt>
                <c:pt idx="107">
                  <c:v>440380</c:v>
                </c:pt>
                <c:pt idx="108">
                  <c:v>440380</c:v>
                </c:pt>
                <c:pt idx="109">
                  <c:v>463443</c:v>
                </c:pt>
                <c:pt idx="110">
                  <c:v>463443</c:v>
                </c:pt>
                <c:pt idx="111">
                  <c:v>493393</c:v>
                </c:pt>
                <c:pt idx="112">
                  <c:v>493393</c:v>
                </c:pt>
                <c:pt idx="113">
                  <c:v>519674</c:v>
                </c:pt>
                <c:pt idx="114">
                  <c:v>519674</c:v>
                </c:pt>
                <c:pt idx="115">
                  <c:v>557835</c:v>
                </c:pt>
                <c:pt idx="116">
                  <c:v>557835</c:v>
                </c:pt>
                <c:pt idx="117">
                  <c:v>577257</c:v>
                </c:pt>
                <c:pt idx="118">
                  <c:v>577257</c:v>
                </c:pt>
                <c:pt idx="119">
                  <c:v>598734</c:v>
                </c:pt>
                <c:pt idx="120">
                  <c:v>598734</c:v>
                </c:pt>
                <c:pt idx="121">
                  <c:v>627072</c:v>
                </c:pt>
                <c:pt idx="122">
                  <c:v>627072</c:v>
                </c:pt>
                <c:pt idx="123">
                  <c:v>647438</c:v>
                </c:pt>
                <c:pt idx="124">
                  <c:v>647438</c:v>
                </c:pt>
                <c:pt idx="125">
                  <c:v>689769</c:v>
                </c:pt>
                <c:pt idx="126">
                  <c:v>689769</c:v>
                </c:pt>
                <c:pt idx="127">
                  <c:v>714071</c:v>
                </c:pt>
                <c:pt idx="128">
                  <c:v>714071</c:v>
                </c:pt>
                <c:pt idx="129">
                  <c:v>738871</c:v>
                </c:pt>
                <c:pt idx="130">
                  <c:v>738871</c:v>
                </c:pt>
                <c:pt idx="131">
                  <c:v>768132</c:v>
                </c:pt>
                <c:pt idx="132">
                  <c:v>768132</c:v>
                </c:pt>
                <c:pt idx="133">
                  <c:v>805012</c:v>
                </c:pt>
                <c:pt idx="134">
                  <c:v>805012</c:v>
                </c:pt>
                <c:pt idx="135">
                  <c:v>840222</c:v>
                </c:pt>
                <c:pt idx="136">
                  <c:v>840222</c:v>
                </c:pt>
                <c:pt idx="137">
                  <c:v>873505</c:v>
                </c:pt>
                <c:pt idx="138">
                  <c:v>873505</c:v>
                </c:pt>
                <c:pt idx="139">
                  <c:v>895408</c:v>
                </c:pt>
                <c:pt idx="140">
                  <c:v>895408</c:v>
                </c:pt>
                <c:pt idx="141">
                  <c:v>941338</c:v>
                </c:pt>
                <c:pt idx="142">
                  <c:v>941338</c:v>
                </c:pt>
                <c:pt idx="143">
                  <c:v>965293</c:v>
                </c:pt>
                <c:pt idx="144">
                  <c:v>965293</c:v>
                </c:pt>
                <c:pt idx="145">
                  <c:v>1003468</c:v>
                </c:pt>
                <c:pt idx="146">
                  <c:v>1003468</c:v>
                </c:pt>
                <c:pt idx="147">
                  <c:v>1035667</c:v>
                </c:pt>
                <c:pt idx="148">
                  <c:v>1035667</c:v>
                </c:pt>
                <c:pt idx="149">
                  <c:v>1056382</c:v>
                </c:pt>
                <c:pt idx="150">
                  <c:v>1056382</c:v>
                </c:pt>
                <c:pt idx="151">
                  <c:v>1077436</c:v>
                </c:pt>
                <c:pt idx="152">
                  <c:v>1077436</c:v>
                </c:pt>
                <c:pt idx="153">
                  <c:v>1102490</c:v>
                </c:pt>
                <c:pt idx="154">
                  <c:v>1102490</c:v>
                </c:pt>
                <c:pt idx="155">
                  <c:v>1129267</c:v>
                </c:pt>
                <c:pt idx="156">
                  <c:v>1129267</c:v>
                </c:pt>
                <c:pt idx="157">
                  <c:v>1139417</c:v>
                </c:pt>
                <c:pt idx="158">
                  <c:v>1139417</c:v>
                </c:pt>
                <c:pt idx="159">
                  <c:v>1157598</c:v>
                </c:pt>
                <c:pt idx="160">
                  <c:v>1157598</c:v>
                </c:pt>
                <c:pt idx="161">
                  <c:v>1169286</c:v>
                </c:pt>
                <c:pt idx="162">
                  <c:v>1169286</c:v>
                </c:pt>
                <c:pt idx="163">
                  <c:v>1182796</c:v>
                </c:pt>
                <c:pt idx="164">
                  <c:v>1182796</c:v>
                </c:pt>
                <c:pt idx="165">
                  <c:v>1213965</c:v>
                </c:pt>
                <c:pt idx="166">
                  <c:v>1213965</c:v>
                </c:pt>
                <c:pt idx="167">
                  <c:v>1258096</c:v>
                </c:pt>
                <c:pt idx="168">
                  <c:v>1258096</c:v>
                </c:pt>
                <c:pt idx="169">
                  <c:v>1282717</c:v>
                </c:pt>
                <c:pt idx="170">
                  <c:v>1282717</c:v>
                </c:pt>
                <c:pt idx="171">
                  <c:v>1312963</c:v>
                </c:pt>
                <c:pt idx="172">
                  <c:v>1312963</c:v>
                </c:pt>
                <c:pt idx="173">
                  <c:v>1352045</c:v>
                </c:pt>
                <c:pt idx="174">
                  <c:v>1352045</c:v>
                </c:pt>
                <c:pt idx="175">
                  <c:v>1366920</c:v>
                </c:pt>
                <c:pt idx="176">
                  <c:v>1366920</c:v>
                </c:pt>
                <c:pt idx="177">
                  <c:v>1386514</c:v>
                </c:pt>
                <c:pt idx="178">
                  <c:v>1386514</c:v>
                </c:pt>
                <c:pt idx="179">
                  <c:v>1401179</c:v>
                </c:pt>
                <c:pt idx="180">
                  <c:v>1401179</c:v>
                </c:pt>
                <c:pt idx="181">
                  <c:v>1414187</c:v>
                </c:pt>
                <c:pt idx="182">
                  <c:v>1414187</c:v>
                </c:pt>
                <c:pt idx="183">
                  <c:v>1425915</c:v>
                </c:pt>
                <c:pt idx="184">
                  <c:v>1425915</c:v>
                </c:pt>
                <c:pt idx="185">
                  <c:v>1440116</c:v>
                </c:pt>
                <c:pt idx="186">
                  <c:v>1440116</c:v>
                </c:pt>
                <c:pt idx="187">
                  <c:v>1450549</c:v>
                </c:pt>
                <c:pt idx="188">
                  <c:v>1450549</c:v>
                </c:pt>
                <c:pt idx="189">
                  <c:v>1460414</c:v>
                </c:pt>
                <c:pt idx="190">
                  <c:v>1460414</c:v>
                </c:pt>
                <c:pt idx="191">
                  <c:v>1480116</c:v>
                </c:pt>
                <c:pt idx="192">
                  <c:v>1480116</c:v>
                </c:pt>
                <c:pt idx="193">
                  <c:v>1488408</c:v>
                </c:pt>
                <c:pt idx="194">
                  <c:v>1488408</c:v>
                </c:pt>
                <c:pt idx="195">
                  <c:v>1490949</c:v>
                </c:pt>
                <c:pt idx="196">
                  <c:v>1490949</c:v>
                </c:pt>
                <c:pt idx="197">
                  <c:v>1495288</c:v>
                </c:pt>
                <c:pt idx="198">
                  <c:v>1495288</c:v>
                </c:pt>
                <c:pt idx="199">
                  <c:v>1495288</c:v>
                </c:pt>
                <c:pt idx="200">
                  <c:v>1495288</c:v>
                </c:pt>
                <c:pt idx="201">
                  <c:v>1495354</c:v>
                </c:pt>
                <c:pt idx="202">
                  <c:v>1495354</c:v>
                </c:pt>
              </c:numCache>
            </c:num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85</c:v>
                </c:pt>
                <c:pt idx="9">
                  <c:v>85</c:v>
                </c:pt>
                <c:pt idx="10">
                  <c:v>37</c:v>
                </c:pt>
                <c:pt idx="11">
                  <c:v>37</c:v>
                </c:pt>
                <c:pt idx="12">
                  <c:v>63</c:v>
                </c:pt>
                <c:pt idx="13">
                  <c:v>63</c:v>
                </c:pt>
                <c:pt idx="14">
                  <c:v>237</c:v>
                </c:pt>
                <c:pt idx="15">
                  <c:v>237</c:v>
                </c:pt>
                <c:pt idx="16">
                  <c:v>111</c:v>
                </c:pt>
                <c:pt idx="17">
                  <c:v>111</c:v>
                </c:pt>
                <c:pt idx="18">
                  <c:v>90</c:v>
                </c:pt>
                <c:pt idx="19">
                  <c:v>90</c:v>
                </c:pt>
                <c:pt idx="20">
                  <c:v>24</c:v>
                </c:pt>
                <c:pt idx="21">
                  <c:v>24</c:v>
                </c:pt>
                <c:pt idx="22">
                  <c:v>794</c:v>
                </c:pt>
                <c:pt idx="23">
                  <c:v>794</c:v>
                </c:pt>
                <c:pt idx="24">
                  <c:v>61</c:v>
                </c:pt>
                <c:pt idx="25">
                  <c:v>61</c:v>
                </c:pt>
                <c:pt idx="26">
                  <c:v>202</c:v>
                </c:pt>
                <c:pt idx="27">
                  <c:v>202</c:v>
                </c:pt>
                <c:pt idx="28">
                  <c:v>44</c:v>
                </c:pt>
                <c:pt idx="29">
                  <c:v>44</c:v>
                </c:pt>
                <c:pt idx="30">
                  <c:v>171</c:v>
                </c:pt>
                <c:pt idx="31">
                  <c:v>171</c:v>
                </c:pt>
                <c:pt idx="32">
                  <c:v>36</c:v>
                </c:pt>
                <c:pt idx="33">
                  <c:v>36</c:v>
                </c:pt>
                <c:pt idx="34">
                  <c:v>324</c:v>
                </c:pt>
                <c:pt idx="35">
                  <c:v>324</c:v>
                </c:pt>
                <c:pt idx="36">
                  <c:v>341</c:v>
                </c:pt>
                <c:pt idx="37">
                  <c:v>341</c:v>
                </c:pt>
                <c:pt idx="38">
                  <c:v>189</c:v>
                </c:pt>
                <c:pt idx="39">
                  <c:v>189</c:v>
                </c:pt>
                <c:pt idx="40">
                  <c:v>176</c:v>
                </c:pt>
                <c:pt idx="41">
                  <c:v>176</c:v>
                </c:pt>
                <c:pt idx="42">
                  <c:v>611</c:v>
                </c:pt>
                <c:pt idx="43">
                  <c:v>611</c:v>
                </c:pt>
                <c:pt idx="44">
                  <c:v>919</c:v>
                </c:pt>
                <c:pt idx="45">
                  <c:v>919</c:v>
                </c:pt>
                <c:pt idx="46">
                  <c:v>592</c:v>
                </c:pt>
                <c:pt idx="47">
                  <c:v>592</c:v>
                </c:pt>
                <c:pt idx="48">
                  <c:v>585</c:v>
                </c:pt>
                <c:pt idx="49">
                  <c:v>585</c:v>
                </c:pt>
                <c:pt idx="50">
                  <c:v>855</c:v>
                </c:pt>
                <c:pt idx="51">
                  <c:v>855</c:v>
                </c:pt>
                <c:pt idx="52">
                  <c:v>471</c:v>
                </c:pt>
                <c:pt idx="53">
                  <c:v>471</c:v>
                </c:pt>
                <c:pt idx="54">
                  <c:v>881</c:v>
                </c:pt>
                <c:pt idx="55">
                  <c:v>881</c:v>
                </c:pt>
                <c:pt idx="56">
                  <c:v>999</c:v>
                </c:pt>
                <c:pt idx="57">
                  <c:v>999</c:v>
                </c:pt>
                <c:pt idx="58">
                  <c:v>1780</c:v>
                </c:pt>
                <c:pt idx="59">
                  <c:v>1780</c:v>
                </c:pt>
                <c:pt idx="60">
                  <c:v>1518</c:v>
                </c:pt>
                <c:pt idx="61">
                  <c:v>1518</c:v>
                </c:pt>
                <c:pt idx="62">
                  <c:v>1598</c:v>
                </c:pt>
                <c:pt idx="63">
                  <c:v>1598</c:v>
                </c:pt>
                <c:pt idx="64">
                  <c:v>1911</c:v>
                </c:pt>
                <c:pt idx="65">
                  <c:v>1911</c:v>
                </c:pt>
                <c:pt idx="66">
                  <c:v>2892</c:v>
                </c:pt>
                <c:pt idx="67">
                  <c:v>2892</c:v>
                </c:pt>
                <c:pt idx="68">
                  <c:v>2183</c:v>
                </c:pt>
                <c:pt idx="69">
                  <c:v>2183</c:v>
                </c:pt>
                <c:pt idx="70">
                  <c:v>4108</c:v>
                </c:pt>
                <c:pt idx="71">
                  <c:v>4108</c:v>
                </c:pt>
                <c:pt idx="72">
                  <c:v>3058</c:v>
                </c:pt>
                <c:pt idx="73">
                  <c:v>3058</c:v>
                </c:pt>
                <c:pt idx="74">
                  <c:v>1776</c:v>
                </c:pt>
                <c:pt idx="75">
                  <c:v>1776</c:v>
                </c:pt>
                <c:pt idx="76">
                  <c:v>4515</c:v>
                </c:pt>
                <c:pt idx="77">
                  <c:v>4515</c:v>
                </c:pt>
                <c:pt idx="78">
                  <c:v>3523</c:v>
                </c:pt>
                <c:pt idx="79">
                  <c:v>3523</c:v>
                </c:pt>
                <c:pt idx="80">
                  <c:v>5726</c:v>
                </c:pt>
                <c:pt idx="81">
                  <c:v>5726</c:v>
                </c:pt>
                <c:pt idx="82">
                  <c:v>3245</c:v>
                </c:pt>
                <c:pt idx="83">
                  <c:v>3245</c:v>
                </c:pt>
                <c:pt idx="84">
                  <c:v>6840</c:v>
                </c:pt>
                <c:pt idx="85">
                  <c:v>6840</c:v>
                </c:pt>
                <c:pt idx="86">
                  <c:v>4270</c:v>
                </c:pt>
                <c:pt idx="87">
                  <c:v>4270</c:v>
                </c:pt>
                <c:pt idx="88">
                  <c:v>8854</c:v>
                </c:pt>
                <c:pt idx="89">
                  <c:v>8854</c:v>
                </c:pt>
                <c:pt idx="90">
                  <c:v>9499</c:v>
                </c:pt>
                <c:pt idx="91">
                  <c:v>9499</c:v>
                </c:pt>
                <c:pt idx="92">
                  <c:v>9818</c:v>
                </c:pt>
                <c:pt idx="93">
                  <c:v>9818</c:v>
                </c:pt>
                <c:pt idx="94">
                  <c:v>12670</c:v>
                </c:pt>
                <c:pt idx="95">
                  <c:v>12670</c:v>
                </c:pt>
                <c:pt idx="96">
                  <c:v>7798</c:v>
                </c:pt>
                <c:pt idx="97">
                  <c:v>7798</c:v>
                </c:pt>
                <c:pt idx="98">
                  <c:v>10982</c:v>
                </c:pt>
                <c:pt idx="99">
                  <c:v>10982</c:v>
                </c:pt>
                <c:pt idx="100">
                  <c:v>17788</c:v>
                </c:pt>
                <c:pt idx="101">
                  <c:v>17788</c:v>
                </c:pt>
                <c:pt idx="102">
                  <c:v>11779</c:v>
                </c:pt>
                <c:pt idx="103">
                  <c:v>11779</c:v>
                </c:pt>
                <c:pt idx="104">
                  <c:v>19994</c:v>
                </c:pt>
                <c:pt idx="105">
                  <c:v>19994</c:v>
                </c:pt>
                <c:pt idx="106">
                  <c:v>13206</c:v>
                </c:pt>
                <c:pt idx="107">
                  <c:v>13206</c:v>
                </c:pt>
                <c:pt idx="108">
                  <c:v>12349</c:v>
                </c:pt>
                <c:pt idx="109">
                  <c:v>12349</c:v>
                </c:pt>
                <c:pt idx="110">
                  <c:v>16317</c:v>
                </c:pt>
                <c:pt idx="111">
                  <c:v>16317</c:v>
                </c:pt>
                <c:pt idx="112">
                  <c:v>14592</c:v>
                </c:pt>
                <c:pt idx="113">
                  <c:v>14592</c:v>
                </c:pt>
                <c:pt idx="114">
                  <c:v>21551</c:v>
                </c:pt>
                <c:pt idx="115">
                  <c:v>21551</c:v>
                </c:pt>
                <c:pt idx="116">
                  <c:v>11167</c:v>
                </c:pt>
                <c:pt idx="117">
                  <c:v>11167</c:v>
                </c:pt>
                <c:pt idx="118">
                  <c:v>12568</c:v>
                </c:pt>
                <c:pt idx="119">
                  <c:v>12568</c:v>
                </c:pt>
                <c:pt idx="120">
                  <c:v>16916</c:v>
                </c:pt>
                <c:pt idx="121">
                  <c:v>16916</c:v>
                </c:pt>
                <c:pt idx="122">
                  <c:v>12302</c:v>
                </c:pt>
                <c:pt idx="123">
                  <c:v>12302</c:v>
                </c:pt>
                <c:pt idx="124">
                  <c:v>25962</c:v>
                </c:pt>
                <c:pt idx="125">
                  <c:v>25962</c:v>
                </c:pt>
                <c:pt idx="126">
                  <c:v>15223</c:v>
                </c:pt>
                <c:pt idx="127">
                  <c:v>15223</c:v>
                </c:pt>
                <c:pt idx="128">
                  <c:v>15751</c:v>
                </c:pt>
                <c:pt idx="129">
                  <c:v>15751</c:v>
                </c:pt>
                <c:pt idx="130">
                  <c:v>18898</c:v>
                </c:pt>
                <c:pt idx="131">
                  <c:v>18898</c:v>
                </c:pt>
                <c:pt idx="132">
                  <c:v>24124</c:v>
                </c:pt>
                <c:pt idx="133">
                  <c:v>24124</c:v>
                </c:pt>
                <c:pt idx="134">
                  <c:v>23368</c:v>
                </c:pt>
                <c:pt idx="135">
                  <c:v>23368</c:v>
                </c:pt>
                <c:pt idx="136">
                  <c:v>22427</c:v>
                </c:pt>
                <c:pt idx="137">
                  <c:v>22427</c:v>
                </c:pt>
                <c:pt idx="138">
                  <c:v>15031</c:v>
                </c:pt>
                <c:pt idx="139">
                  <c:v>15031</c:v>
                </c:pt>
                <c:pt idx="140">
                  <c:v>31904</c:v>
                </c:pt>
                <c:pt idx="141">
                  <c:v>31904</c:v>
                </c:pt>
                <c:pt idx="142">
                  <c:v>16897</c:v>
                </c:pt>
                <c:pt idx="143">
                  <c:v>16897</c:v>
                </c:pt>
                <c:pt idx="144">
                  <c:v>27292</c:v>
                </c:pt>
                <c:pt idx="145">
                  <c:v>27292</c:v>
                </c:pt>
                <c:pt idx="146">
                  <c:v>23337</c:v>
                </c:pt>
                <c:pt idx="147">
                  <c:v>23337</c:v>
                </c:pt>
                <c:pt idx="148">
                  <c:v>15239</c:v>
                </c:pt>
                <c:pt idx="149">
                  <c:v>15239</c:v>
                </c:pt>
                <c:pt idx="150">
                  <c:v>15640</c:v>
                </c:pt>
                <c:pt idx="151">
                  <c:v>15640</c:v>
                </c:pt>
                <c:pt idx="152">
                  <c:v>18884</c:v>
                </c:pt>
                <c:pt idx="153">
                  <c:v>18884</c:v>
                </c:pt>
                <c:pt idx="154">
                  <c:v>20492</c:v>
                </c:pt>
                <c:pt idx="155">
                  <c:v>20492</c:v>
                </c:pt>
                <c:pt idx="156">
                  <c:v>7880</c:v>
                </c:pt>
                <c:pt idx="157">
                  <c:v>7880</c:v>
                </c:pt>
                <c:pt idx="158">
                  <c:v>14298</c:v>
                </c:pt>
                <c:pt idx="159">
                  <c:v>14298</c:v>
                </c:pt>
                <c:pt idx="160">
                  <c:v>9293</c:v>
                </c:pt>
                <c:pt idx="161">
                  <c:v>9293</c:v>
                </c:pt>
                <c:pt idx="162">
                  <c:v>10907</c:v>
                </c:pt>
                <c:pt idx="163">
                  <c:v>10907</c:v>
                </c:pt>
                <c:pt idx="164">
                  <c:v>25438</c:v>
                </c:pt>
                <c:pt idx="165">
                  <c:v>25438</c:v>
                </c:pt>
                <c:pt idx="166">
                  <c:v>36406</c:v>
                </c:pt>
                <c:pt idx="167">
                  <c:v>36406</c:v>
                </c:pt>
                <c:pt idx="168">
                  <c:v>20530</c:v>
                </c:pt>
                <c:pt idx="169">
                  <c:v>20530</c:v>
                </c:pt>
                <c:pt idx="170">
                  <c:v>25523</c:v>
                </c:pt>
                <c:pt idx="171">
                  <c:v>25523</c:v>
                </c:pt>
                <c:pt idx="172">
                  <c:v>33406</c:v>
                </c:pt>
                <c:pt idx="173">
                  <c:v>33406</c:v>
                </c:pt>
                <c:pt idx="174">
                  <c:v>12847</c:v>
                </c:pt>
                <c:pt idx="175">
                  <c:v>12847</c:v>
                </c:pt>
                <c:pt idx="176">
                  <c:v>17123</c:v>
                </c:pt>
                <c:pt idx="177">
                  <c:v>17123</c:v>
                </c:pt>
                <c:pt idx="178">
                  <c:v>12977</c:v>
                </c:pt>
                <c:pt idx="179">
                  <c:v>12977</c:v>
                </c:pt>
                <c:pt idx="180">
                  <c:v>11645</c:v>
                </c:pt>
                <c:pt idx="181">
                  <c:v>11645</c:v>
                </c:pt>
                <c:pt idx="182">
                  <c:v>10602</c:v>
                </c:pt>
                <c:pt idx="183">
                  <c:v>10602</c:v>
                </c:pt>
                <c:pt idx="184">
                  <c:v>12989</c:v>
                </c:pt>
                <c:pt idx="185">
                  <c:v>12989</c:v>
                </c:pt>
                <c:pt idx="186">
                  <c:v>9665</c:v>
                </c:pt>
                <c:pt idx="187">
                  <c:v>9665</c:v>
                </c:pt>
                <c:pt idx="188">
                  <c:v>9211</c:v>
                </c:pt>
                <c:pt idx="189">
                  <c:v>9211</c:v>
                </c:pt>
                <c:pt idx="190">
                  <c:v>18623</c:v>
                </c:pt>
                <c:pt idx="191">
                  <c:v>18623</c:v>
                </c:pt>
                <c:pt idx="192">
                  <c:v>7922</c:v>
                </c:pt>
                <c:pt idx="193">
                  <c:v>7922</c:v>
                </c:pt>
                <c:pt idx="194">
                  <c:v>2440</c:v>
                </c:pt>
                <c:pt idx="195">
                  <c:v>2440</c:v>
                </c:pt>
                <c:pt idx="196">
                  <c:v>4225</c:v>
                </c:pt>
                <c:pt idx="197">
                  <c:v>4225</c:v>
                </c:pt>
                <c:pt idx="198">
                  <c:v>0</c:v>
                </c:pt>
                <c:pt idx="199">
                  <c:v>0</c:v>
                </c:pt>
                <c:pt idx="200">
                  <c:v>66</c:v>
                </c:pt>
                <c:pt idx="201">
                  <c:v>66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C-42C5-BB78-433BF37189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1023</c:v>
                </c:pt>
                <c:pt idx="4">
                  <c:v>1023</c:v>
                </c:pt>
                <c:pt idx="5">
                  <c:v>1132</c:v>
                </c:pt>
                <c:pt idx="6">
                  <c:v>1132</c:v>
                </c:pt>
                <c:pt idx="7">
                  <c:v>1167</c:v>
                </c:pt>
                <c:pt idx="8">
                  <c:v>1167</c:v>
                </c:pt>
                <c:pt idx="9">
                  <c:v>3398</c:v>
                </c:pt>
                <c:pt idx="10">
                  <c:v>3398</c:v>
                </c:pt>
                <c:pt idx="11">
                  <c:v>4201</c:v>
                </c:pt>
                <c:pt idx="12">
                  <c:v>4201</c:v>
                </c:pt>
                <c:pt idx="13">
                  <c:v>5378</c:v>
                </c:pt>
                <c:pt idx="14">
                  <c:v>5378</c:v>
                </c:pt>
                <c:pt idx="15">
                  <c:v>8847</c:v>
                </c:pt>
                <c:pt idx="16">
                  <c:v>8847</c:v>
                </c:pt>
                <c:pt idx="17">
                  <c:v>10334</c:v>
                </c:pt>
                <c:pt idx="18">
                  <c:v>10334</c:v>
                </c:pt>
                <c:pt idx="19">
                  <c:v>11369</c:v>
                </c:pt>
                <c:pt idx="20">
                  <c:v>11369</c:v>
                </c:pt>
                <c:pt idx="21">
                  <c:v>11617</c:v>
                </c:pt>
                <c:pt idx="22">
                  <c:v>11617</c:v>
                </c:pt>
                <c:pt idx="23">
                  <c:v>19314</c:v>
                </c:pt>
                <c:pt idx="24">
                  <c:v>19314</c:v>
                </c:pt>
                <c:pt idx="25">
                  <c:v>19854</c:v>
                </c:pt>
                <c:pt idx="26">
                  <c:v>19854</c:v>
                </c:pt>
                <c:pt idx="27">
                  <c:v>21450</c:v>
                </c:pt>
                <c:pt idx="28">
                  <c:v>21450</c:v>
                </c:pt>
                <c:pt idx="29">
                  <c:v>21772</c:v>
                </c:pt>
                <c:pt idx="30">
                  <c:v>21772</c:v>
                </c:pt>
                <c:pt idx="31">
                  <c:v>22938</c:v>
                </c:pt>
                <c:pt idx="32">
                  <c:v>22938</c:v>
                </c:pt>
                <c:pt idx="33">
                  <c:v>23172</c:v>
                </c:pt>
                <c:pt idx="34">
                  <c:v>23172</c:v>
                </c:pt>
                <c:pt idx="35">
                  <c:v>25112</c:v>
                </c:pt>
                <c:pt idx="36">
                  <c:v>25112</c:v>
                </c:pt>
                <c:pt idx="37">
                  <c:v>27088</c:v>
                </c:pt>
                <c:pt idx="38">
                  <c:v>27088</c:v>
                </c:pt>
                <c:pt idx="39">
                  <c:v>28106</c:v>
                </c:pt>
                <c:pt idx="40">
                  <c:v>28106</c:v>
                </c:pt>
                <c:pt idx="41">
                  <c:v>29011</c:v>
                </c:pt>
                <c:pt idx="42">
                  <c:v>29011</c:v>
                </c:pt>
                <c:pt idx="43">
                  <c:v>31975</c:v>
                </c:pt>
                <c:pt idx="44">
                  <c:v>31975</c:v>
                </c:pt>
                <c:pt idx="45">
                  <c:v>36275</c:v>
                </c:pt>
                <c:pt idx="46">
                  <c:v>36275</c:v>
                </c:pt>
                <c:pt idx="47">
                  <c:v>38926</c:v>
                </c:pt>
                <c:pt idx="48">
                  <c:v>38926</c:v>
                </c:pt>
                <c:pt idx="49">
                  <c:v>41418</c:v>
                </c:pt>
                <c:pt idx="50">
                  <c:v>41418</c:v>
                </c:pt>
                <c:pt idx="51">
                  <c:v>44897</c:v>
                </c:pt>
                <c:pt idx="52">
                  <c:v>44897</c:v>
                </c:pt>
                <c:pt idx="53">
                  <c:v>46740</c:v>
                </c:pt>
                <c:pt idx="54">
                  <c:v>46740</c:v>
                </c:pt>
                <c:pt idx="55">
                  <c:v>50064</c:v>
                </c:pt>
                <c:pt idx="56">
                  <c:v>50064</c:v>
                </c:pt>
                <c:pt idx="57">
                  <c:v>53697</c:v>
                </c:pt>
                <c:pt idx="58">
                  <c:v>53697</c:v>
                </c:pt>
                <c:pt idx="59">
                  <c:v>59960</c:v>
                </c:pt>
                <c:pt idx="60">
                  <c:v>59960</c:v>
                </c:pt>
                <c:pt idx="61">
                  <c:v>65120</c:v>
                </c:pt>
                <c:pt idx="62">
                  <c:v>65120</c:v>
                </c:pt>
                <c:pt idx="63">
                  <c:v>70339</c:v>
                </c:pt>
                <c:pt idx="64">
                  <c:v>70339</c:v>
                </c:pt>
                <c:pt idx="65">
                  <c:v>76399</c:v>
                </c:pt>
                <c:pt idx="66">
                  <c:v>76399</c:v>
                </c:pt>
                <c:pt idx="67">
                  <c:v>85256</c:v>
                </c:pt>
                <c:pt idx="68">
                  <c:v>85256</c:v>
                </c:pt>
                <c:pt idx="69">
                  <c:v>91764</c:v>
                </c:pt>
                <c:pt idx="70">
                  <c:v>91764</c:v>
                </c:pt>
                <c:pt idx="71">
                  <c:v>103684</c:v>
                </c:pt>
                <c:pt idx="72">
                  <c:v>103684</c:v>
                </c:pt>
                <c:pt idx="73">
                  <c:v>112275</c:v>
                </c:pt>
                <c:pt idx="74">
                  <c:v>112275</c:v>
                </c:pt>
                <c:pt idx="75">
                  <c:v>117155</c:v>
                </c:pt>
                <c:pt idx="76">
                  <c:v>117155</c:v>
                </c:pt>
                <c:pt idx="77">
                  <c:v>129232</c:v>
                </c:pt>
                <c:pt idx="78">
                  <c:v>129232</c:v>
                </c:pt>
                <c:pt idx="79">
                  <c:v>138402</c:v>
                </c:pt>
                <c:pt idx="80">
                  <c:v>138402</c:v>
                </c:pt>
                <c:pt idx="81">
                  <c:v>152849</c:v>
                </c:pt>
                <c:pt idx="82">
                  <c:v>152849</c:v>
                </c:pt>
                <c:pt idx="83">
                  <c:v>160870</c:v>
                </c:pt>
                <c:pt idx="84">
                  <c:v>160870</c:v>
                </c:pt>
                <c:pt idx="85">
                  <c:v>177405</c:v>
                </c:pt>
                <c:pt idx="86">
                  <c:v>177405</c:v>
                </c:pt>
                <c:pt idx="87">
                  <c:v>187443</c:v>
                </c:pt>
                <c:pt idx="88">
                  <c:v>187443</c:v>
                </c:pt>
                <c:pt idx="89">
                  <c:v>207841</c:v>
                </c:pt>
                <c:pt idx="90">
                  <c:v>207841</c:v>
                </c:pt>
                <c:pt idx="91">
                  <c:v>229162</c:v>
                </c:pt>
                <c:pt idx="92">
                  <c:v>229162</c:v>
                </c:pt>
                <c:pt idx="93">
                  <c:v>250739</c:v>
                </c:pt>
                <c:pt idx="94">
                  <c:v>250739</c:v>
                </c:pt>
                <c:pt idx="95">
                  <c:v>277999</c:v>
                </c:pt>
                <c:pt idx="96">
                  <c:v>277999</c:v>
                </c:pt>
                <c:pt idx="97">
                  <c:v>294451</c:v>
                </c:pt>
                <c:pt idx="98">
                  <c:v>294451</c:v>
                </c:pt>
                <c:pt idx="99">
                  <c:v>317086</c:v>
                </c:pt>
                <c:pt idx="100">
                  <c:v>317086</c:v>
                </c:pt>
                <c:pt idx="101">
                  <c:v>352999</c:v>
                </c:pt>
                <c:pt idx="102">
                  <c:v>352999</c:v>
                </c:pt>
                <c:pt idx="103">
                  <c:v>376360</c:v>
                </c:pt>
                <c:pt idx="104">
                  <c:v>376360</c:v>
                </c:pt>
                <c:pt idx="105">
                  <c:v>415227</c:v>
                </c:pt>
                <c:pt idx="106">
                  <c:v>415227</c:v>
                </c:pt>
                <c:pt idx="107">
                  <c:v>440380</c:v>
                </c:pt>
                <c:pt idx="108">
                  <c:v>440380</c:v>
                </c:pt>
                <c:pt idx="109">
                  <c:v>463443</c:v>
                </c:pt>
                <c:pt idx="110">
                  <c:v>463443</c:v>
                </c:pt>
                <c:pt idx="111">
                  <c:v>493393</c:v>
                </c:pt>
                <c:pt idx="112">
                  <c:v>493393</c:v>
                </c:pt>
                <c:pt idx="113">
                  <c:v>519674</c:v>
                </c:pt>
                <c:pt idx="114">
                  <c:v>519674</c:v>
                </c:pt>
                <c:pt idx="115">
                  <c:v>557835</c:v>
                </c:pt>
                <c:pt idx="116">
                  <c:v>557835</c:v>
                </c:pt>
                <c:pt idx="117">
                  <c:v>577257</c:v>
                </c:pt>
                <c:pt idx="118">
                  <c:v>577257</c:v>
                </c:pt>
                <c:pt idx="119">
                  <c:v>598734</c:v>
                </c:pt>
                <c:pt idx="120">
                  <c:v>598734</c:v>
                </c:pt>
                <c:pt idx="121">
                  <c:v>627072</c:v>
                </c:pt>
                <c:pt idx="122">
                  <c:v>627072</c:v>
                </c:pt>
                <c:pt idx="123">
                  <c:v>647438</c:v>
                </c:pt>
                <c:pt idx="124">
                  <c:v>647438</c:v>
                </c:pt>
                <c:pt idx="125">
                  <c:v>689769</c:v>
                </c:pt>
                <c:pt idx="126">
                  <c:v>689769</c:v>
                </c:pt>
                <c:pt idx="127">
                  <c:v>714071</c:v>
                </c:pt>
                <c:pt idx="128">
                  <c:v>714071</c:v>
                </c:pt>
                <c:pt idx="129">
                  <c:v>738871</c:v>
                </c:pt>
                <c:pt idx="130">
                  <c:v>738871</c:v>
                </c:pt>
                <c:pt idx="131">
                  <c:v>768132</c:v>
                </c:pt>
                <c:pt idx="132">
                  <c:v>768132</c:v>
                </c:pt>
                <c:pt idx="133">
                  <c:v>805012</c:v>
                </c:pt>
                <c:pt idx="134">
                  <c:v>805012</c:v>
                </c:pt>
                <c:pt idx="135">
                  <c:v>840222</c:v>
                </c:pt>
                <c:pt idx="136">
                  <c:v>840222</c:v>
                </c:pt>
                <c:pt idx="137">
                  <c:v>873505</c:v>
                </c:pt>
                <c:pt idx="138">
                  <c:v>873505</c:v>
                </c:pt>
                <c:pt idx="139">
                  <c:v>895408</c:v>
                </c:pt>
                <c:pt idx="140">
                  <c:v>895408</c:v>
                </c:pt>
                <c:pt idx="141">
                  <c:v>941338</c:v>
                </c:pt>
                <c:pt idx="142">
                  <c:v>941338</c:v>
                </c:pt>
                <c:pt idx="143">
                  <c:v>965293</c:v>
                </c:pt>
                <c:pt idx="144">
                  <c:v>965293</c:v>
                </c:pt>
                <c:pt idx="145">
                  <c:v>1003468</c:v>
                </c:pt>
                <c:pt idx="146">
                  <c:v>1003468</c:v>
                </c:pt>
                <c:pt idx="147">
                  <c:v>1035667</c:v>
                </c:pt>
                <c:pt idx="148">
                  <c:v>1035667</c:v>
                </c:pt>
                <c:pt idx="149">
                  <c:v>1056382</c:v>
                </c:pt>
                <c:pt idx="150">
                  <c:v>1056382</c:v>
                </c:pt>
                <c:pt idx="151">
                  <c:v>1077436</c:v>
                </c:pt>
                <c:pt idx="152">
                  <c:v>1077436</c:v>
                </c:pt>
                <c:pt idx="153">
                  <c:v>1102490</c:v>
                </c:pt>
                <c:pt idx="154">
                  <c:v>1102490</c:v>
                </c:pt>
                <c:pt idx="155">
                  <c:v>1129267</c:v>
                </c:pt>
                <c:pt idx="156">
                  <c:v>1129267</c:v>
                </c:pt>
                <c:pt idx="157">
                  <c:v>1139417</c:v>
                </c:pt>
                <c:pt idx="158">
                  <c:v>1139417</c:v>
                </c:pt>
                <c:pt idx="159">
                  <c:v>1157598</c:v>
                </c:pt>
                <c:pt idx="160">
                  <c:v>1157598</c:v>
                </c:pt>
                <c:pt idx="161">
                  <c:v>1169286</c:v>
                </c:pt>
                <c:pt idx="162">
                  <c:v>1169286</c:v>
                </c:pt>
                <c:pt idx="163">
                  <c:v>1182796</c:v>
                </c:pt>
                <c:pt idx="164">
                  <c:v>1182796</c:v>
                </c:pt>
                <c:pt idx="165">
                  <c:v>1213965</c:v>
                </c:pt>
                <c:pt idx="166">
                  <c:v>1213965</c:v>
                </c:pt>
                <c:pt idx="167">
                  <c:v>1258096</c:v>
                </c:pt>
                <c:pt idx="168">
                  <c:v>1258096</c:v>
                </c:pt>
                <c:pt idx="169">
                  <c:v>1282717</c:v>
                </c:pt>
                <c:pt idx="170">
                  <c:v>1282717</c:v>
                </c:pt>
                <c:pt idx="171">
                  <c:v>1312963</c:v>
                </c:pt>
                <c:pt idx="172">
                  <c:v>1312963</c:v>
                </c:pt>
                <c:pt idx="173">
                  <c:v>1352045</c:v>
                </c:pt>
                <c:pt idx="174">
                  <c:v>1352045</c:v>
                </c:pt>
                <c:pt idx="175">
                  <c:v>1366920</c:v>
                </c:pt>
                <c:pt idx="176">
                  <c:v>1366920</c:v>
                </c:pt>
                <c:pt idx="177">
                  <c:v>1386514</c:v>
                </c:pt>
                <c:pt idx="178">
                  <c:v>1386514</c:v>
                </c:pt>
                <c:pt idx="179">
                  <c:v>1401179</c:v>
                </c:pt>
                <c:pt idx="180">
                  <c:v>1401179</c:v>
                </c:pt>
                <c:pt idx="181">
                  <c:v>1414187</c:v>
                </c:pt>
                <c:pt idx="182">
                  <c:v>1414187</c:v>
                </c:pt>
                <c:pt idx="183">
                  <c:v>1425915</c:v>
                </c:pt>
                <c:pt idx="184">
                  <c:v>1425915</c:v>
                </c:pt>
                <c:pt idx="185">
                  <c:v>1440116</c:v>
                </c:pt>
                <c:pt idx="186">
                  <c:v>1440116</c:v>
                </c:pt>
                <c:pt idx="187">
                  <c:v>1450549</c:v>
                </c:pt>
                <c:pt idx="188">
                  <c:v>1450549</c:v>
                </c:pt>
                <c:pt idx="189">
                  <c:v>1460414</c:v>
                </c:pt>
                <c:pt idx="190">
                  <c:v>1460414</c:v>
                </c:pt>
                <c:pt idx="191">
                  <c:v>1480116</c:v>
                </c:pt>
                <c:pt idx="192">
                  <c:v>1480116</c:v>
                </c:pt>
                <c:pt idx="193">
                  <c:v>1488408</c:v>
                </c:pt>
                <c:pt idx="194">
                  <c:v>1488408</c:v>
                </c:pt>
                <c:pt idx="195">
                  <c:v>1490949</c:v>
                </c:pt>
                <c:pt idx="196">
                  <c:v>1490949</c:v>
                </c:pt>
                <c:pt idx="197">
                  <c:v>1495288</c:v>
                </c:pt>
                <c:pt idx="198">
                  <c:v>1495288</c:v>
                </c:pt>
                <c:pt idx="199">
                  <c:v>1495288</c:v>
                </c:pt>
                <c:pt idx="200">
                  <c:v>1495288</c:v>
                </c:pt>
                <c:pt idx="201">
                  <c:v>1495354</c:v>
                </c:pt>
                <c:pt idx="202">
                  <c:v>1495354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1022</c:v>
                </c:pt>
                <c:pt idx="3">
                  <c:v>1022</c:v>
                </c:pt>
                <c:pt idx="4">
                  <c:v>107</c:v>
                </c:pt>
                <c:pt idx="5">
                  <c:v>107</c:v>
                </c:pt>
                <c:pt idx="6">
                  <c:v>34</c:v>
                </c:pt>
                <c:pt idx="7">
                  <c:v>34</c:v>
                </c:pt>
                <c:pt idx="8">
                  <c:v>2146</c:v>
                </c:pt>
                <c:pt idx="9">
                  <c:v>2146</c:v>
                </c:pt>
                <c:pt idx="10">
                  <c:v>766</c:v>
                </c:pt>
                <c:pt idx="11">
                  <c:v>766</c:v>
                </c:pt>
                <c:pt idx="12">
                  <c:v>1114</c:v>
                </c:pt>
                <c:pt idx="13">
                  <c:v>1114</c:v>
                </c:pt>
                <c:pt idx="14">
                  <c:v>3232</c:v>
                </c:pt>
                <c:pt idx="15">
                  <c:v>3232</c:v>
                </c:pt>
                <c:pt idx="16">
                  <c:v>1376</c:v>
                </c:pt>
                <c:pt idx="17">
                  <c:v>1376</c:v>
                </c:pt>
                <c:pt idx="18">
                  <c:v>945</c:v>
                </c:pt>
                <c:pt idx="19">
                  <c:v>945</c:v>
                </c:pt>
                <c:pt idx="20">
                  <c:v>224</c:v>
                </c:pt>
                <c:pt idx="21">
                  <c:v>224</c:v>
                </c:pt>
                <c:pt idx="22">
                  <c:v>6903</c:v>
                </c:pt>
                <c:pt idx="23">
                  <c:v>6903</c:v>
                </c:pt>
                <c:pt idx="24">
                  <c:v>479</c:v>
                </c:pt>
                <c:pt idx="25">
                  <c:v>479</c:v>
                </c:pt>
                <c:pt idx="26">
                  <c:v>1394</c:v>
                </c:pt>
                <c:pt idx="27">
                  <c:v>1394</c:v>
                </c:pt>
                <c:pt idx="28">
                  <c:v>278</c:v>
                </c:pt>
                <c:pt idx="29">
                  <c:v>278</c:v>
                </c:pt>
                <c:pt idx="30">
                  <c:v>995</c:v>
                </c:pt>
                <c:pt idx="31">
                  <c:v>995</c:v>
                </c:pt>
                <c:pt idx="32">
                  <c:v>198</c:v>
                </c:pt>
                <c:pt idx="33">
                  <c:v>198</c:v>
                </c:pt>
                <c:pt idx="34">
                  <c:v>1616</c:v>
                </c:pt>
                <c:pt idx="35">
                  <c:v>1616</c:v>
                </c:pt>
                <c:pt idx="36">
                  <c:v>1635</c:v>
                </c:pt>
                <c:pt idx="37">
                  <c:v>1635</c:v>
                </c:pt>
                <c:pt idx="38">
                  <c:v>829</c:v>
                </c:pt>
                <c:pt idx="39">
                  <c:v>829</c:v>
                </c:pt>
                <c:pt idx="40">
                  <c:v>729</c:v>
                </c:pt>
                <c:pt idx="41">
                  <c:v>729</c:v>
                </c:pt>
                <c:pt idx="42">
                  <c:v>2353</c:v>
                </c:pt>
                <c:pt idx="43">
                  <c:v>2353</c:v>
                </c:pt>
                <c:pt idx="44">
                  <c:v>3381</c:v>
                </c:pt>
                <c:pt idx="45">
                  <c:v>3381</c:v>
                </c:pt>
                <c:pt idx="46">
                  <c:v>2059</c:v>
                </c:pt>
                <c:pt idx="47">
                  <c:v>2059</c:v>
                </c:pt>
                <c:pt idx="48">
                  <c:v>1907</c:v>
                </c:pt>
                <c:pt idx="49">
                  <c:v>1907</c:v>
                </c:pt>
                <c:pt idx="50">
                  <c:v>2624</c:v>
                </c:pt>
                <c:pt idx="51">
                  <c:v>2624</c:v>
                </c:pt>
                <c:pt idx="52">
                  <c:v>1372</c:v>
                </c:pt>
                <c:pt idx="53">
                  <c:v>1372</c:v>
                </c:pt>
                <c:pt idx="54">
                  <c:v>2443</c:v>
                </c:pt>
                <c:pt idx="55">
                  <c:v>2443</c:v>
                </c:pt>
                <c:pt idx="56">
                  <c:v>2634</c:v>
                </c:pt>
                <c:pt idx="57">
                  <c:v>2634</c:v>
                </c:pt>
                <c:pt idx="58">
                  <c:v>4483</c:v>
                </c:pt>
                <c:pt idx="59">
                  <c:v>4483</c:v>
                </c:pt>
                <c:pt idx="60">
                  <c:v>3642</c:v>
                </c:pt>
                <c:pt idx="61">
                  <c:v>3642</c:v>
                </c:pt>
                <c:pt idx="62">
                  <c:v>3621</c:v>
                </c:pt>
                <c:pt idx="63">
                  <c:v>3621</c:v>
                </c:pt>
                <c:pt idx="64">
                  <c:v>4149</c:v>
                </c:pt>
                <c:pt idx="65">
                  <c:v>4149</c:v>
                </c:pt>
                <c:pt idx="66">
                  <c:v>5965</c:v>
                </c:pt>
                <c:pt idx="67">
                  <c:v>5965</c:v>
                </c:pt>
                <c:pt idx="68">
                  <c:v>4325</c:v>
                </c:pt>
                <c:pt idx="69">
                  <c:v>4325</c:v>
                </c:pt>
                <c:pt idx="70">
                  <c:v>7812</c:v>
                </c:pt>
                <c:pt idx="71">
                  <c:v>7812</c:v>
                </c:pt>
                <c:pt idx="72">
                  <c:v>5533</c:v>
                </c:pt>
                <c:pt idx="73">
                  <c:v>5533</c:v>
                </c:pt>
                <c:pt idx="74">
                  <c:v>3104</c:v>
                </c:pt>
                <c:pt idx="75">
                  <c:v>3104</c:v>
                </c:pt>
                <c:pt idx="76">
                  <c:v>7562</c:v>
                </c:pt>
                <c:pt idx="77">
                  <c:v>7562</c:v>
                </c:pt>
                <c:pt idx="78">
                  <c:v>5647</c:v>
                </c:pt>
                <c:pt idx="79">
                  <c:v>5647</c:v>
                </c:pt>
                <c:pt idx="80">
                  <c:v>8721</c:v>
                </c:pt>
                <c:pt idx="81">
                  <c:v>8721</c:v>
                </c:pt>
                <c:pt idx="82">
                  <c:v>4776</c:v>
                </c:pt>
                <c:pt idx="83">
                  <c:v>4776</c:v>
                </c:pt>
                <c:pt idx="84">
                  <c:v>9695</c:v>
                </c:pt>
                <c:pt idx="85">
                  <c:v>9695</c:v>
                </c:pt>
                <c:pt idx="86">
                  <c:v>5768</c:v>
                </c:pt>
                <c:pt idx="87">
                  <c:v>5768</c:v>
                </c:pt>
                <c:pt idx="88">
                  <c:v>11544</c:v>
                </c:pt>
                <c:pt idx="89">
                  <c:v>11544</c:v>
                </c:pt>
                <c:pt idx="90">
                  <c:v>11822</c:v>
                </c:pt>
                <c:pt idx="91">
                  <c:v>11822</c:v>
                </c:pt>
                <c:pt idx="92">
                  <c:v>11759</c:v>
                </c:pt>
                <c:pt idx="93">
                  <c:v>11759</c:v>
                </c:pt>
                <c:pt idx="94">
                  <c:v>14590</c:v>
                </c:pt>
                <c:pt idx="95">
                  <c:v>14590</c:v>
                </c:pt>
                <c:pt idx="96">
                  <c:v>8654</c:v>
                </c:pt>
                <c:pt idx="97">
                  <c:v>8654</c:v>
                </c:pt>
                <c:pt idx="98">
                  <c:v>11653</c:v>
                </c:pt>
                <c:pt idx="99">
                  <c:v>11653</c:v>
                </c:pt>
                <c:pt idx="100">
                  <c:v>18125</c:v>
                </c:pt>
                <c:pt idx="101">
                  <c:v>18125</c:v>
                </c:pt>
                <c:pt idx="102">
                  <c:v>11582</c:v>
                </c:pt>
                <c:pt idx="103">
                  <c:v>11582</c:v>
                </c:pt>
                <c:pt idx="104">
                  <c:v>18873</c:v>
                </c:pt>
                <c:pt idx="105">
                  <c:v>18873</c:v>
                </c:pt>
                <c:pt idx="106">
                  <c:v>11947</c:v>
                </c:pt>
                <c:pt idx="107">
                  <c:v>11947</c:v>
                </c:pt>
                <c:pt idx="108">
                  <c:v>10714</c:v>
                </c:pt>
                <c:pt idx="109">
                  <c:v>10714</c:v>
                </c:pt>
                <c:pt idx="110">
                  <c:v>13633</c:v>
                </c:pt>
                <c:pt idx="111">
                  <c:v>13633</c:v>
                </c:pt>
                <c:pt idx="112">
                  <c:v>11689</c:v>
                </c:pt>
                <c:pt idx="113">
                  <c:v>11689</c:v>
                </c:pt>
                <c:pt idx="114">
                  <c:v>16610</c:v>
                </c:pt>
                <c:pt idx="115">
                  <c:v>16610</c:v>
                </c:pt>
                <c:pt idx="116">
                  <c:v>8255</c:v>
                </c:pt>
                <c:pt idx="117">
                  <c:v>8255</c:v>
                </c:pt>
                <c:pt idx="118">
                  <c:v>8909</c:v>
                </c:pt>
                <c:pt idx="119">
                  <c:v>8909</c:v>
                </c:pt>
                <c:pt idx="120">
                  <c:v>11422</c:v>
                </c:pt>
                <c:pt idx="121">
                  <c:v>11422</c:v>
                </c:pt>
                <c:pt idx="122">
                  <c:v>8064</c:v>
                </c:pt>
                <c:pt idx="123">
                  <c:v>8064</c:v>
                </c:pt>
                <c:pt idx="124">
                  <c:v>16369</c:v>
                </c:pt>
                <c:pt idx="125">
                  <c:v>16369</c:v>
                </c:pt>
                <c:pt idx="126">
                  <c:v>9079</c:v>
                </c:pt>
                <c:pt idx="127">
                  <c:v>9079</c:v>
                </c:pt>
                <c:pt idx="128">
                  <c:v>9049</c:v>
                </c:pt>
                <c:pt idx="129">
                  <c:v>9049</c:v>
                </c:pt>
                <c:pt idx="130">
                  <c:v>10363</c:v>
                </c:pt>
                <c:pt idx="131">
                  <c:v>10363</c:v>
                </c:pt>
                <c:pt idx="132">
                  <c:v>12756</c:v>
                </c:pt>
                <c:pt idx="133">
                  <c:v>12756</c:v>
                </c:pt>
                <c:pt idx="134">
                  <c:v>11842</c:v>
                </c:pt>
                <c:pt idx="135">
                  <c:v>11842</c:v>
                </c:pt>
                <c:pt idx="136">
                  <c:v>10856</c:v>
                </c:pt>
                <c:pt idx="137">
                  <c:v>10856</c:v>
                </c:pt>
                <c:pt idx="138">
                  <c:v>6872</c:v>
                </c:pt>
                <c:pt idx="139">
                  <c:v>6872</c:v>
                </c:pt>
                <c:pt idx="140">
                  <c:v>14026</c:v>
                </c:pt>
                <c:pt idx="141">
                  <c:v>14026</c:v>
                </c:pt>
                <c:pt idx="142">
                  <c:v>7058</c:v>
                </c:pt>
                <c:pt idx="143">
                  <c:v>7058</c:v>
                </c:pt>
                <c:pt idx="144">
                  <c:v>10883</c:v>
                </c:pt>
                <c:pt idx="145">
                  <c:v>10883</c:v>
                </c:pt>
                <c:pt idx="146">
                  <c:v>8862</c:v>
                </c:pt>
                <c:pt idx="147">
                  <c:v>8862</c:v>
                </c:pt>
                <c:pt idx="148">
                  <c:v>5476</c:v>
                </c:pt>
                <c:pt idx="149">
                  <c:v>5476</c:v>
                </c:pt>
                <c:pt idx="150">
                  <c:v>5414</c:v>
                </c:pt>
                <c:pt idx="151">
                  <c:v>5414</c:v>
                </c:pt>
                <c:pt idx="152">
                  <c:v>6170</c:v>
                </c:pt>
                <c:pt idx="153">
                  <c:v>6170</c:v>
                </c:pt>
                <c:pt idx="154">
                  <c:v>6285</c:v>
                </c:pt>
                <c:pt idx="155">
                  <c:v>6285</c:v>
                </c:pt>
                <c:pt idx="156">
                  <c:v>2270</c:v>
                </c:pt>
                <c:pt idx="157">
                  <c:v>2270</c:v>
                </c:pt>
                <c:pt idx="158">
                  <c:v>3883</c:v>
                </c:pt>
                <c:pt idx="159">
                  <c:v>3883</c:v>
                </c:pt>
                <c:pt idx="160">
                  <c:v>2395</c:v>
                </c:pt>
                <c:pt idx="161">
                  <c:v>2395</c:v>
                </c:pt>
                <c:pt idx="162">
                  <c:v>2603</c:v>
                </c:pt>
                <c:pt idx="163">
                  <c:v>2603</c:v>
                </c:pt>
                <c:pt idx="164">
                  <c:v>5731</c:v>
                </c:pt>
                <c:pt idx="165">
                  <c:v>5731</c:v>
                </c:pt>
                <c:pt idx="166">
                  <c:v>7725</c:v>
                </c:pt>
                <c:pt idx="167">
                  <c:v>7725</c:v>
                </c:pt>
                <c:pt idx="168">
                  <c:v>4091</c:v>
                </c:pt>
                <c:pt idx="169">
                  <c:v>4091</c:v>
                </c:pt>
                <c:pt idx="170">
                  <c:v>4723</c:v>
                </c:pt>
                <c:pt idx="171">
                  <c:v>4723</c:v>
                </c:pt>
                <c:pt idx="172">
                  <c:v>5676</c:v>
                </c:pt>
                <c:pt idx="173">
                  <c:v>5676</c:v>
                </c:pt>
                <c:pt idx="174">
                  <c:v>2028</c:v>
                </c:pt>
                <c:pt idx="175">
                  <c:v>2028</c:v>
                </c:pt>
                <c:pt idx="176">
                  <c:v>2471</c:v>
                </c:pt>
                <c:pt idx="177">
                  <c:v>2471</c:v>
                </c:pt>
                <c:pt idx="178">
                  <c:v>1688</c:v>
                </c:pt>
                <c:pt idx="179">
                  <c:v>1688</c:v>
                </c:pt>
                <c:pt idx="180">
                  <c:v>1363</c:v>
                </c:pt>
                <c:pt idx="181">
                  <c:v>1363</c:v>
                </c:pt>
                <c:pt idx="182">
                  <c:v>1126</c:v>
                </c:pt>
                <c:pt idx="183">
                  <c:v>1126</c:v>
                </c:pt>
                <c:pt idx="184">
                  <c:v>1212</c:v>
                </c:pt>
                <c:pt idx="185">
                  <c:v>1212</c:v>
                </c:pt>
                <c:pt idx="186">
                  <c:v>768</c:v>
                </c:pt>
                <c:pt idx="187">
                  <c:v>768</c:v>
                </c:pt>
                <c:pt idx="188">
                  <c:v>654</c:v>
                </c:pt>
                <c:pt idx="189">
                  <c:v>654</c:v>
                </c:pt>
                <c:pt idx="190">
                  <c:v>1079</c:v>
                </c:pt>
                <c:pt idx="191">
                  <c:v>1079</c:v>
                </c:pt>
                <c:pt idx="192">
                  <c:v>370</c:v>
                </c:pt>
                <c:pt idx="193">
                  <c:v>370</c:v>
                </c:pt>
                <c:pt idx="194">
                  <c:v>101</c:v>
                </c:pt>
                <c:pt idx="195">
                  <c:v>101</c:v>
                </c:pt>
                <c:pt idx="196">
                  <c:v>114</c:v>
                </c:pt>
                <c:pt idx="197">
                  <c:v>114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C-42C5-BB78-433BF37189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136160"/>
        <c:axId val="1615128000"/>
      </c:areaChart>
      <c:dateAx>
        <c:axId val="1615136160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</a:t>
                </a:r>
                <a:r>
                  <a:rPr lang="en-US" baseline="0" dirty="0" smtClean="0"/>
                  <a:t>1.50 </a:t>
                </a:r>
                <a:r>
                  <a:rPr lang="en-US" baseline="0" dirty="0" smtClean="0"/>
                  <a:t>million total)</a:t>
                </a:r>
                <a:endParaRPr lang="en-US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5128000"/>
        <c:crosses val="autoZero"/>
        <c:auto val="0"/>
        <c:lblOffset val="100"/>
        <c:baseTimeUnit val="days"/>
        <c:majorUnit val="250000"/>
        <c:majorTimeUnit val="days"/>
      </c:dateAx>
      <c:valAx>
        <c:axId val="16151280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1513616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(51%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359177</c:v>
                </c:pt>
                <c:pt idx="2">
                  <c:v>359177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182245</c:v>
                </c:pt>
                <c:pt idx="1">
                  <c:v>182245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7-4069-923E-81348FAC3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359177</c:v>
                </c:pt>
                <c:pt idx="2">
                  <c:v>359177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176932</c:v>
                </c:pt>
                <c:pt idx="1">
                  <c:v>176932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7-4069-923E-81348FAC3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138880"/>
        <c:axId val="1615130720"/>
      </c:areaChart>
      <c:dateAx>
        <c:axId val="1615138880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</a:t>
                </a:r>
                <a:r>
                  <a:rPr lang="en-US" baseline="0" dirty="0" smtClean="0"/>
                  <a:t>359,000 </a:t>
                </a:r>
                <a:r>
                  <a:rPr lang="en-US" baseline="0" dirty="0" smtClean="0"/>
                  <a:t>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5130720"/>
        <c:crosses val="autoZero"/>
        <c:auto val="0"/>
        <c:lblOffset val="100"/>
        <c:baseTimeUnit val="years"/>
        <c:majorUnit val="250000"/>
        <c:majorTimeUnit val="days"/>
      </c:dateAx>
      <c:valAx>
        <c:axId val="161513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151388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(51%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359177</c:v>
                </c:pt>
                <c:pt idx="2">
                  <c:v>359177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106472</c:v>
                </c:pt>
                <c:pt idx="1">
                  <c:v>106472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3-489E-89D3-DC4DE2275AC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Sheet1!$C$2:$C$4</c:f>
              <c:numCache>
                <c:formatCode>General</c:formatCode>
                <c:ptCount val="3"/>
                <c:pt idx="0">
                  <c:v>57773</c:v>
                </c:pt>
                <c:pt idx="1">
                  <c:v>57773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3-489E-89D3-DC4DE2275ACE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Height3</c:v>
                </c:pt>
              </c:strCache>
            </c:strRef>
          </c:tx>
          <c:spPr>
            <a:solidFill>
              <a:srgbClr val="FD9915"/>
            </a:solidFill>
            <a:ln w="25400">
              <a:noFill/>
            </a:ln>
          </c:spPr>
          <c:val>
            <c:numRef>
              <c:f>Sheet1!$D$2:$D$4</c:f>
              <c:numCache>
                <c:formatCode>General</c:formatCode>
                <c:ptCount val="3"/>
                <c:pt idx="0">
                  <c:v>18000</c:v>
                </c:pt>
                <c:pt idx="1">
                  <c:v>18000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3-489E-89D3-DC4DE2275ACE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Height4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359177</c:v>
                </c:pt>
                <c:pt idx="2">
                  <c:v>359177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176932</c:v>
                </c:pt>
                <c:pt idx="1">
                  <c:v>176932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83-489E-89D3-DC4DE2275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2688"/>
        <c:axId val="1711036496"/>
      </c:areaChart>
      <c:dateAx>
        <c:axId val="1711032688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</a:t>
                </a:r>
                <a:r>
                  <a:rPr lang="en-US" baseline="0" dirty="0" smtClean="0"/>
                  <a:t>359,000 </a:t>
                </a:r>
                <a:r>
                  <a:rPr lang="en-US" baseline="0" dirty="0" smtClean="0"/>
                  <a:t>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6496"/>
        <c:crosses val="autoZero"/>
        <c:auto val="0"/>
        <c:lblOffset val="100"/>
        <c:baseTimeUnit val="years"/>
        <c:majorUnit val="250000"/>
        <c:majorTimeUnit val="days"/>
      </c:dateAx>
      <c:valAx>
        <c:axId val="1711036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268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by college (grouped by same college grad rate)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176</c:v>
                </c:pt>
                <c:pt idx="6">
                  <c:v>176</c:v>
                </c:pt>
                <c:pt idx="7">
                  <c:v>847</c:v>
                </c:pt>
                <c:pt idx="8">
                  <c:v>847</c:v>
                </c:pt>
                <c:pt idx="9">
                  <c:v>992</c:v>
                </c:pt>
                <c:pt idx="10">
                  <c:v>992</c:v>
                </c:pt>
                <c:pt idx="11">
                  <c:v>2627</c:v>
                </c:pt>
                <c:pt idx="12">
                  <c:v>2627</c:v>
                </c:pt>
                <c:pt idx="13">
                  <c:v>2895</c:v>
                </c:pt>
                <c:pt idx="14">
                  <c:v>2895</c:v>
                </c:pt>
                <c:pt idx="15">
                  <c:v>3311</c:v>
                </c:pt>
                <c:pt idx="16">
                  <c:v>3311</c:v>
                </c:pt>
                <c:pt idx="17">
                  <c:v>3730</c:v>
                </c:pt>
                <c:pt idx="18">
                  <c:v>3730</c:v>
                </c:pt>
                <c:pt idx="19">
                  <c:v>4056</c:v>
                </c:pt>
                <c:pt idx="20">
                  <c:v>4056</c:v>
                </c:pt>
                <c:pt idx="21">
                  <c:v>4201</c:v>
                </c:pt>
                <c:pt idx="22">
                  <c:v>4201</c:v>
                </c:pt>
                <c:pt idx="23">
                  <c:v>7366</c:v>
                </c:pt>
                <c:pt idx="24">
                  <c:v>7366</c:v>
                </c:pt>
                <c:pt idx="25">
                  <c:v>7574</c:v>
                </c:pt>
                <c:pt idx="26">
                  <c:v>7574</c:v>
                </c:pt>
                <c:pt idx="27">
                  <c:v>8197</c:v>
                </c:pt>
                <c:pt idx="28">
                  <c:v>8197</c:v>
                </c:pt>
                <c:pt idx="29">
                  <c:v>8768</c:v>
                </c:pt>
                <c:pt idx="30">
                  <c:v>8768</c:v>
                </c:pt>
                <c:pt idx="31">
                  <c:v>9382</c:v>
                </c:pt>
                <c:pt idx="32">
                  <c:v>9382</c:v>
                </c:pt>
                <c:pt idx="33">
                  <c:v>10713</c:v>
                </c:pt>
                <c:pt idx="34">
                  <c:v>10713</c:v>
                </c:pt>
                <c:pt idx="35">
                  <c:v>12412</c:v>
                </c:pt>
                <c:pt idx="36">
                  <c:v>12412</c:v>
                </c:pt>
                <c:pt idx="37">
                  <c:v>13404</c:v>
                </c:pt>
                <c:pt idx="38">
                  <c:v>13404</c:v>
                </c:pt>
                <c:pt idx="39">
                  <c:v>15536</c:v>
                </c:pt>
                <c:pt idx="40">
                  <c:v>15536</c:v>
                </c:pt>
                <c:pt idx="41">
                  <c:v>16729</c:v>
                </c:pt>
                <c:pt idx="42">
                  <c:v>16729</c:v>
                </c:pt>
                <c:pt idx="43">
                  <c:v>17806</c:v>
                </c:pt>
                <c:pt idx="44">
                  <c:v>17806</c:v>
                </c:pt>
                <c:pt idx="45">
                  <c:v>19224</c:v>
                </c:pt>
                <c:pt idx="46">
                  <c:v>19224</c:v>
                </c:pt>
                <c:pt idx="47">
                  <c:v>23060</c:v>
                </c:pt>
                <c:pt idx="48">
                  <c:v>23060</c:v>
                </c:pt>
                <c:pt idx="49">
                  <c:v>25216</c:v>
                </c:pt>
                <c:pt idx="50">
                  <c:v>25216</c:v>
                </c:pt>
                <c:pt idx="51">
                  <c:v>28684</c:v>
                </c:pt>
                <c:pt idx="52">
                  <c:v>28684</c:v>
                </c:pt>
                <c:pt idx="53">
                  <c:v>31629</c:v>
                </c:pt>
                <c:pt idx="54">
                  <c:v>31629</c:v>
                </c:pt>
                <c:pt idx="55">
                  <c:v>34120</c:v>
                </c:pt>
                <c:pt idx="56">
                  <c:v>34120</c:v>
                </c:pt>
                <c:pt idx="57">
                  <c:v>36564</c:v>
                </c:pt>
                <c:pt idx="58">
                  <c:v>36564</c:v>
                </c:pt>
                <c:pt idx="59">
                  <c:v>39383</c:v>
                </c:pt>
                <c:pt idx="60">
                  <c:v>39383</c:v>
                </c:pt>
                <c:pt idx="61">
                  <c:v>45610</c:v>
                </c:pt>
                <c:pt idx="62">
                  <c:v>45610</c:v>
                </c:pt>
                <c:pt idx="63">
                  <c:v>51477</c:v>
                </c:pt>
                <c:pt idx="64">
                  <c:v>51477</c:v>
                </c:pt>
                <c:pt idx="65">
                  <c:v>57002</c:v>
                </c:pt>
                <c:pt idx="66">
                  <c:v>57002</c:v>
                </c:pt>
                <c:pt idx="67">
                  <c:v>60218</c:v>
                </c:pt>
                <c:pt idx="68">
                  <c:v>60218</c:v>
                </c:pt>
                <c:pt idx="69">
                  <c:v>65560</c:v>
                </c:pt>
                <c:pt idx="70">
                  <c:v>65560</c:v>
                </c:pt>
                <c:pt idx="71">
                  <c:v>73432</c:v>
                </c:pt>
                <c:pt idx="72">
                  <c:v>73432</c:v>
                </c:pt>
                <c:pt idx="73">
                  <c:v>81459</c:v>
                </c:pt>
                <c:pt idx="74">
                  <c:v>81459</c:v>
                </c:pt>
                <c:pt idx="75">
                  <c:v>92704</c:v>
                </c:pt>
                <c:pt idx="76">
                  <c:v>92704</c:v>
                </c:pt>
                <c:pt idx="77">
                  <c:v>98599</c:v>
                </c:pt>
                <c:pt idx="78">
                  <c:v>98599</c:v>
                </c:pt>
                <c:pt idx="79">
                  <c:v>105416</c:v>
                </c:pt>
                <c:pt idx="80">
                  <c:v>105416</c:v>
                </c:pt>
                <c:pt idx="81">
                  <c:v>110706</c:v>
                </c:pt>
                <c:pt idx="82">
                  <c:v>110706</c:v>
                </c:pt>
                <c:pt idx="83">
                  <c:v>113586</c:v>
                </c:pt>
                <c:pt idx="84">
                  <c:v>113586</c:v>
                </c:pt>
                <c:pt idx="85">
                  <c:v>120178</c:v>
                </c:pt>
                <c:pt idx="86">
                  <c:v>120178</c:v>
                </c:pt>
                <c:pt idx="87">
                  <c:v>124584</c:v>
                </c:pt>
                <c:pt idx="88">
                  <c:v>124584</c:v>
                </c:pt>
                <c:pt idx="89">
                  <c:v>131544</c:v>
                </c:pt>
                <c:pt idx="90">
                  <c:v>131544</c:v>
                </c:pt>
                <c:pt idx="91">
                  <c:v>138147</c:v>
                </c:pt>
                <c:pt idx="92">
                  <c:v>138147</c:v>
                </c:pt>
                <c:pt idx="93">
                  <c:v>149791</c:v>
                </c:pt>
                <c:pt idx="94">
                  <c:v>149791</c:v>
                </c:pt>
                <c:pt idx="95">
                  <c:v>155235</c:v>
                </c:pt>
                <c:pt idx="96">
                  <c:v>155235</c:v>
                </c:pt>
                <c:pt idx="97">
                  <c:v>163079</c:v>
                </c:pt>
                <c:pt idx="98">
                  <c:v>163079</c:v>
                </c:pt>
                <c:pt idx="99">
                  <c:v>165888</c:v>
                </c:pt>
                <c:pt idx="100">
                  <c:v>165888</c:v>
                </c:pt>
                <c:pt idx="101">
                  <c:v>176929</c:v>
                </c:pt>
                <c:pt idx="102">
                  <c:v>176929</c:v>
                </c:pt>
                <c:pt idx="103">
                  <c:v>184182</c:v>
                </c:pt>
                <c:pt idx="104">
                  <c:v>184182</c:v>
                </c:pt>
                <c:pt idx="105">
                  <c:v>196712</c:v>
                </c:pt>
                <c:pt idx="106">
                  <c:v>196712</c:v>
                </c:pt>
                <c:pt idx="107">
                  <c:v>206455</c:v>
                </c:pt>
                <c:pt idx="108">
                  <c:v>206455</c:v>
                </c:pt>
                <c:pt idx="109">
                  <c:v>214391</c:v>
                </c:pt>
                <c:pt idx="110">
                  <c:v>214391</c:v>
                </c:pt>
                <c:pt idx="111">
                  <c:v>222505</c:v>
                </c:pt>
                <c:pt idx="112">
                  <c:v>222505</c:v>
                </c:pt>
                <c:pt idx="113">
                  <c:v>228430</c:v>
                </c:pt>
                <c:pt idx="114">
                  <c:v>228430</c:v>
                </c:pt>
                <c:pt idx="115">
                  <c:v>237748</c:v>
                </c:pt>
                <c:pt idx="116">
                  <c:v>237748</c:v>
                </c:pt>
                <c:pt idx="117">
                  <c:v>242230</c:v>
                </c:pt>
                <c:pt idx="118">
                  <c:v>242230</c:v>
                </c:pt>
                <c:pt idx="119">
                  <c:v>246602</c:v>
                </c:pt>
                <c:pt idx="120">
                  <c:v>246602</c:v>
                </c:pt>
                <c:pt idx="121">
                  <c:v>254751</c:v>
                </c:pt>
                <c:pt idx="122">
                  <c:v>254751</c:v>
                </c:pt>
                <c:pt idx="123">
                  <c:v>257602</c:v>
                </c:pt>
                <c:pt idx="124">
                  <c:v>257602</c:v>
                </c:pt>
                <c:pt idx="125">
                  <c:v>260161</c:v>
                </c:pt>
                <c:pt idx="126">
                  <c:v>260161</c:v>
                </c:pt>
                <c:pt idx="127">
                  <c:v>262940</c:v>
                </c:pt>
                <c:pt idx="128">
                  <c:v>262940</c:v>
                </c:pt>
                <c:pt idx="129">
                  <c:v>271277</c:v>
                </c:pt>
                <c:pt idx="130">
                  <c:v>271277</c:v>
                </c:pt>
                <c:pt idx="131">
                  <c:v>277500</c:v>
                </c:pt>
                <c:pt idx="132">
                  <c:v>277500</c:v>
                </c:pt>
                <c:pt idx="133">
                  <c:v>282534</c:v>
                </c:pt>
                <c:pt idx="134">
                  <c:v>282534</c:v>
                </c:pt>
                <c:pt idx="135">
                  <c:v>287277</c:v>
                </c:pt>
                <c:pt idx="136">
                  <c:v>287277</c:v>
                </c:pt>
                <c:pt idx="137">
                  <c:v>288468</c:v>
                </c:pt>
                <c:pt idx="138">
                  <c:v>288468</c:v>
                </c:pt>
                <c:pt idx="139">
                  <c:v>290856</c:v>
                </c:pt>
                <c:pt idx="140">
                  <c:v>290856</c:v>
                </c:pt>
                <c:pt idx="141">
                  <c:v>293747</c:v>
                </c:pt>
                <c:pt idx="142">
                  <c:v>293747</c:v>
                </c:pt>
                <c:pt idx="143">
                  <c:v>298563</c:v>
                </c:pt>
                <c:pt idx="144">
                  <c:v>298563</c:v>
                </c:pt>
                <c:pt idx="145">
                  <c:v>303483</c:v>
                </c:pt>
                <c:pt idx="146">
                  <c:v>303483</c:v>
                </c:pt>
                <c:pt idx="147">
                  <c:v>305246</c:v>
                </c:pt>
                <c:pt idx="148">
                  <c:v>305246</c:v>
                </c:pt>
                <c:pt idx="149">
                  <c:v>308541</c:v>
                </c:pt>
                <c:pt idx="150">
                  <c:v>308541</c:v>
                </c:pt>
                <c:pt idx="151">
                  <c:v>314460</c:v>
                </c:pt>
                <c:pt idx="152">
                  <c:v>314460</c:v>
                </c:pt>
                <c:pt idx="153">
                  <c:v>315874</c:v>
                </c:pt>
                <c:pt idx="154">
                  <c:v>315874</c:v>
                </c:pt>
                <c:pt idx="155">
                  <c:v>318039</c:v>
                </c:pt>
                <c:pt idx="156">
                  <c:v>318039</c:v>
                </c:pt>
                <c:pt idx="157">
                  <c:v>321766</c:v>
                </c:pt>
                <c:pt idx="158">
                  <c:v>321766</c:v>
                </c:pt>
                <c:pt idx="159">
                  <c:v>326622</c:v>
                </c:pt>
                <c:pt idx="160">
                  <c:v>326622</c:v>
                </c:pt>
                <c:pt idx="161">
                  <c:v>330691</c:v>
                </c:pt>
                <c:pt idx="162">
                  <c:v>330691</c:v>
                </c:pt>
                <c:pt idx="163">
                  <c:v>332380</c:v>
                </c:pt>
                <c:pt idx="164">
                  <c:v>332380</c:v>
                </c:pt>
                <c:pt idx="165">
                  <c:v>335254</c:v>
                </c:pt>
                <c:pt idx="166">
                  <c:v>335254</c:v>
                </c:pt>
                <c:pt idx="167">
                  <c:v>339310</c:v>
                </c:pt>
                <c:pt idx="168">
                  <c:v>339310</c:v>
                </c:pt>
                <c:pt idx="169">
                  <c:v>340134</c:v>
                </c:pt>
                <c:pt idx="170">
                  <c:v>340134</c:v>
                </c:pt>
                <c:pt idx="171">
                  <c:v>341702</c:v>
                </c:pt>
                <c:pt idx="172">
                  <c:v>341702</c:v>
                </c:pt>
                <c:pt idx="173">
                  <c:v>343959</c:v>
                </c:pt>
                <c:pt idx="174">
                  <c:v>343959</c:v>
                </c:pt>
                <c:pt idx="175">
                  <c:v>344293</c:v>
                </c:pt>
                <c:pt idx="176">
                  <c:v>344293</c:v>
                </c:pt>
                <c:pt idx="177">
                  <c:v>348296</c:v>
                </c:pt>
                <c:pt idx="178">
                  <c:v>348296</c:v>
                </c:pt>
                <c:pt idx="179">
                  <c:v>349495</c:v>
                </c:pt>
                <c:pt idx="180">
                  <c:v>349495</c:v>
                </c:pt>
                <c:pt idx="181">
                  <c:v>351495</c:v>
                </c:pt>
                <c:pt idx="182">
                  <c:v>351495</c:v>
                </c:pt>
                <c:pt idx="183">
                  <c:v>352421</c:v>
                </c:pt>
                <c:pt idx="184">
                  <c:v>352421</c:v>
                </c:pt>
                <c:pt idx="185">
                  <c:v>354539</c:v>
                </c:pt>
                <c:pt idx="186">
                  <c:v>354539</c:v>
                </c:pt>
                <c:pt idx="187">
                  <c:v>355218</c:v>
                </c:pt>
                <c:pt idx="188">
                  <c:v>355218</c:v>
                </c:pt>
                <c:pt idx="189">
                  <c:v>356735</c:v>
                </c:pt>
                <c:pt idx="190">
                  <c:v>356735</c:v>
                </c:pt>
                <c:pt idx="191">
                  <c:v>356890</c:v>
                </c:pt>
                <c:pt idx="192">
                  <c:v>356890</c:v>
                </c:pt>
                <c:pt idx="193">
                  <c:v>357897</c:v>
                </c:pt>
                <c:pt idx="194">
                  <c:v>357897</c:v>
                </c:pt>
                <c:pt idx="195">
                  <c:v>358274</c:v>
                </c:pt>
                <c:pt idx="196">
                  <c:v>358274</c:v>
                </c:pt>
                <c:pt idx="197">
                  <c:v>358508</c:v>
                </c:pt>
                <c:pt idx="198">
                  <c:v>358508</c:v>
                </c:pt>
                <c:pt idx="199">
                  <c:v>358508</c:v>
                </c:pt>
                <c:pt idx="200">
                  <c:v>358508</c:v>
                </c:pt>
                <c:pt idx="201">
                  <c:v>358559</c:v>
                </c:pt>
                <c:pt idx="202">
                  <c:v>358559</c:v>
                </c:pt>
              </c:numCache>
            </c:num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16</c:v>
                </c:pt>
                <c:pt idx="7">
                  <c:v>16</c:v>
                </c:pt>
                <c:pt idx="8">
                  <c:v>5</c:v>
                </c:pt>
                <c:pt idx="9">
                  <c:v>5</c:v>
                </c:pt>
                <c:pt idx="10">
                  <c:v>79</c:v>
                </c:pt>
                <c:pt idx="11">
                  <c:v>79</c:v>
                </c:pt>
                <c:pt idx="12">
                  <c:v>15</c:v>
                </c:pt>
                <c:pt idx="13">
                  <c:v>15</c:v>
                </c:pt>
                <c:pt idx="14">
                  <c:v>28</c:v>
                </c:pt>
                <c:pt idx="15">
                  <c:v>28</c:v>
                </c:pt>
                <c:pt idx="16">
                  <c:v>32</c:v>
                </c:pt>
                <c:pt idx="17">
                  <c:v>32</c:v>
                </c:pt>
                <c:pt idx="18">
                  <c:v>27</c:v>
                </c:pt>
                <c:pt idx="19">
                  <c:v>27</c:v>
                </c:pt>
                <c:pt idx="20">
                  <c:v>14</c:v>
                </c:pt>
                <c:pt idx="21">
                  <c:v>14</c:v>
                </c:pt>
                <c:pt idx="22">
                  <c:v>339</c:v>
                </c:pt>
                <c:pt idx="23">
                  <c:v>339</c:v>
                </c:pt>
                <c:pt idx="24">
                  <c:v>24</c:v>
                </c:pt>
                <c:pt idx="25">
                  <c:v>24</c:v>
                </c:pt>
                <c:pt idx="26">
                  <c:v>77</c:v>
                </c:pt>
                <c:pt idx="27">
                  <c:v>77</c:v>
                </c:pt>
                <c:pt idx="28">
                  <c:v>76</c:v>
                </c:pt>
                <c:pt idx="29">
                  <c:v>76</c:v>
                </c:pt>
                <c:pt idx="30">
                  <c:v>89</c:v>
                </c:pt>
                <c:pt idx="31">
                  <c:v>89</c:v>
                </c:pt>
                <c:pt idx="32">
                  <c:v>205</c:v>
                </c:pt>
                <c:pt idx="33">
                  <c:v>205</c:v>
                </c:pt>
                <c:pt idx="34">
                  <c:v>283</c:v>
                </c:pt>
                <c:pt idx="35">
                  <c:v>283</c:v>
                </c:pt>
                <c:pt idx="36">
                  <c:v>176</c:v>
                </c:pt>
                <c:pt idx="37">
                  <c:v>176</c:v>
                </c:pt>
                <c:pt idx="38">
                  <c:v>393</c:v>
                </c:pt>
                <c:pt idx="39">
                  <c:v>393</c:v>
                </c:pt>
                <c:pt idx="40">
                  <c:v>232</c:v>
                </c:pt>
                <c:pt idx="41">
                  <c:v>232</c:v>
                </c:pt>
                <c:pt idx="42">
                  <c:v>221</c:v>
                </c:pt>
                <c:pt idx="43">
                  <c:v>221</c:v>
                </c:pt>
                <c:pt idx="44">
                  <c:v>309</c:v>
                </c:pt>
                <c:pt idx="45">
                  <c:v>309</c:v>
                </c:pt>
                <c:pt idx="46">
                  <c:v>861</c:v>
                </c:pt>
                <c:pt idx="47">
                  <c:v>861</c:v>
                </c:pt>
                <c:pt idx="48">
                  <c:v>509</c:v>
                </c:pt>
                <c:pt idx="49">
                  <c:v>509</c:v>
                </c:pt>
                <c:pt idx="50">
                  <c:v>851</c:v>
                </c:pt>
                <c:pt idx="51">
                  <c:v>851</c:v>
                </c:pt>
                <c:pt idx="52">
                  <c:v>752</c:v>
                </c:pt>
                <c:pt idx="53">
                  <c:v>752</c:v>
                </c:pt>
                <c:pt idx="54">
                  <c:v>662</c:v>
                </c:pt>
                <c:pt idx="55">
                  <c:v>662</c:v>
                </c:pt>
                <c:pt idx="56">
                  <c:v>674</c:v>
                </c:pt>
                <c:pt idx="57">
                  <c:v>674</c:v>
                </c:pt>
                <c:pt idx="58">
                  <c:v>801</c:v>
                </c:pt>
                <c:pt idx="59">
                  <c:v>801</c:v>
                </c:pt>
                <c:pt idx="60">
                  <c:v>1827</c:v>
                </c:pt>
                <c:pt idx="61">
                  <c:v>1827</c:v>
                </c:pt>
                <c:pt idx="62">
                  <c:v>1787</c:v>
                </c:pt>
                <c:pt idx="63">
                  <c:v>1787</c:v>
                </c:pt>
                <c:pt idx="64">
                  <c:v>1735</c:v>
                </c:pt>
                <c:pt idx="65">
                  <c:v>1735</c:v>
                </c:pt>
                <c:pt idx="66">
                  <c:v>1045</c:v>
                </c:pt>
                <c:pt idx="67">
                  <c:v>1045</c:v>
                </c:pt>
                <c:pt idx="68">
                  <c:v>1781</c:v>
                </c:pt>
                <c:pt idx="69">
                  <c:v>1781</c:v>
                </c:pt>
                <c:pt idx="70">
                  <c:v>2717</c:v>
                </c:pt>
                <c:pt idx="71">
                  <c:v>2717</c:v>
                </c:pt>
                <c:pt idx="72">
                  <c:v>2854</c:v>
                </c:pt>
                <c:pt idx="73">
                  <c:v>2854</c:v>
                </c:pt>
                <c:pt idx="74">
                  <c:v>4100</c:v>
                </c:pt>
                <c:pt idx="75">
                  <c:v>4100</c:v>
                </c:pt>
                <c:pt idx="76">
                  <c:v>2203</c:v>
                </c:pt>
                <c:pt idx="77">
                  <c:v>2203</c:v>
                </c:pt>
                <c:pt idx="78">
                  <c:v>2627</c:v>
                </c:pt>
                <c:pt idx="79">
                  <c:v>2627</c:v>
                </c:pt>
                <c:pt idx="80">
                  <c:v>2093</c:v>
                </c:pt>
                <c:pt idx="81">
                  <c:v>2093</c:v>
                </c:pt>
                <c:pt idx="82">
                  <c:v>1166</c:v>
                </c:pt>
                <c:pt idx="83">
                  <c:v>1166</c:v>
                </c:pt>
                <c:pt idx="84">
                  <c:v>2738</c:v>
                </c:pt>
                <c:pt idx="85">
                  <c:v>2738</c:v>
                </c:pt>
                <c:pt idx="86">
                  <c:v>1868</c:v>
                </c:pt>
                <c:pt idx="87">
                  <c:v>1868</c:v>
                </c:pt>
                <c:pt idx="88">
                  <c:v>3039</c:v>
                </c:pt>
                <c:pt idx="89">
                  <c:v>3039</c:v>
                </c:pt>
                <c:pt idx="90">
                  <c:v>2947</c:v>
                </c:pt>
                <c:pt idx="91">
                  <c:v>2947</c:v>
                </c:pt>
                <c:pt idx="92">
                  <c:v>5323</c:v>
                </c:pt>
                <c:pt idx="93">
                  <c:v>5323</c:v>
                </c:pt>
                <c:pt idx="94">
                  <c:v>2536</c:v>
                </c:pt>
                <c:pt idx="95">
                  <c:v>2536</c:v>
                </c:pt>
                <c:pt idx="96">
                  <c:v>3731</c:v>
                </c:pt>
                <c:pt idx="97">
                  <c:v>3731</c:v>
                </c:pt>
                <c:pt idx="98">
                  <c:v>1362</c:v>
                </c:pt>
                <c:pt idx="99">
                  <c:v>1362</c:v>
                </c:pt>
                <c:pt idx="100">
                  <c:v>5466</c:v>
                </c:pt>
                <c:pt idx="101">
                  <c:v>5466</c:v>
                </c:pt>
                <c:pt idx="102">
                  <c:v>3657</c:v>
                </c:pt>
                <c:pt idx="103">
                  <c:v>3657</c:v>
                </c:pt>
                <c:pt idx="104">
                  <c:v>6448</c:v>
                </c:pt>
                <c:pt idx="105">
                  <c:v>6448</c:v>
                </c:pt>
                <c:pt idx="106">
                  <c:v>5112</c:v>
                </c:pt>
                <c:pt idx="107">
                  <c:v>5112</c:v>
                </c:pt>
                <c:pt idx="108">
                  <c:v>4230</c:v>
                </c:pt>
                <c:pt idx="109">
                  <c:v>4230</c:v>
                </c:pt>
                <c:pt idx="110">
                  <c:v>4413</c:v>
                </c:pt>
                <c:pt idx="111">
                  <c:v>4413</c:v>
                </c:pt>
                <c:pt idx="112">
                  <c:v>3286</c:v>
                </c:pt>
                <c:pt idx="113">
                  <c:v>3286</c:v>
                </c:pt>
                <c:pt idx="114">
                  <c:v>5254</c:v>
                </c:pt>
                <c:pt idx="115">
                  <c:v>5254</c:v>
                </c:pt>
                <c:pt idx="116">
                  <c:v>2580</c:v>
                </c:pt>
                <c:pt idx="117">
                  <c:v>2580</c:v>
                </c:pt>
                <c:pt idx="118">
                  <c:v>2556</c:v>
                </c:pt>
                <c:pt idx="119">
                  <c:v>2556</c:v>
                </c:pt>
                <c:pt idx="120">
                  <c:v>4854</c:v>
                </c:pt>
                <c:pt idx="121">
                  <c:v>4854</c:v>
                </c:pt>
                <c:pt idx="122">
                  <c:v>1727</c:v>
                </c:pt>
                <c:pt idx="123">
                  <c:v>1727</c:v>
                </c:pt>
                <c:pt idx="124">
                  <c:v>1574</c:v>
                </c:pt>
                <c:pt idx="125">
                  <c:v>1574</c:v>
                </c:pt>
                <c:pt idx="126">
                  <c:v>1735</c:v>
                </c:pt>
                <c:pt idx="127">
                  <c:v>1735</c:v>
                </c:pt>
                <c:pt idx="128">
                  <c:v>5286</c:v>
                </c:pt>
                <c:pt idx="129">
                  <c:v>5286</c:v>
                </c:pt>
                <c:pt idx="130">
                  <c:v>4012</c:v>
                </c:pt>
                <c:pt idx="131">
                  <c:v>4012</c:v>
                </c:pt>
                <c:pt idx="132">
                  <c:v>3305</c:v>
                </c:pt>
                <c:pt idx="133">
                  <c:v>3305</c:v>
                </c:pt>
                <c:pt idx="134">
                  <c:v>3146</c:v>
                </c:pt>
                <c:pt idx="135">
                  <c:v>3146</c:v>
                </c:pt>
                <c:pt idx="136">
                  <c:v>804</c:v>
                </c:pt>
                <c:pt idx="137">
                  <c:v>804</c:v>
                </c:pt>
                <c:pt idx="138">
                  <c:v>1631</c:v>
                </c:pt>
                <c:pt idx="139">
                  <c:v>1631</c:v>
                </c:pt>
                <c:pt idx="140">
                  <c:v>2011</c:v>
                </c:pt>
                <c:pt idx="141">
                  <c:v>2011</c:v>
                </c:pt>
                <c:pt idx="142">
                  <c:v>3404</c:v>
                </c:pt>
                <c:pt idx="143">
                  <c:v>3404</c:v>
                </c:pt>
                <c:pt idx="144">
                  <c:v>3521</c:v>
                </c:pt>
                <c:pt idx="145">
                  <c:v>3521</c:v>
                </c:pt>
                <c:pt idx="146">
                  <c:v>1275</c:v>
                </c:pt>
                <c:pt idx="147">
                  <c:v>1275</c:v>
                </c:pt>
                <c:pt idx="148">
                  <c:v>2428</c:v>
                </c:pt>
                <c:pt idx="149">
                  <c:v>2428</c:v>
                </c:pt>
                <c:pt idx="150">
                  <c:v>4403</c:v>
                </c:pt>
                <c:pt idx="151">
                  <c:v>4403</c:v>
                </c:pt>
                <c:pt idx="152">
                  <c:v>1068</c:v>
                </c:pt>
                <c:pt idx="153">
                  <c:v>1068</c:v>
                </c:pt>
                <c:pt idx="154">
                  <c:v>1655</c:v>
                </c:pt>
                <c:pt idx="155">
                  <c:v>1655</c:v>
                </c:pt>
                <c:pt idx="156">
                  <c:v>2890</c:v>
                </c:pt>
                <c:pt idx="157">
                  <c:v>2890</c:v>
                </c:pt>
                <c:pt idx="158">
                  <c:v>3814</c:v>
                </c:pt>
                <c:pt idx="159">
                  <c:v>3814</c:v>
                </c:pt>
                <c:pt idx="160">
                  <c:v>3242</c:v>
                </c:pt>
                <c:pt idx="161">
                  <c:v>3242</c:v>
                </c:pt>
                <c:pt idx="162">
                  <c:v>1361</c:v>
                </c:pt>
                <c:pt idx="163">
                  <c:v>1361</c:v>
                </c:pt>
                <c:pt idx="164">
                  <c:v>2344</c:v>
                </c:pt>
                <c:pt idx="165">
                  <c:v>2344</c:v>
                </c:pt>
                <c:pt idx="166">
                  <c:v>3352</c:v>
                </c:pt>
                <c:pt idx="167">
                  <c:v>3352</c:v>
                </c:pt>
                <c:pt idx="168">
                  <c:v>688</c:v>
                </c:pt>
                <c:pt idx="169">
                  <c:v>688</c:v>
                </c:pt>
                <c:pt idx="170">
                  <c:v>1324</c:v>
                </c:pt>
                <c:pt idx="171">
                  <c:v>1324</c:v>
                </c:pt>
                <c:pt idx="172">
                  <c:v>1933</c:v>
                </c:pt>
                <c:pt idx="173">
                  <c:v>1933</c:v>
                </c:pt>
                <c:pt idx="174">
                  <c:v>288</c:v>
                </c:pt>
                <c:pt idx="175">
                  <c:v>288</c:v>
                </c:pt>
                <c:pt idx="176">
                  <c:v>3509</c:v>
                </c:pt>
                <c:pt idx="177">
                  <c:v>3509</c:v>
                </c:pt>
                <c:pt idx="178">
                  <c:v>1061</c:v>
                </c:pt>
                <c:pt idx="179">
                  <c:v>1061</c:v>
                </c:pt>
                <c:pt idx="180">
                  <c:v>1789</c:v>
                </c:pt>
                <c:pt idx="181">
                  <c:v>1789</c:v>
                </c:pt>
                <c:pt idx="182">
                  <c:v>839</c:v>
                </c:pt>
                <c:pt idx="183">
                  <c:v>839</c:v>
                </c:pt>
                <c:pt idx="184">
                  <c:v>1939</c:v>
                </c:pt>
                <c:pt idx="185">
                  <c:v>1939</c:v>
                </c:pt>
                <c:pt idx="186">
                  <c:v>630</c:v>
                </c:pt>
                <c:pt idx="187">
                  <c:v>630</c:v>
                </c:pt>
                <c:pt idx="188">
                  <c:v>1420</c:v>
                </c:pt>
                <c:pt idx="189">
                  <c:v>1420</c:v>
                </c:pt>
                <c:pt idx="190">
                  <c:v>146</c:v>
                </c:pt>
                <c:pt idx="191">
                  <c:v>146</c:v>
                </c:pt>
                <c:pt idx="192">
                  <c:v>960</c:v>
                </c:pt>
                <c:pt idx="193">
                  <c:v>960</c:v>
                </c:pt>
                <c:pt idx="194">
                  <c:v>365</c:v>
                </c:pt>
                <c:pt idx="195">
                  <c:v>365</c:v>
                </c:pt>
                <c:pt idx="196">
                  <c:v>227</c:v>
                </c:pt>
                <c:pt idx="197">
                  <c:v>227</c:v>
                </c:pt>
                <c:pt idx="198">
                  <c:v>0</c:v>
                </c:pt>
                <c:pt idx="199">
                  <c:v>0</c:v>
                </c:pt>
                <c:pt idx="200">
                  <c:v>51</c:v>
                </c:pt>
                <c:pt idx="201">
                  <c:v>51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2-4C43-BA6D-700696EF9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176</c:v>
                </c:pt>
                <c:pt idx="6">
                  <c:v>176</c:v>
                </c:pt>
                <c:pt idx="7">
                  <c:v>847</c:v>
                </c:pt>
                <c:pt idx="8">
                  <c:v>847</c:v>
                </c:pt>
                <c:pt idx="9">
                  <c:v>992</c:v>
                </c:pt>
                <c:pt idx="10">
                  <c:v>992</c:v>
                </c:pt>
                <c:pt idx="11">
                  <c:v>2627</c:v>
                </c:pt>
                <c:pt idx="12">
                  <c:v>2627</c:v>
                </c:pt>
                <c:pt idx="13">
                  <c:v>2895</c:v>
                </c:pt>
                <c:pt idx="14">
                  <c:v>2895</c:v>
                </c:pt>
                <c:pt idx="15">
                  <c:v>3311</c:v>
                </c:pt>
                <c:pt idx="16">
                  <c:v>3311</c:v>
                </c:pt>
                <c:pt idx="17">
                  <c:v>3730</c:v>
                </c:pt>
                <c:pt idx="18">
                  <c:v>3730</c:v>
                </c:pt>
                <c:pt idx="19">
                  <c:v>4056</c:v>
                </c:pt>
                <c:pt idx="20">
                  <c:v>4056</c:v>
                </c:pt>
                <c:pt idx="21">
                  <c:v>4201</c:v>
                </c:pt>
                <c:pt idx="22">
                  <c:v>4201</c:v>
                </c:pt>
                <c:pt idx="23">
                  <c:v>7366</c:v>
                </c:pt>
                <c:pt idx="24">
                  <c:v>7366</c:v>
                </c:pt>
                <c:pt idx="25">
                  <c:v>7574</c:v>
                </c:pt>
                <c:pt idx="26">
                  <c:v>7574</c:v>
                </c:pt>
                <c:pt idx="27">
                  <c:v>8197</c:v>
                </c:pt>
                <c:pt idx="28">
                  <c:v>8197</c:v>
                </c:pt>
                <c:pt idx="29">
                  <c:v>8768</c:v>
                </c:pt>
                <c:pt idx="30">
                  <c:v>8768</c:v>
                </c:pt>
                <c:pt idx="31">
                  <c:v>9382</c:v>
                </c:pt>
                <c:pt idx="32">
                  <c:v>9382</c:v>
                </c:pt>
                <c:pt idx="33">
                  <c:v>10713</c:v>
                </c:pt>
                <c:pt idx="34">
                  <c:v>10713</c:v>
                </c:pt>
                <c:pt idx="35">
                  <c:v>12412</c:v>
                </c:pt>
                <c:pt idx="36">
                  <c:v>12412</c:v>
                </c:pt>
                <c:pt idx="37">
                  <c:v>13404</c:v>
                </c:pt>
                <c:pt idx="38">
                  <c:v>13404</c:v>
                </c:pt>
                <c:pt idx="39">
                  <c:v>15536</c:v>
                </c:pt>
                <c:pt idx="40">
                  <c:v>15536</c:v>
                </c:pt>
                <c:pt idx="41">
                  <c:v>16729</c:v>
                </c:pt>
                <c:pt idx="42">
                  <c:v>16729</c:v>
                </c:pt>
                <c:pt idx="43">
                  <c:v>17806</c:v>
                </c:pt>
                <c:pt idx="44">
                  <c:v>17806</c:v>
                </c:pt>
                <c:pt idx="45">
                  <c:v>19224</c:v>
                </c:pt>
                <c:pt idx="46">
                  <c:v>19224</c:v>
                </c:pt>
                <c:pt idx="47">
                  <c:v>23060</c:v>
                </c:pt>
                <c:pt idx="48">
                  <c:v>23060</c:v>
                </c:pt>
                <c:pt idx="49">
                  <c:v>25216</c:v>
                </c:pt>
                <c:pt idx="50">
                  <c:v>25216</c:v>
                </c:pt>
                <c:pt idx="51">
                  <c:v>28684</c:v>
                </c:pt>
                <c:pt idx="52">
                  <c:v>28684</c:v>
                </c:pt>
                <c:pt idx="53">
                  <c:v>31629</c:v>
                </c:pt>
                <c:pt idx="54">
                  <c:v>31629</c:v>
                </c:pt>
                <c:pt idx="55">
                  <c:v>34120</c:v>
                </c:pt>
                <c:pt idx="56">
                  <c:v>34120</c:v>
                </c:pt>
                <c:pt idx="57">
                  <c:v>36564</c:v>
                </c:pt>
                <c:pt idx="58">
                  <c:v>36564</c:v>
                </c:pt>
                <c:pt idx="59">
                  <c:v>39383</c:v>
                </c:pt>
                <c:pt idx="60">
                  <c:v>39383</c:v>
                </c:pt>
                <c:pt idx="61">
                  <c:v>45610</c:v>
                </c:pt>
                <c:pt idx="62">
                  <c:v>45610</c:v>
                </c:pt>
                <c:pt idx="63">
                  <c:v>51477</c:v>
                </c:pt>
                <c:pt idx="64">
                  <c:v>51477</c:v>
                </c:pt>
                <c:pt idx="65">
                  <c:v>57002</c:v>
                </c:pt>
                <c:pt idx="66">
                  <c:v>57002</c:v>
                </c:pt>
                <c:pt idx="67">
                  <c:v>60218</c:v>
                </c:pt>
                <c:pt idx="68">
                  <c:v>60218</c:v>
                </c:pt>
                <c:pt idx="69">
                  <c:v>65560</c:v>
                </c:pt>
                <c:pt idx="70">
                  <c:v>65560</c:v>
                </c:pt>
                <c:pt idx="71">
                  <c:v>73432</c:v>
                </c:pt>
                <c:pt idx="72">
                  <c:v>73432</c:v>
                </c:pt>
                <c:pt idx="73">
                  <c:v>81459</c:v>
                </c:pt>
                <c:pt idx="74">
                  <c:v>81459</c:v>
                </c:pt>
                <c:pt idx="75">
                  <c:v>92704</c:v>
                </c:pt>
                <c:pt idx="76">
                  <c:v>92704</c:v>
                </c:pt>
                <c:pt idx="77">
                  <c:v>98599</c:v>
                </c:pt>
                <c:pt idx="78">
                  <c:v>98599</c:v>
                </c:pt>
                <c:pt idx="79">
                  <c:v>105416</c:v>
                </c:pt>
                <c:pt idx="80">
                  <c:v>105416</c:v>
                </c:pt>
                <c:pt idx="81">
                  <c:v>110706</c:v>
                </c:pt>
                <c:pt idx="82">
                  <c:v>110706</c:v>
                </c:pt>
                <c:pt idx="83">
                  <c:v>113586</c:v>
                </c:pt>
                <c:pt idx="84">
                  <c:v>113586</c:v>
                </c:pt>
                <c:pt idx="85">
                  <c:v>120178</c:v>
                </c:pt>
                <c:pt idx="86">
                  <c:v>120178</c:v>
                </c:pt>
                <c:pt idx="87">
                  <c:v>124584</c:v>
                </c:pt>
                <c:pt idx="88">
                  <c:v>124584</c:v>
                </c:pt>
                <c:pt idx="89">
                  <c:v>131544</c:v>
                </c:pt>
                <c:pt idx="90">
                  <c:v>131544</c:v>
                </c:pt>
                <c:pt idx="91">
                  <c:v>138147</c:v>
                </c:pt>
                <c:pt idx="92">
                  <c:v>138147</c:v>
                </c:pt>
                <c:pt idx="93">
                  <c:v>149791</c:v>
                </c:pt>
                <c:pt idx="94">
                  <c:v>149791</c:v>
                </c:pt>
                <c:pt idx="95">
                  <c:v>155235</c:v>
                </c:pt>
                <c:pt idx="96">
                  <c:v>155235</c:v>
                </c:pt>
                <c:pt idx="97">
                  <c:v>163079</c:v>
                </c:pt>
                <c:pt idx="98">
                  <c:v>163079</c:v>
                </c:pt>
                <c:pt idx="99">
                  <c:v>165888</c:v>
                </c:pt>
                <c:pt idx="100">
                  <c:v>165888</c:v>
                </c:pt>
                <c:pt idx="101">
                  <c:v>176929</c:v>
                </c:pt>
                <c:pt idx="102">
                  <c:v>176929</c:v>
                </c:pt>
                <c:pt idx="103">
                  <c:v>184182</c:v>
                </c:pt>
                <c:pt idx="104">
                  <c:v>184182</c:v>
                </c:pt>
                <c:pt idx="105">
                  <c:v>196712</c:v>
                </c:pt>
                <c:pt idx="106">
                  <c:v>196712</c:v>
                </c:pt>
                <c:pt idx="107">
                  <c:v>206455</c:v>
                </c:pt>
                <c:pt idx="108">
                  <c:v>206455</c:v>
                </c:pt>
                <c:pt idx="109">
                  <c:v>214391</c:v>
                </c:pt>
                <c:pt idx="110">
                  <c:v>214391</c:v>
                </c:pt>
                <c:pt idx="111">
                  <c:v>222505</c:v>
                </c:pt>
                <c:pt idx="112">
                  <c:v>222505</c:v>
                </c:pt>
                <c:pt idx="113">
                  <c:v>228430</c:v>
                </c:pt>
                <c:pt idx="114">
                  <c:v>228430</c:v>
                </c:pt>
                <c:pt idx="115">
                  <c:v>237748</c:v>
                </c:pt>
                <c:pt idx="116">
                  <c:v>237748</c:v>
                </c:pt>
                <c:pt idx="117">
                  <c:v>242230</c:v>
                </c:pt>
                <c:pt idx="118">
                  <c:v>242230</c:v>
                </c:pt>
                <c:pt idx="119">
                  <c:v>246602</c:v>
                </c:pt>
                <c:pt idx="120">
                  <c:v>246602</c:v>
                </c:pt>
                <c:pt idx="121">
                  <c:v>254751</c:v>
                </c:pt>
                <c:pt idx="122">
                  <c:v>254751</c:v>
                </c:pt>
                <c:pt idx="123">
                  <c:v>257602</c:v>
                </c:pt>
                <c:pt idx="124">
                  <c:v>257602</c:v>
                </c:pt>
                <c:pt idx="125">
                  <c:v>260161</c:v>
                </c:pt>
                <c:pt idx="126">
                  <c:v>260161</c:v>
                </c:pt>
                <c:pt idx="127">
                  <c:v>262940</c:v>
                </c:pt>
                <c:pt idx="128">
                  <c:v>262940</c:v>
                </c:pt>
                <c:pt idx="129">
                  <c:v>271277</c:v>
                </c:pt>
                <c:pt idx="130">
                  <c:v>271277</c:v>
                </c:pt>
                <c:pt idx="131">
                  <c:v>277500</c:v>
                </c:pt>
                <c:pt idx="132">
                  <c:v>277500</c:v>
                </c:pt>
                <c:pt idx="133">
                  <c:v>282534</c:v>
                </c:pt>
                <c:pt idx="134">
                  <c:v>282534</c:v>
                </c:pt>
                <c:pt idx="135">
                  <c:v>287277</c:v>
                </c:pt>
                <c:pt idx="136">
                  <c:v>287277</c:v>
                </c:pt>
                <c:pt idx="137">
                  <c:v>288468</c:v>
                </c:pt>
                <c:pt idx="138">
                  <c:v>288468</c:v>
                </c:pt>
                <c:pt idx="139">
                  <c:v>290856</c:v>
                </c:pt>
                <c:pt idx="140">
                  <c:v>290856</c:v>
                </c:pt>
                <c:pt idx="141">
                  <c:v>293747</c:v>
                </c:pt>
                <c:pt idx="142">
                  <c:v>293747</c:v>
                </c:pt>
                <c:pt idx="143">
                  <c:v>298563</c:v>
                </c:pt>
                <c:pt idx="144">
                  <c:v>298563</c:v>
                </c:pt>
                <c:pt idx="145">
                  <c:v>303483</c:v>
                </c:pt>
                <c:pt idx="146">
                  <c:v>303483</c:v>
                </c:pt>
                <c:pt idx="147">
                  <c:v>305246</c:v>
                </c:pt>
                <c:pt idx="148">
                  <c:v>305246</c:v>
                </c:pt>
                <c:pt idx="149">
                  <c:v>308541</c:v>
                </c:pt>
                <c:pt idx="150">
                  <c:v>308541</c:v>
                </c:pt>
                <c:pt idx="151">
                  <c:v>314460</c:v>
                </c:pt>
                <c:pt idx="152">
                  <c:v>314460</c:v>
                </c:pt>
                <c:pt idx="153">
                  <c:v>315874</c:v>
                </c:pt>
                <c:pt idx="154">
                  <c:v>315874</c:v>
                </c:pt>
                <c:pt idx="155">
                  <c:v>318039</c:v>
                </c:pt>
                <c:pt idx="156">
                  <c:v>318039</c:v>
                </c:pt>
                <c:pt idx="157">
                  <c:v>321766</c:v>
                </c:pt>
                <c:pt idx="158">
                  <c:v>321766</c:v>
                </c:pt>
                <c:pt idx="159">
                  <c:v>326622</c:v>
                </c:pt>
                <c:pt idx="160">
                  <c:v>326622</c:v>
                </c:pt>
                <c:pt idx="161">
                  <c:v>330691</c:v>
                </c:pt>
                <c:pt idx="162">
                  <c:v>330691</c:v>
                </c:pt>
                <c:pt idx="163">
                  <c:v>332380</c:v>
                </c:pt>
                <c:pt idx="164">
                  <c:v>332380</c:v>
                </c:pt>
                <c:pt idx="165">
                  <c:v>335254</c:v>
                </c:pt>
                <c:pt idx="166">
                  <c:v>335254</c:v>
                </c:pt>
                <c:pt idx="167">
                  <c:v>339310</c:v>
                </c:pt>
                <c:pt idx="168">
                  <c:v>339310</c:v>
                </c:pt>
                <c:pt idx="169">
                  <c:v>340134</c:v>
                </c:pt>
                <c:pt idx="170">
                  <c:v>340134</c:v>
                </c:pt>
                <c:pt idx="171">
                  <c:v>341702</c:v>
                </c:pt>
                <c:pt idx="172">
                  <c:v>341702</c:v>
                </c:pt>
                <c:pt idx="173">
                  <c:v>343959</c:v>
                </c:pt>
                <c:pt idx="174">
                  <c:v>343959</c:v>
                </c:pt>
                <c:pt idx="175">
                  <c:v>344293</c:v>
                </c:pt>
                <c:pt idx="176">
                  <c:v>344293</c:v>
                </c:pt>
                <c:pt idx="177">
                  <c:v>348296</c:v>
                </c:pt>
                <c:pt idx="178">
                  <c:v>348296</c:v>
                </c:pt>
                <c:pt idx="179">
                  <c:v>349495</c:v>
                </c:pt>
                <c:pt idx="180">
                  <c:v>349495</c:v>
                </c:pt>
                <c:pt idx="181">
                  <c:v>351495</c:v>
                </c:pt>
                <c:pt idx="182">
                  <c:v>351495</c:v>
                </c:pt>
                <c:pt idx="183">
                  <c:v>352421</c:v>
                </c:pt>
                <c:pt idx="184">
                  <c:v>352421</c:v>
                </c:pt>
                <c:pt idx="185">
                  <c:v>354539</c:v>
                </c:pt>
                <c:pt idx="186">
                  <c:v>354539</c:v>
                </c:pt>
                <c:pt idx="187">
                  <c:v>355218</c:v>
                </c:pt>
                <c:pt idx="188">
                  <c:v>355218</c:v>
                </c:pt>
                <c:pt idx="189">
                  <c:v>356735</c:v>
                </c:pt>
                <c:pt idx="190">
                  <c:v>356735</c:v>
                </c:pt>
                <c:pt idx="191">
                  <c:v>356890</c:v>
                </c:pt>
                <c:pt idx="192">
                  <c:v>356890</c:v>
                </c:pt>
                <c:pt idx="193">
                  <c:v>357897</c:v>
                </c:pt>
                <c:pt idx="194">
                  <c:v>357897</c:v>
                </c:pt>
                <c:pt idx="195">
                  <c:v>358274</c:v>
                </c:pt>
                <c:pt idx="196">
                  <c:v>358274</c:v>
                </c:pt>
                <c:pt idx="197">
                  <c:v>358508</c:v>
                </c:pt>
                <c:pt idx="198">
                  <c:v>358508</c:v>
                </c:pt>
                <c:pt idx="199">
                  <c:v>358508</c:v>
                </c:pt>
                <c:pt idx="200">
                  <c:v>358508</c:v>
                </c:pt>
                <c:pt idx="201">
                  <c:v>358559</c:v>
                </c:pt>
                <c:pt idx="202">
                  <c:v>358559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173</c:v>
                </c:pt>
                <c:pt idx="5">
                  <c:v>173</c:v>
                </c:pt>
                <c:pt idx="6">
                  <c:v>655</c:v>
                </c:pt>
                <c:pt idx="7">
                  <c:v>655</c:v>
                </c:pt>
                <c:pt idx="8">
                  <c:v>140</c:v>
                </c:pt>
                <c:pt idx="9">
                  <c:v>140</c:v>
                </c:pt>
                <c:pt idx="10">
                  <c:v>1556</c:v>
                </c:pt>
                <c:pt idx="11">
                  <c:v>1556</c:v>
                </c:pt>
                <c:pt idx="12">
                  <c:v>253</c:v>
                </c:pt>
                <c:pt idx="13">
                  <c:v>253</c:v>
                </c:pt>
                <c:pt idx="14">
                  <c:v>388</c:v>
                </c:pt>
                <c:pt idx="15">
                  <c:v>388</c:v>
                </c:pt>
                <c:pt idx="16">
                  <c:v>387</c:v>
                </c:pt>
                <c:pt idx="17">
                  <c:v>387</c:v>
                </c:pt>
                <c:pt idx="18">
                  <c:v>299</c:v>
                </c:pt>
                <c:pt idx="19">
                  <c:v>299</c:v>
                </c:pt>
                <c:pt idx="20">
                  <c:v>131</c:v>
                </c:pt>
                <c:pt idx="21">
                  <c:v>131</c:v>
                </c:pt>
                <c:pt idx="22">
                  <c:v>2826</c:v>
                </c:pt>
                <c:pt idx="23">
                  <c:v>2826</c:v>
                </c:pt>
                <c:pt idx="24">
                  <c:v>184</c:v>
                </c:pt>
                <c:pt idx="25">
                  <c:v>184</c:v>
                </c:pt>
                <c:pt idx="26">
                  <c:v>546</c:v>
                </c:pt>
                <c:pt idx="27">
                  <c:v>546</c:v>
                </c:pt>
                <c:pt idx="28">
                  <c:v>495</c:v>
                </c:pt>
                <c:pt idx="29">
                  <c:v>495</c:v>
                </c:pt>
                <c:pt idx="30">
                  <c:v>525</c:v>
                </c:pt>
                <c:pt idx="31">
                  <c:v>525</c:v>
                </c:pt>
                <c:pt idx="32">
                  <c:v>1126</c:v>
                </c:pt>
                <c:pt idx="33">
                  <c:v>1126</c:v>
                </c:pt>
                <c:pt idx="34">
                  <c:v>1416</c:v>
                </c:pt>
                <c:pt idx="35">
                  <c:v>1416</c:v>
                </c:pt>
                <c:pt idx="36">
                  <c:v>816</c:v>
                </c:pt>
                <c:pt idx="37">
                  <c:v>816</c:v>
                </c:pt>
                <c:pt idx="38">
                  <c:v>1739</c:v>
                </c:pt>
                <c:pt idx="39">
                  <c:v>1739</c:v>
                </c:pt>
                <c:pt idx="40">
                  <c:v>961</c:v>
                </c:pt>
                <c:pt idx="41">
                  <c:v>961</c:v>
                </c:pt>
                <c:pt idx="42">
                  <c:v>856</c:v>
                </c:pt>
                <c:pt idx="43">
                  <c:v>856</c:v>
                </c:pt>
                <c:pt idx="44">
                  <c:v>1109</c:v>
                </c:pt>
                <c:pt idx="45">
                  <c:v>1109</c:v>
                </c:pt>
                <c:pt idx="46">
                  <c:v>2975</c:v>
                </c:pt>
                <c:pt idx="47">
                  <c:v>2975</c:v>
                </c:pt>
                <c:pt idx="48">
                  <c:v>1647</c:v>
                </c:pt>
                <c:pt idx="49">
                  <c:v>1647</c:v>
                </c:pt>
                <c:pt idx="50">
                  <c:v>2617</c:v>
                </c:pt>
                <c:pt idx="51">
                  <c:v>2617</c:v>
                </c:pt>
                <c:pt idx="52">
                  <c:v>2193</c:v>
                </c:pt>
                <c:pt idx="53">
                  <c:v>2193</c:v>
                </c:pt>
                <c:pt idx="54">
                  <c:v>1829</c:v>
                </c:pt>
                <c:pt idx="55">
                  <c:v>1829</c:v>
                </c:pt>
                <c:pt idx="56">
                  <c:v>1770</c:v>
                </c:pt>
                <c:pt idx="57">
                  <c:v>1770</c:v>
                </c:pt>
                <c:pt idx="58">
                  <c:v>2018</c:v>
                </c:pt>
                <c:pt idx="59">
                  <c:v>2018</c:v>
                </c:pt>
                <c:pt idx="60">
                  <c:v>4400</c:v>
                </c:pt>
                <c:pt idx="61">
                  <c:v>4400</c:v>
                </c:pt>
                <c:pt idx="62">
                  <c:v>4080</c:v>
                </c:pt>
                <c:pt idx="63">
                  <c:v>4080</c:v>
                </c:pt>
                <c:pt idx="64">
                  <c:v>3790</c:v>
                </c:pt>
                <c:pt idx="65">
                  <c:v>3790</c:v>
                </c:pt>
                <c:pt idx="66">
                  <c:v>2171</c:v>
                </c:pt>
                <c:pt idx="67">
                  <c:v>2171</c:v>
                </c:pt>
                <c:pt idx="68">
                  <c:v>3561</c:v>
                </c:pt>
                <c:pt idx="69">
                  <c:v>3561</c:v>
                </c:pt>
                <c:pt idx="70">
                  <c:v>5155</c:v>
                </c:pt>
                <c:pt idx="71">
                  <c:v>5155</c:v>
                </c:pt>
                <c:pt idx="72">
                  <c:v>5173</c:v>
                </c:pt>
                <c:pt idx="73">
                  <c:v>5173</c:v>
                </c:pt>
                <c:pt idx="74">
                  <c:v>7145</c:v>
                </c:pt>
                <c:pt idx="75">
                  <c:v>7145</c:v>
                </c:pt>
                <c:pt idx="76">
                  <c:v>3692</c:v>
                </c:pt>
                <c:pt idx="77">
                  <c:v>3692</c:v>
                </c:pt>
                <c:pt idx="78">
                  <c:v>4190</c:v>
                </c:pt>
                <c:pt idx="79">
                  <c:v>4190</c:v>
                </c:pt>
                <c:pt idx="80">
                  <c:v>3197</c:v>
                </c:pt>
                <c:pt idx="81">
                  <c:v>3197</c:v>
                </c:pt>
                <c:pt idx="82">
                  <c:v>1714</c:v>
                </c:pt>
                <c:pt idx="83">
                  <c:v>1714</c:v>
                </c:pt>
                <c:pt idx="84">
                  <c:v>3854</c:v>
                </c:pt>
                <c:pt idx="85">
                  <c:v>3854</c:v>
                </c:pt>
                <c:pt idx="86">
                  <c:v>2538</c:v>
                </c:pt>
                <c:pt idx="87">
                  <c:v>2538</c:v>
                </c:pt>
                <c:pt idx="88">
                  <c:v>3921</c:v>
                </c:pt>
                <c:pt idx="89">
                  <c:v>3921</c:v>
                </c:pt>
                <c:pt idx="90">
                  <c:v>3656</c:v>
                </c:pt>
                <c:pt idx="91">
                  <c:v>3656</c:v>
                </c:pt>
                <c:pt idx="92">
                  <c:v>6321</c:v>
                </c:pt>
                <c:pt idx="93">
                  <c:v>6321</c:v>
                </c:pt>
                <c:pt idx="94">
                  <c:v>2908</c:v>
                </c:pt>
                <c:pt idx="95">
                  <c:v>2908</c:v>
                </c:pt>
                <c:pt idx="96">
                  <c:v>4113</c:v>
                </c:pt>
                <c:pt idx="97">
                  <c:v>4113</c:v>
                </c:pt>
                <c:pt idx="98">
                  <c:v>1447</c:v>
                </c:pt>
                <c:pt idx="99">
                  <c:v>1447</c:v>
                </c:pt>
                <c:pt idx="100">
                  <c:v>5575</c:v>
                </c:pt>
                <c:pt idx="101">
                  <c:v>5575</c:v>
                </c:pt>
                <c:pt idx="102">
                  <c:v>3596</c:v>
                </c:pt>
                <c:pt idx="103">
                  <c:v>3596</c:v>
                </c:pt>
                <c:pt idx="104">
                  <c:v>6082</c:v>
                </c:pt>
                <c:pt idx="105">
                  <c:v>6082</c:v>
                </c:pt>
                <c:pt idx="106">
                  <c:v>4631</c:v>
                </c:pt>
                <c:pt idx="107">
                  <c:v>4631</c:v>
                </c:pt>
                <c:pt idx="108">
                  <c:v>3706</c:v>
                </c:pt>
                <c:pt idx="109">
                  <c:v>3706</c:v>
                </c:pt>
                <c:pt idx="110">
                  <c:v>3701</c:v>
                </c:pt>
                <c:pt idx="111">
                  <c:v>3701</c:v>
                </c:pt>
                <c:pt idx="112">
                  <c:v>2639</c:v>
                </c:pt>
                <c:pt idx="113">
                  <c:v>2639</c:v>
                </c:pt>
                <c:pt idx="114">
                  <c:v>4064</c:v>
                </c:pt>
                <c:pt idx="115">
                  <c:v>4064</c:v>
                </c:pt>
                <c:pt idx="116">
                  <c:v>1902</c:v>
                </c:pt>
                <c:pt idx="117">
                  <c:v>1902</c:v>
                </c:pt>
                <c:pt idx="118">
                  <c:v>1816</c:v>
                </c:pt>
                <c:pt idx="119">
                  <c:v>1816</c:v>
                </c:pt>
                <c:pt idx="120">
                  <c:v>3295</c:v>
                </c:pt>
                <c:pt idx="121">
                  <c:v>3295</c:v>
                </c:pt>
                <c:pt idx="122">
                  <c:v>1124</c:v>
                </c:pt>
                <c:pt idx="123">
                  <c:v>1124</c:v>
                </c:pt>
                <c:pt idx="124">
                  <c:v>985</c:v>
                </c:pt>
                <c:pt idx="125">
                  <c:v>985</c:v>
                </c:pt>
                <c:pt idx="126">
                  <c:v>1044</c:v>
                </c:pt>
                <c:pt idx="127">
                  <c:v>1044</c:v>
                </c:pt>
                <c:pt idx="128">
                  <c:v>3051</c:v>
                </c:pt>
                <c:pt idx="129">
                  <c:v>3051</c:v>
                </c:pt>
                <c:pt idx="130">
                  <c:v>2211</c:v>
                </c:pt>
                <c:pt idx="131">
                  <c:v>2211</c:v>
                </c:pt>
                <c:pt idx="132">
                  <c:v>1729</c:v>
                </c:pt>
                <c:pt idx="133">
                  <c:v>1729</c:v>
                </c:pt>
                <c:pt idx="134">
                  <c:v>1597</c:v>
                </c:pt>
                <c:pt idx="135">
                  <c:v>1597</c:v>
                </c:pt>
                <c:pt idx="136">
                  <c:v>387</c:v>
                </c:pt>
                <c:pt idx="137">
                  <c:v>387</c:v>
                </c:pt>
                <c:pt idx="138">
                  <c:v>757</c:v>
                </c:pt>
                <c:pt idx="139">
                  <c:v>757</c:v>
                </c:pt>
                <c:pt idx="140">
                  <c:v>880</c:v>
                </c:pt>
                <c:pt idx="141">
                  <c:v>880</c:v>
                </c:pt>
                <c:pt idx="142">
                  <c:v>1412</c:v>
                </c:pt>
                <c:pt idx="143">
                  <c:v>1412</c:v>
                </c:pt>
                <c:pt idx="144">
                  <c:v>1399</c:v>
                </c:pt>
                <c:pt idx="145">
                  <c:v>1399</c:v>
                </c:pt>
                <c:pt idx="146">
                  <c:v>488</c:v>
                </c:pt>
                <c:pt idx="147">
                  <c:v>488</c:v>
                </c:pt>
                <c:pt idx="148">
                  <c:v>867</c:v>
                </c:pt>
                <c:pt idx="149">
                  <c:v>867</c:v>
                </c:pt>
                <c:pt idx="150">
                  <c:v>1516</c:v>
                </c:pt>
                <c:pt idx="151">
                  <c:v>1516</c:v>
                </c:pt>
                <c:pt idx="152">
                  <c:v>346</c:v>
                </c:pt>
                <c:pt idx="153">
                  <c:v>346</c:v>
                </c:pt>
                <c:pt idx="154">
                  <c:v>510</c:v>
                </c:pt>
                <c:pt idx="155">
                  <c:v>510</c:v>
                </c:pt>
                <c:pt idx="156">
                  <c:v>837</c:v>
                </c:pt>
                <c:pt idx="157">
                  <c:v>837</c:v>
                </c:pt>
                <c:pt idx="158">
                  <c:v>1042</c:v>
                </c:pt>
                <c:pt idx="159">
                  <c:v>1042</c:v>
                </c:pt>
                <c:pt idx="160">
                  <c:v>827</c:v>
                </c:pt>
                <c:pt idx="161">
                  <c:v>827</c:v>
                </c:pt>
                <c:pt idx="162">
                  <c:v>328</c:v>
                </c:pt>
                <c:pt idx="163">
                  <c:v>328</c:v>
                </c:pt>
                <c:pt idx="164">
                  <c:v>530</c:v>
                </c:pt>
                <c:pt idx="165">
                  <c:v>530</c:v>
                </c:pt>
                <c:pt idx="166">
                  <c:v>704</c:v>
                </c:pt>
                <c:pt idx="167">
                  <c:v>704</c:v>
                </c:pt>
                <c:pt idx="168">
                  <c:v>136</c:v>
                </c:pt>
                <c:pt idx="169">
                  <c:v>136</c:v>
                </c:pt>
                <c:pt idx="170">
                  <c:v>244</c:v>
                </c:pt>
                <c:pt idx="171">
                  <c:v>244</c:v>
                </c:pt>
                <c:pt idx="172">
                  <c:v>324</c:v>
                </c:pt>
                <c:pt idx="173">
                  <c:v>324</c:v>
                </c:pt>
                <c:pt idx="174">
                  <c:v>46</c:v>
                </c:pt>
                <c:pt idx="175">
                  <c:v>46</c:v>
                </c:pt>
                <c:pt idx="176">
                  <c:v>494</c:v>
                </c:pt>
                <c:pt idx="177">
                  <c:v>494</c:v>
                </c:pt>
                <c:pt idx="178">
                  <c:v>138</c:v>
                </c:pt>
                <c:pt idx="179">
                  <c:v>138</c:v>
                </c:pt>
                <c:pt idx="180">
                  <c:v>211</c:v>
                </c:pt>
                <c:pt idx="181">
                  <c:v>211</c:v>
                </c:pt>
                <c:pt idx="182">
                  <c:v>87</c:v>
                </c:pt>
                <c:pt idx="183">
                  <c:v>87</c:v>
                </c:pt>
                <c:pt idx="184">
                  <c:v>179</c:v>
                </c:pt>
                <c:pt idx="185">
                  <c:v>179</c:v>
                </c:pt>
                <c:pt idx="186">
                  <c:v>49</c:v>
                </c:pt>
                <c:pt idx="187">
                  <c:v>49</c:v>
                </c:pt>
                <c:pt idx="188">
                  <c:v>97</c:v>
                </c:pt>
                <c:pt idx="189">
                  <c:v>97</c:v>
                </c:pt>
                <c:pt idx="190">
                  <c:v>9</c:v>
                </c:pt>
                <c:pt idx="191">
                  <c:v>9</c:v>
                </c:pt>
                <c:pt idx="192">
                  <c:v>47</c:v>
                </c:pt>
                <c:pt idx="193">
                  <c:v>47</c:v>
                </c:pt>
                <c:pt idx="194">
                  <c:v>12</c:v>
                </c:pt>
                <c:pt idx="195">
                  <c:v>12</c:v>
                </c:pt>
                <c:pt idx="196">
                  <c:v>7</c:v>
                </c:pt>
                <c:pt idx="197">
                  <c:v>7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2-4C43-BA6D-700696EF9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7040"/>
        <c:axId val="1711038128"/>
      </c:areaChart>
      <c:dateAx>
        <c:axId val="1711037040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</a:t>
                </a:r>
                <a:r>
                  <a:rPr lang="en-US" baseline="0" dirty="0" smtClean="0"/>
                  <a:t>1.50 </a:t>
                </a:r>
                <a:r>
                  <a:rPr lang="en-US" baseline="0" dirty="0" smtClean="0"/>
                  <a:t>million 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8128"/>
        <c:crosses val="autoZero"/>
        <c:auto val="0"/>
        <c:lblOffset val="100"/>
        <c:baseTimeUnit val="years"/>
        <c:majorUnit val="250000"/>
        <c:majorTimeUnit val="days"/>
      </c:dateAx>
      <c:valAx>
        <c:axId val="1711038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704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(44%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158026</c:v>
                </c:pt>
                <c:pt idx="2">
                  <c:v>158026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69894</c:v>
                </c:pt>
                <c:pt idx="1">
                  <c:v>69894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7-4069-923E-81348FAC36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158026</c:v>
                </c:pt>
                <c:pt idx="2">
                  <c:v>158026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88132</c:v>
                </c:pt>
                <c:pt idx="1">
                  <c:v>88132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7-4069-923E-81348FAC3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138880"/>
        <c:axId val="1615130720"/>
      </c:areaChart>
      <c:dateAx>
        <c:axId val="1615138880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(158,000 </a:t>
                </a:r>
                <a:r>
                  <a:rPr lang="en-US" baseline="0" dirty="0" smtClean="0"/>
                  <a:t>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615130720"/>
        <c:crosses val="autoZero"/>
        <c:auto val="0"/>
        <c:lblOffset val="100"/>
        <c:baseTimeUnit val="years"/>
        <c:majorUnit val="250000"/>
        <c:majorTimeUnit val="days"/>
      </c:dateAx>
      <c:valAx>
        <c:axId val="1615130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6151388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for all colleges </a:t>
            </a:r>
            <a:r>
              <a:rPr lang="en-US" dirty="0" smtClean="0"/>
              <a:t>(44% </a:t>
            </a:r>
            <a:r>
              <a:rPr lang="en-US" dirty="0" smtClean="0"/>
              <a:t>at same college)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158026</c:v>
                </c:pt>
                <c:pt idx="2">
                  <c:v>158026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40568</c:v>
                </c:pt>
                <c:pt idx="1">
                  <c:v>40568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3-489E-89D3-DC4DE2275AC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spPr>
            <a:solidFill>
              <a:srgbClr val="FFFF00"/>
            </a:solidFill>
            <a:ln w="25400">
              <a:noFill/>
            </a:ln>
          </c:spPr>
          <c:val>
            <c:numRef>
              <c:f>Sheet1!$C$2:$C$4</c:f>
              <c:numCache>
                <c:formatCode>General</c:formatCode>
                <c:ptCount val="3"/>
                <c:pt idx="0">
                  <c:v>22912</c:v>
                </c:pt>
                <c:pt idx="1">
                  <c:v>22912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83-489E-89D3-DC4DE2275ACE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Height3</c:v>
                </c:pt>
              </c:strCache>
            </c:strRef>
          </c:tx>
          <c:spPr>
            <a:solidFill>
              <a:srgbClr val="FD9915"/>
            </a:solidFill>
            <a:ln w="25400">
              <a:noFill/>
            </a:ln>
          </c:spPr>
          <c:val>
            <c:numRef>
              <c:f>Sheet1!$D$2:$D$4</c:f>
              <c:numCache>
                <c:formatCode>General</c:formatCode>
                <c:ptCount val="3"/>
                <c:pt idx="0">
                  <c:v>6414</c:v>
                </c:pt>
                <c:pt idx="1">
                  <c:v>6414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83-489E-89D3-DC4DE2275ACE}"/>
            </c:ext>
          </c:extLst>
        </c:ser>
        <c:ser>
          <c:idx val="1"/>
          <c:order val="3"/>
          <c:tx>
            <c:strRef>
              <c:f>Sheet1!$E$1</c:f>
              <c:strCache>
                <c:ptCount val="1"/>
                <c:pt idx="0">
                  <c:v>Height4</c:v>
                </c:pt>
              </c:strCache>
            </c:strRef>
          </c:tx>
          <c:cat>
            <c:numRef>
              <c:f>Sheet1!$F$2:$F$4</c:f>
              <c:numCache>
                <c:formatCode>General</c:formatCode>
                <c:ptCount val="3"/>
                <c:pt idx="0">
                  <c:v>0</c:v>
                </c:pt>
                <c:pt idx="1">
                  <c:v>158026</c:v>
                </c:pt>
                <c:pt idx="2">
                  <c:v>158026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88132</c:v>
                </c:pt>
                <c:pt idx="1">
                  <c:v>88132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83-489E-89D3-DC4DE2275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2688"/>
        <c:axId val="1711036496"/>
      </c:areaChart>
      <c:dateAx>
        <c:axId val="1711032688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(158,000 </a:t>
                </a:r>
                <a:r>
                  <a:rPr lang="en-US" baseline="0" dirty="0" smtClean="0"/>
                  <a:t>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6496"/>
        <c:crosses val="autoZero"/>
        <c:auto val="0"/>
        <c:lblOffset val="100"/>
        <c:baseTimeUnit val="years"/>
        <c:majorUnit val="250000"/>
        <c:majorTimeUnit val="days"/>
      </c:dateAx>
      <c:valAx>
        <c:axId val="171103649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 </a:t>
                </a:r>
                <a:r>
                  <a:rPr lang="en-US" dirty="0" smtClean="0"/>
                  <a:t>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2688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Bachelor’s attainment rates by college (grouped by same college grad rate)</a:t>
            </a:r>
            <a:endParaRPr lang="en-US" dirty="0"/>
          </a:p>
        </c:rich>
      </c:tx>
      <c:layout/>
      <c:overlay val="0"/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Height1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</c:v>
                </c:pt>
                <c:pt idx="4">
                  <c:v>157</c:v>
                </c:pt>
                <c:pt idx="5">
                  <c:v>342</c:v>
                </c:pt>
                <c:pt idx="6">
                  <c:v>342</c:v>
                </c:pt>
                <c:pt idx="7">
                  <c:v>607</c:v>
                </c:pt>
                <c:pt idx="8">
                  <c:v>607</c:v>
                </c:pt>
                <c:pt idx="9">
                  <c:v>1096</c:v>
                </c:pt>
                <c:pt idx="10">
                  <c:v>1096</c:v>
                </c:pt>
                <c:pt idx="11">
                  <c:v>2026</c:v>
                </c:pt>
                <c:pt idx="12">
                  <c:v>2026</c:v>
                </c:pt>
                <c:pt idx="13">
                  <c:v>2174</c:v>
                </c:pt>
                <c:pt idx="14">
                  <c:v>2174</c:v>
                </c:pt>
                <c:pt idx="15">
                  <c:v>2551</c:v>
                </c:pt>
                <c:pt idx="16">
                  <c:v>2551</c:v>
                </c:pt>
                <c:pt idx="17">
                  <c:v>2695</c:v>
                </c:pt>
                <c:pt idx="18">
                  <c:v>2695</c:v>
                </c:pt>
                <c:pt idx="19">
                  <c:v>3443</c:v>
                </c:pt>
                <c:pt idx="20">
                  <c:v>3443</c:v>
                </c:pt>
                <c:pt idx="21">
                  <c:v>4943</c:v>
                </c:pt>
                <c:pt idx="22">
                  <c:v>4943</c:v>
                </c:pt>
                <c:pt idx="23">
                  <c:v>5141</c:v>
                </c:pt>
                <c:pt idx="24">
                  <c:v>5141</c:v>
                </c:pt>
                <c:pt idx="25">
                  <c:v>5747</c:v>
                </c:pt>
                <c:pt idx="26">
                  <c:v>5747</c:v>
                </c:pt>
                <c:pt idx="27">
                  <c:v>6324</c:v>
                </c:pt>
                <c:pt idx="28">
                  <c:v>6324</c:v>
                </c:pt>
                <c:pt idx="29">
                  <c:v>7500</c:v>
                </c:pt>
                <c:pt idx="30">
                  <c:v>7500</c:v>
                </c:pt>
                <c:pt idx="31">
                  <c:v>8357</c:v>
                </c:pt>
                <c:pt idx="32">
                  <c:v>8357</c:v>
                </c:pt>
                <c:pt idx="33">
                  <c:v>8921</c:v>
                </c:pt>
                <c:pt idx="34">
                  <c:v>8921</c:v>
                </c:pt>
                <c:pt idx="35">
                  <c:v>10463</c:v>
                </c:pt>
                <c:pt idx="36">
                  <c:v>10463</c:v>
                </c:pt>
                <c:pt idx="37">
                  <c:v>11328</c:v>
                </c:pt>
                <c:pt idx="38">
                  <c:v>11328</c:v>
                </c:pt>
                <c:pt idx="39">
                  <c:v>12156</c:v>
                </c:pt>
                <c:pt idx="40">
                  <c:v>12156</c:v>
                </c:pt>
                <c:pt idx="41">
                  <c:v>13612</c:v>
                </c:pt>
                <c:pt idx="42">
                  <c:v>13612</c:v>
                </c:pt>
                <c:pt idx="43">
                  <c:v>14937</c:v>
                </c:pt>
                <c:pt idx="44">
                  <c:v>14937</c:v>
                </c:pt>
                <c:pt idx="45">
                  <c:v>16804</c:v>
                </c:pt>
                <c:pt idx="46">
                  <c:v>16804</c:v>
                </c:pt>
                <c:pt idx="47">
                  <c:v>18333</c:v>
                </c:pt>
                <c:pt idx="48">
                  <c:v>18333</c:v>
                </c:pt>
                <c:pt idx="49">
                  <c:v>20243</c:v>
                </c:pt>
                <c:pt idx="50">
                  <c:v>20243</c:v>
                </c:pt>
                <c:pt idx="51">
                  <c:v>21834</c:v>
                </c:pt>
                <c:pt idx="52">
                  <c:v>21834</c:v>
                </c:pt>
                <c:pt idx="53">
                  <c:v>23520</c:v>
                </c:pt>
                <c:pt idx="54">
                  <c:v>23520</c:v>
                </c:pt>
                <c:pt idx="55">
                  <c:v>26653</c:v>
                </c:pt>
                <c:pt idx="56">
                  <c:v>26653</c:v>
                </c:pt>
                <c:pt idx="57">
                  <c:v>29169</c:v>
                </c:pt>
                <c:pt idx="58">
                  <c:v>29169</c:v>
                </c:pt>
                <c:pt idx="59">
                  <c:v>32218</c:v>
                </c:pt>
                <c:pt idx="60">
                  <c:v>32218</c:v>
                </c:pt>
                <c:pt idx="61">
                  <c:v>35971</c:v>
                </c:pt>
                <c:pt idx="62">
                  <c:v>35971</c:v>
                </c:pt>
                <c:pt idx="63">
                  <c:v>40973</c:v>
                </c:pt>
                <c:pt idx="64">
                  <c:v>40973</c:v>
                </c:pt>
                <c:pt idx="65">
                  <c:v>43506</c:v>
                </c:pt>
                <c:pt idx="66">
                  <c:v>43506</c:v>
                </c:pt>
                <c:pt idx="67">
                  <c:v>47175</c:v>
                </c:pt>
                <c:pt idx="68">
                  <c:v>47175</c:v>
                </c:pt>
                <c:pt idx="69">
                  <c:v>50412</c:v>
                </c:pt>
                <c:pt idx="70">
                  <c:v>50412</c:v>
                </c:pt>
                <c:pt idx="71">
                  <c:v>52956</c:v>
                </c:pt>
                <c:pt idx="72">
                  <c:v>52956</c:v>
                </c:pt>
                <c:pt idx="73">
                  <c:v>59823</c:v>
                </c:pt>
                <c:pt idx="74">
                  <c:v>59823</c:v>
                </c:pt>
                <c:pt idx="75">
                  <c:v>62678</c:v>
                </c:pt>
                <c:pt idx="76">
                  <c:v>62678</c:v>
                </c:pt>
                <c:pt idx="77">
                  <c:v>65795</c:v>
                </c:pt>
                <c:pt idx="78">
                  <c:v>65795</c:v>
                </c:pt>
                <c:pt idx="79">
                  <c:v>68351</c:v>
                </c:pt>
                <c:pt idx="80">
                  <c:v>68351</c:v>
                </c:pt>
                <c:pt idx="81">
                  <c:v>71667</c:v>
                </c:pt>
                <c:pt idx="82">
                  <c:v>71667</c:v>
                </c:pt>
                <c:pt idx="83">
                  <c:v>75407</c:v>
                </c:pt>
                <c:pt idx="84">
                  <c:v>75407</c:v>
                </c:pt>
                <c:pt idx="85">
                  <c:v>78105</c:v>
                </c:pt>
                <c:pt idx="86">
                  <c:v>78105</c:v>
                </c:pt>
                <c:pt idx="87">
                  <c:v>79602</c:v>
                </c:pt>
                <c:pt idx="88">
                  <c:v>79602</c:v>
                </c:pt>
                <c:pt idx="89">
                  <c:v>82919</c:v>
                </c:pt>
                <c:pt idx="90">
                  <c:v>82919</c:v>
                </c:pt>
                <c:pt idx="91">
                  <c:v>86120</c:v>
                </c:pt>
                <c:pt idx="92">
                  <c:v>86120</c:v>
                </c:pt>
                <c:pt idx="93">
                  <c:v>90018</c:v>
                </c:pt>
                <c:pt idx="94">
                  <c:v>90018</c:v>
                </c:pt>
                <c:pt idx="95">
                  <c:v>92852</c:v>
                </c:pt>
                <c:pt idx="96">
                  <c:v>92852</c:v>
                </c:pt>
                <c:pt idx="97">
                  <c:v>95737</c:v>
                </c:pt>
                <c:pt idx="98">
                  <c:v>95737</c:v>
                </c:pt>
                <c:pt idx="99">
                  <c:v>97788</c:v>
                </c:pt>
                <c:pt idx="100">
                  <c:v>97788</c:v>
                </c:pt>
                <c:pt idx="101">
                  <c:v>100478</c:v>
                </c:pt>
                <c:pt idx="102">
                  <c:v>100478</c:v>
                </c:pt>
                <c:pt idx="103">
                  <c:v>102253</c:v>
                </c:pt>
                <c:pt idx="104">
                  <c:v>102253</c:v>
                </c:pt>
                <c:pt idx="105">
                  <c:v>107194</c:v>
                </c:pt>
                <c:pt idx="106">
                  <c:v>107194</c:v>
                </c:pt>
                <c:pt idx="107">
                  <c:v>109916</c:v>
                </c:pt>
                <c:pt idx="108">
                  <c:v>109916</c:v>
                </c:pt>
                <c:pt idx="109">
                  <c:v>114117</c:v>
                </c:pt>
                <c:pt idx="110">
                  <c:v>114117</c:v>
                </c:pt>
                <c:pt idx="111">
                  <c:v>116257</c:v>
                </c:pt>
                <c:pt idx="112">
                  <c:v>116257</c:v>
                </c:pt>
                <c:pt idx="113">
                  <c:v>119099</c:v>
                </c:pt>
                <c:pt idx="114">
                  <c:v>119099</c:v>
                </c:pt>
                <c:pt idx="115">
                  <c:v>120963</c:v>
                </c:pt>
                <c:pt idx="116">
                  <c:v>120963</c:v>
                </c:pt>
                <c:pt idx="117">
                  <c:v>121734</c:v>
                </c:pt>
                <c:pt idx="118">
                  <c:v>121734</c:v>
                </c:pt>
                <c:pt idx="119">
                  <c:v>124338</c:v>
                </c:pt>
                <c:pt idx="120">
                  <c:v>124338</c:v>
                </c:pt>
                <c:pt idx="121">
                  <c:v>125846</c:v>
                </c:pt>
                <c:pt idx="122">
                  <c:v>125846</c:v>
                </c:pt>
                <c:pt idx="123">
                  <c:v>126874</c:v>
                </c:pt>
                <c:pt idx="124">
                  <c:v>126874</c:v>
                </c:pt>
                <c:pt idx="125">
                  <c:v>127729</c:v>
                </c:pt>
                <c:pt idx="126">
                  <c:v>127729</c:v>
                </c:pt>
                <c:pt idx="127">
                  <c:v>129218</c:v>
                </c:pt>
                <c:pt idx="128">
                  <c:v>129218</c:v>
                </c:pt>
                <c:pt idx="129">
                  <c:v>131150</c:v>
                </c:pt>
                <c:pt idx="130">
                  <c:v>131150</c:v>
                </c:pt>
                <c:pt idx="131">
                  <c:v>134088</c:v>
                </c:pt>
                <c:pt idx="132">
                  <c:v>134088</c:v>
                </c:pt>
                <c:pt idx="133">
                  <c:v>134753</c:v>
                </c:pt>
                <c:pt idx="134">
                  <c:v>134753</c:v>
                </c:pt>
                <c:pt idx="135">
                  <c:v>136691</c:v>
                </c:pt>
                <c:pt idx="136">
                  <c:v>136691</c:v>
                </c:pt>
                <c:pt idx="137">
                  <c:v>138454</c:v>
                </c:pt>
                <c:pt idx="138">
                  <c:v>138454</c:v>
                </c:pt>
                <c:pt idx="139">
                  <c:v>138881</c:v>
                </c:pt>
                <c:pt idx="140">
                  <c:v>138881</c:v>
                </c:pt>
                <c:pt idx="141">
                  <c:v>139859</c:v>
                </c:pt>
                <c:pt idx="142">
                  <c:v>139859</c:v>
                </c:pt>
                <c:pt idx="143">
                  <c:v>140548</c:v>
                </c:pt>
                <c:pt idx="144">
                  <c:v>140548</c:v>
                </c:pt>
                <c:pt idx="145">
                  <c:v>141882</c:v>
                </c:pt>
                <c:pt idx="146">
                  <c:v>141882</c:v>
                </c:pt>
                <c:pt idx="147">
                  <c:v>143044</c:v>
                </c:pt>
                <c:pt idx="148">
                  <c:v>143044</c:v>
                </c:pt>
                <c:pt idx="149">
                  <c:v>144063</c:v>
                </c:pt>
                <c:pt idx="150">
                  <c:v>144063</c:v>
                </c:pt>
                <c:pt idx="151">
                  <c:v>144761</c:v>
                </c:pt>
                <c:pt idx="152">
                  <c:v>144761</c:v>
                </c:pt>
                <c:pt idx="153">
                  <c:v>146522</c:v>
                </c:pt>
                <c:pt idx="154">
                  <c:v>146522</c:v>
                </c:pt>
                <c:pt idx="155">
                  <c:v>146867</c:v>
                </c:pt>
                <c:pt idx="156">
                  <c:v>146867</c:v>
                </c:pt>
                <c:pt idx="157">
                  <c:v>147695</c:v>
                </c:pt>
                <c:pt idx="158">
                  <c:v>147695</c:v>
                </c:pt>
                <c:pt idx="159">
                  <c:v>148630</c:v>
                </c:pt>
                <c:pt idx="160">
                  <c:v>148630</c:v>
                </c:pt>
                <c:pt idx="161">
                  <c:v>149763</c:v>
                </c:pt>
                <c:pt idx="162">
                  <c:v>149763</c:v>
                </c:pt>
                <c:pt idx="163">
                  <c:v>150730</c:v>
                </c:pt>
                <c:pt idx="164">
                  <c:v>150730</c:v>
                </c:pt>
                <c:pt idx="165">
                  <c:v>151551</c:v>
                </c:pt>
                <c:pt idx="166">
                  <c:v>151551</c:v>
                </c:pt>
                <c:pt idx="167">
                  <c:v>151689</c:v>
                </c:pt>
                <c:pt idx="168">
                  <c:v>151689</c:v>
                </c:pt>
                <c:pt idx="169">
                  <c:v>151929</c:v>
                </c:pt>
                <c:pt idx="170">
                  <c:v>151929</c:v>
                </c:pt>
                <c:pt idx="171">
                  <c:v>152438</c:v>
                </c:pt>
                <c:pt idx="172">
                  <c:v>152438</c:v>
                </c:pt>
                <c:pt idx="173">
                  <c:v>153513</c:v>
                </c:pt>
                <c:pt idx="174">
                  <c:v>153513</c:v>
                </c:pt>
                <c:pt idx="175">
                  <c:v>153941</c:v>
                </c:pt>
                <c:pt idx="176">
                  <c:v>153941</c:v>
                </c:pt>
                <c:pt idx="177">
                  <c:v>154196</c:v>
                </c:pt>
                <c:pt idx="178">
                  <c:v>154196</c:v>
                </c:pt>
                <c:pt idx="179">
                  <c:v>154526</c:v>
                </c:pt>
                <c:pt idx="180">
                  <c:v>154526</c:v>
                </c:pt>
                <c:pt idx="181">
                  <c:v>155116</c:v>
                </c:pt>
                <c:pt idx="182">
                  <c:v>155116</c:v>
                </c:pt>
                <c:pt idx="183">
                  <c:v>155278</c:v>
                </c:pt>
                <c:pt idx="184">
                  <c:v>155278</c:v>
                </c:pt>
                <c:pt idx="185">
                  <c:v>155710</c:v>
                </c:pt>
                <c:pt idx="186">
                  <c:v>155710</c:v>
                </c:pt>
                <c:pt idx="187">
                  <c:v>156049</c:v>
                </c:pt>
                <c:pt idx="188">
                  <c:v>156049</c:v>
                </c:pt>
                <c:pt idx="189">
                  <c:v>156415</c:v>
                </c:pt>
                <c:pt idx="190">
                  <c:v>156415</c:v>
                </c:pt>
                <c:pt idx="191">
                  <c:v>156755</c:v>
                </c:pt>
                <c:pt idx="192">
                  <c:v>156755</c:v>
                </c:pt>
                <c:pt idx="193">
                  <c:v>156916</c:v>
                </c:pt>
                <c:pt idx="194">
                  <c:v>156916</c:v>
                </c:pt>
                <c:pt idx="195">
                  <c:v>157095</c:v>
                </c:pt>
                <c:pt idx="196">
                  <c:v>157095</c:v>
                </c:pt>
                <c:pt idx="197">
                  <c:v>157198</c:v>
                </c:pt>
                <c:pt idx="198">
                  <c:v>157198</c:v>
                </c:pt>
                <c:pt idx="199">
                  <c:v>157353</c:v>
                </c:pt>
                <c:pt idx="200">
                  <c:v>157353</c:v>
                </c:pt>
                <c:pt idx="201">
                  <c:v>157479</c:v>
                </c:pt>
                <c:pt idx="202">
                  <c:v>157479</c:v>
                </c:pt>
              </c:numCache>
            </c:numRef>
          </c:cat>
          <c:val>
            <c:numRef>
              <c:f>Sheet1!$B$2:$B$204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7</c:v>
                </c:pt>
                <c:pt idx="7">
                  <c:v>7</c:v>
                </c:pt>
                <c:pt idx="8">
                  <c:v>18</c:v>
                </c:pt>
                <c:pt idx="9">
                  <c:v>18</c:v>
                </c:pt>
                <c:pt idx="10">
                  <c:v>40</c:v>
                </c:pt>
                <c:pt idx="11">
                  <c:v>40</c:v>
                </c:pt>
                <c:pt idx="12">
                  <c:v>8</c:v>
                </c:pt>
                <c:pt idx="13">
                  <c:v>8</c:v>
                </c:pt>
                <c:pt idx="14">
                  <c:v>24</c:v>
                </c:pt>
                <c:pt idx="15">
                  <c:v>24</c:v>
                </c:pt>
                <c:pt idx="16">
                  <c:v>11</c:v>
                </c:pt>
                <c:pt idx="17">
                  <c:v>11</c:v>
                </c:pt>
                <c:pt idx="18">
                  <c:v>65</c:v>
                </c:pt>
                <c:pt idx="19">
                  <c:v>65</c:v>
                </c:pt>
                <c:pt idx="20">
                  <c:v>139</c:v>
                </c:pt>
                <c:pt idx="21">
                  <c:v>139</c:v>
                </c:pt>
                <c:pt idx="22">
                  <c:v>21</c:v>
                </c:pt>
                <c:pt idx="23">
                  <c:v>21</c:v>
                </c:pt>
                <c:pt idx="24">
                  <c:v>70</c:v>
                </c:pt>
                <c:pt idx="25">
                  <c:v>70</c:v>
                </c:pt>
                <c:pt idx="26">
                  <c:v>71</c:v>
                </c:pt>
                <c:pt idx="27">
                  <c:v>71</c:v>
                </c:pt>
                <c:pt idx="28">
                  <c:v>157</c:v>
                </c:pt>
                <c:pt idx="29">
                  <c:v>157</c:v>
                </c:pt>
                <c:pt idx="30">
                  <c:v>125</c:v>
                </c:pt>
                <c:pt idx="31">
                  <c:v>125</c:v>
                </c:pt>
                <c:pt idx="32">
                  <c:v>88</c:v>
                </c:pt>
                <c:pt idx="33">
                  <c:v>88</c:v>
                </c:pt>
                <c:pt idx="34">
                  <c:v>255</c:v>
                </c:pt>
                <c:pt idx="35">
                  <c:v>255</c:v>
                </c:pt>
                <c:pt idx="36">
                  <c:v>151</c:v>
                </c:pt>
                <c:pt idx="37">
                  <c:v>151</c:v>
                </c:pt>
                <c:pt idx="38">
                  <c:v>153</c:v>
                </c:pt>
                <c:pt idx="39">
                  <c:v>153</c:v>
                </c:pt>
                <c:pt idx="40">
                  <c:v>286</c:v>
                </c:pt>
                <c:pt idx="41">
                  <c:v>286</c:v>
                </c:pt>
                <c:pt idx="42">
                  <c:v>271</c:v>
                </c:pt>
                <c:pt idx="43">
                  <c:v>271</c:v>
                </c:pt>
                <c:pt idx="44">
                  <c:v>404</c:v>
                </c:pt>
                <c:pt idx="45">
                  <c:v>404</c:v>
                </c:pt>
                <c:pt idx="46">
                  <c:v>341</c:v>
                </c:pt>
                <c:pt idx="47">
                  <c:v>341</c:v>
                </c:pt>
                <c:pt idx="48">
                  <c:v>451</c:v>
                </c:pt>
                <c:pt idx="49">
                  <c:v>451</c:v>
                </c:pt>
                <c:pt idx="50">
                  <c:v>393</c:v>
                </c:pt>
                <c:pt idx="51">
                  <c:v>393</c:v>
                </c:pt>
                <c:pt idx="52">
                  <c:v>430</c:v>
                </c:pt>
                <c:pt idx="53">
                  <c:v>430</c:v>
                </c:pt>
                <c:pt idx="54">
                  <c:v>832</c:v>
                </c:pt>
                <c:pt idx="55">
                  <c:v>832</c:v>
                </c:pt>
                <c:pt idx="56">
                  <c:v>695</c:v>
                </c:pt>
                <c:pt idx="57">
                  <c:v>695</c:v>
                </c:pt>
                <c:pt idx="58">
                  <c:v>869</c:v>
                </c:pt>
                <c:pt idx="59">
                  <c:v>869</c:v>
                </c:pt>
                <c:pt idx="60">
                  <c:v>1112</c:v>
                </c:pt>
                <c:pt idx="61">
                  <c:v>1112</c:v>
                </c:pt>
                <c:pt idx="62">
                  <c:v>1523</c:v>
                </c:pt>
                <c:pt idx="63">
                  <c:v>1523</c:v>
                </c:pt>
                <c:pt idx="64">
                  <c:v>798</c:v>
                </c:pt>
                <c:pt idx="65">
                  <c:v>798</c:v>
                </c:pt>
                <c:pt idx="66">
                  <c:v>1192</c:v>
                </c:pt>
                <c:pt idx="67">
                  <c:v>1192</c:v>
                </c:pt>
                <c:pt idx="68">
                  <c:v>1082</c:v>
                </c:pt>
                <c:pt idx="69">
                  <c:v>1082</c:v>
                </c:pt>
                <c:pt idx="70">
                  <c:v>880</c:v>
                </c:pt>
                <c:pt idx="71">
                  <c:v>880</c:v>
                </c:pt>
                <c:pt idx="72">
                  <c:v>2445</c:v>
                </c:pt>
                <c:pt idx="73">
                  <c:v>2445</c:v>
                </c:pt>
                <c:pt idx="74">
                  <c:v>1044</c:v>
                </c:pt>
                <c:pt idx="75">
                  <c:v>1044</c:v>
                </c:pt>
                <c:pt idx="76">
                  <c:v>1169</c:v>
                </c:pt>
                <c:pt idx="77">
                  <c:v>1169</c:v>
                </c:pt>
                <c:pt idx="78">
                  <c:v>987</c:v>
                </c:pt>
                <c:pt idx="79">
                  <c:v>987</c:v>
                </c:pt>
                <c:pt idx="80">
                  <c:v>1312</c:v>
                </c:pt>
                <c:pt idx="81">
                  <c:v>1312</c:v>
                </c:pt>
                <c:pt idx="82">
                  <c:v>1518</c:v>
                </c:pt>
                <c:pt idx="83">
                  <c:v>1518</c:v>
                </c:pt>
                <c:pt idx="84">
                  <c:v>1119</c:v>
                </c:pt>
                <c:pt idx="85">
                  <c:v>1119</c:v>
                </c:pt>
                <c:pt idx="86">
                  <c:v>639</c:v>
                </c:pt>
                <c:pt idx="87">
                  <c:v>639</c:v>
                </c:pt>
                <c:pt idx="88">
                  <c:v>1441</c:v>
                </c:pt>
                <c:pt idx="89">
                  <c:v>1441</c:v>
                </c:pt>
                <c:pt idx="90">
                  <c:v>1426</c:v>
                </c:pt>
                <c:pt idx="91">
                  <c:v>1426</c:v>
                </c:pt>
                <c:pt idx="92">
                  <c:v>1774</c:v>
                </c:pt>
                <c:pt idx="93">
                  <c:v>1774</c:v>
                </c:pt>
                <c:pt idx="94">
                  <c:v>1318</c:v>
                </c:pt>
                <c:pt idx="95">
                  <c:v>1318</c:v>
                </c:pt>
                <c:pt idx="96">
                  <c:v>1370</c:v>
                </c:pt>
                <c:pt idx="97">
                  <c:v>1370</c:v>
                </c:pt>
                <c:pt idx="98">
                  <c:v>995</c:v>
                </c:pt>
                <c:pt idx="99">
                  <c:v>995</c:v>
                </c:pt>
                <c:pt idx="100">
                  <c:v>1337</c:v>
                </c:pt>
                <c:pt idx="101">
                  <c:v>1337</c:v>
                </c:pt>
                <c:pt idx="102">
                  <c:v>899</c:v>
                </c:pt>
                <c:pt idx="103">
                  <c:v>899</c:v>
                </c:pt>
                <c:pt idx="104">
                  <c:v>2550</c:v>
                </c:pt>
                <c:pt idx="105">
                  <c:v>2550</c:v>
                </c:pt>
                <c:pt idx="106">
                  <c:v>1425</c:v>
                </c:pt>
                <c:pt idx="107">
                  <c:v>1425</c:v>
                </c:pt>
                <c:pt idx="108">
                  <c:v>2239</c:v>
                </c:pt>
                <c:pt idx="109">
                  <c:v>2239</c:v>
                </c:pt>
                <c:pt idx="110">
                  <c:v>1165</c:v>
                </c:pt>
                <c:pt idx="111">
                  <c:v>1165</c:v>
                </c:pt>
                <c:pt idx="112">
                  <c:v>1579</c:v>
                </c:pt>
                <c:pt idx="113">
                  <c:v>1579</c:v>
                </c:pt>
                <c:pt idx="114">
                  <c:v>1055</c:v>
                </c:pt>
                <c:pt idx="115">
                  <c:v>1055</c:v>
                </c:pt>
                <c:pt idx="116">
                  <c:v>444</c:v>
                </c:pt>
                <c:pt idx="117">
                  <c:v>444</c:v>
                </c:pt>
                <c:pt idx="118">
                  <c:v>1523</c:v>
                </c:pt>
                <c:pt idx="119">
                  <c:v>1523</c:v>
                </c:pt>
                <c:pt idx="120">
                  <c:v>900</c:v>
                </c:pt>
                <c:pt idx="121">
                  <c:v>900</c:v>
                </c:pt>
                <c:pt idx="122">
                  <c:v>624</c:v>
                </c:pt>
                <c:pt idx="123">
                  <c:v>624</c:v>
                </c:pt>
                <c:pt idx="124">
                  <c:v>525</c:v>
                </c:pt>
                <c:pt idx="125">
                  <c:v>525</c:v>
                </c:pt>
                <c:pt idx="126">
                  <c:v>929</c:v>
                </c:pt>
                <c:pt idx="127">
                  <c:v>929</c:v>
                </c:pt>
                <c:pt idx="128">
                  <c:v>1228</c:v>
                </c:pt>
                <c:pt idx="129">
                  <c:v>1228</c:v>
                </c:pt>
                <c:pt idx="130">
                  <c:v>1887</c:v>
                </c:pt>
                <c:pt idx="131">
                  <c:v>1887</c:v>
                </c:pt>
                <c:pt idx="132">
                  <c:v>436</c:v>
                </c:pt>
                <c:pt idx="133">
                  <c:v>436</c:v>
                </c:pt>
                <c:pt idx="134">
                  <c:v>1293</c:v>
                </c:pt>
                <c:pt idx="135">
                  <c:v>1293</c:v>
                </c:pt>
                <c:pt idx="136">
                  <c:v>1192</c:v>
                </c:pt>
                <c:pt idx="137">
                  <c:v>1192</c:v>
                </c:pt>
                <c:pt idx="138">
                  <c:v>293</c:v>
                </c:pt>
                <c:pt idx="139">
                  <c:v>293</c:v>
                </c:pt>
                <c:pt idx="140">
                  <c:v>679</c:v>
                </c:pt>
                <c:pt idx="141">
                  <c:v>679</c:v>
                </c:pt>
                <c:pt idx="142">
                  <c:v>488</c:v>
                </c:pt>
                <c:pt idx="143">
                  <c:v>488</c:v>
                </c:pt>
                <c:pt idx="144">
                  <c:v>955</c:v>
                </c:pt>
                <c:pt idx="145">
                  <c:v>955</c:v>
                </c:pt>
                <c:pt idx="146">
                  <c:v>843</c:v>
                </c:pt>
                <c:pt idx="147">
                  <c:v>843</c:v>
                </c:pt>
                <c:pt idx="148">
                  <c:v>750</c:v>
                </c:pt>
                <c:pt idx="149">
                  <c:v>750</c:v>
                </c:pt>
                <c:pt idx="150">
                  <c:v>520</c:v>
                </c:pt>
                <c:pt idx="151">
                  <c:v>520</c:v>
                </c:pt>
                <c:pt idx="152">
                  <c:v>1327</c:v>
                </c:pt>
                <c:pt idx="153">
                  <c:v>1327</c:v>
                </c:pt>
                <c:pt idx="154">
                  <c:v>264</c:v>
                </c:pt>
                <c:pt idx="155">
                  <c:v>264</c:v>
                </c:pt>
                <c:pt idx="156">
                  <c:v>641</c:v>
                </c:pt>
                <c:pt idx="157">
                  <c:v>641</c:v>
                </c:pt>
                <c:pt idx="158">
                  <c:v>731</c:v>
                </c:pt>
                <c:pt idx="159">
                  <c:v>731</c:v>
                </c:pt>
                <c:pt idx="160">
                  <c:v>903</c:v>
                </c:pt>
                <c:pt idx="161">
                  <c:v>903</c:v>
                </c:pt>
                <c:pt idx="162">
                  <c:v>777</c:v>
                </c:pt>
                <c:pt idx="163">
                  <c:v>777</c:v>
                </c:pt>
                <c:pt idx="164">
                  <c:v>668</c:v>
                </c:pt>
                <c:pt idx="165">
                  <c:v>668</c:v>
                </c:pt>
                <c:pt idx="166">
                  <c:v>114</c:v>
                </c:pt>
                <c:pt idx="167">
                  <c:v>114</c:v>
                </c:pt>
                <c:pt idx="168">
                  <c:v>200</c:v>
                </c:pt>
                <c:pt idx="169">
                  <c:v>200</c:v>
                </c:pt>
                <c:pt idx="170">
                  <c:v>430</c:v>
                </c:pt>
                <c:pt idx="171">
                  <c:v>430</c:v>
                </c:pt>
                <c:pt idx="172">
                  <c:v>919</c:v>
                </c:pt>
                <c:pt idx="173">
                  <c:v>919</c:v>
                </c:pt>
                <c:pt idx="174">
                  <c:v>370</c:v>
                </c:pt>
                <c:pt idx="175">
                  <c:v>370</c:v>
                </c:pt>
                <c:pt idx="176">
                  <c:v>223</c:v>
                </c:pt>
                <c:pt idx="177">
                  <c:v>223</c:v>
                </c:pt>
                <c:pt idx="178">
                  <c:v>292</c:v>
                </c:pt>
                <c:pt idx="179">
                  <c:v>292</c:v>
                </c:pt>
                <c:pt idx="180">
                  <c:v>528</c:v>
                </c:pt>
                <c:pt idx="181">
                  <c:v>528</c:v>
                </c:pt>
                <c:pt idx="182">
                  <c:v>147</c:v>
                </c:pt>
                <c:pt idx="183">
                  <c:v>147</c:v>
                </c:pt>
                <c:pt idx="184">
                  <c:v>397</c:v>
                </c:pt>
                <c:pt idx="185">
                  <c:v>397</c:v>
                </c:pt>
                <c:pt idx="186">
                  <c:v>313</c:v>
                </c:pt>
                <c:pt idx="187">
                  <c:v>313</c:v>
                </c:pt>
                <c:pt idx="188">
                  <c:v>343</c:v>
                </c:pt>
                <c:pt idx="189">
                  <c:v>343</c:v>
                </c:pt>
                <c:pt idx="190">
                  <c:v>321</c:v>
                </c:pt>
                <c:pt idx="191">
                  <c:v>321</c:v>
                </c:pt>
                <c:pt idx="192">
                  <c:v>154</c:v>
                </c:pt>
                <c:pt idx="193">
                  <c:v>154</c:v>
                </c:pt>
                <c:pt idx="194">
                  <c:v>173</c:v>
                </c:pt>
                <c:pt idx="195">
                  <c:v>173</c:v>
                </c:pt>
                <c:pt idx="196">
                  <c:v>100</c:v>
                </c:pt>
                <c:pt idx="197">
                  <c:v>100</c:v>
                </c:pt>
                <c:pt idx="198">
                  <c:v>152</c:v>
                </c:pt>
                <c:pt idx="199">
                  <c:v>152</c:v>
                </c:pt>
                <c:pt idx="200">
                  <c:v>126</c:v>
                </c:pt>
                <c:pt idx="201">
                  <c:v>126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82-4C43-BA6D-700696EF9F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Height2</c:v>
                </c:pt>
              </c:strCache>
            </c:strRef>
          </c:tx>
          <c:cat>
            <c:numRef>
              <c:f>Sheet1!$D$2:$D$204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157</c:v>
                </c:pt>
                <c:pt idx="4">
                  <c:v>157</c:v>
                </c:pt>
                <c:pt idx="5">
                  <c:v>342</c:v>
                </c:pt>
                <c:pt idx="6">
                  <c:v>342</c:v>
                </c:pt>
                <c:pt idx="7">
                  <c:v>607</c:v>
                </c:pt>
                <c:pt idx="8">
                  <c:v>607</c:v>
                </c:pt>
                <c:pt idx="9">
                  <c:v>1096</c:v>
                </c:pt>
                <c:pt idx="10">
                  <c:v>1096</c:v>
                </c:pt>
                <c:pt idx="11">
                  <c:v>2026</c:v>
                </c:pt>
                <c:pt idx="12">
                  <c:v>2026</c:v>
                </c:pt>
                <c:pt idx="13">
                  <c:v>2174</c:v>
                </c:pt>
                <c:pt idx="14">
                  <c:v>2174</c:v>
                </c:pt>
                <c:pt idx="15">
                  <c:v>2551</c:v>
                </c:pt>
                <c:pt idx="16">
                  <c:v>2551</c:v>
                </c:pt>
                <c:pt idx="17">
                  <c:v>2695</c:v>
                </c:pt>
                <c:pt idx="18">
                  <c:v>2695</c:v>
                </c:pt>
                <c:pt idx="19">
                  <c:v>3443</c:v>
                </c:pt>
                <c:pt idx="20">
                  <c:v>3443</c:v>
                </c:pt>
                <c:pt idx="21">
                  <c:v>4943</c:v>
                </c:pt>
                <c:pt idx="22">
                  <c:v>4943</c:v>
                </c:pt>
                <c:pt idx="23">
                  <c:v>5141</c:v>
                </c:pt>
                <c:pt idx="24">
                  <c:v>5141</c:v>
                </c:pt>
                <c:pt idx="25">
                  <c:v>5747</c:v>
                </c:pt>
                <c:pt idx="26">
                  <c:v>5747</c:v>
                </c:pt>
                <c:pt idx="27">
                  <c:v>6324</c:v>
                </c:pt>
                <c:pt idx="28">
                  <c:v>6324</c:v>
                </c:pt>
                <c:pt idx="29">
                  <c:v>7500</c:v>
                </c:pt>
                <c:pt idx="30">
                  <c:v>7500</c:v>
                </c:pt>
                <c:pt idx="31">
                  <c:v>8357</c:v>
                </c:pt>
                <c:pt idx="32">
                  <c:v>8357</c:v>
                </c:pt>
                <c:pt idx="33">
                  <c:v>8921</c:v>
                </c:pt>
                <c:pt idx="34">
                  <c:v>8921</c:v>
                </c:pt>
                <c:pt idx="35">
                  <c:v>10463</c:v>
                </c:pt>
                <c:pt idx="36">
                  <c:v>10463</c:v>
                </c:pt>
                <c:pt idx="37">
                  <c:v>11328</c:v>
                </c:pt>
                <c:pt idx="38">
                  <c:v>11328</c:v>
                </c:pt>
                <c:pt idx="39">
                  <c:v>12156</c:v>
                </c:pt>
                <c:pt idx="40">
                  <c:v>12156</c:v>
                </c:pt>
                <c:pt idx="41">
                  <c:v>13612</c:v>
                </c:pt>
                <c:pt idx="42">
                  <c:v>13612</c:v>
                </c:pt>
                <c:pt idx="43">
                  <c:v>14937</c:v>
                </c:pt>
                <c:pt idx="44">
                  <c:v>14937</c:v>
                </c:pt>
                <c:pt idx="45">
                  <c:v>16804</c:v>
                </c:pt>
                <c:pt idx="46">
                  <c:v>16804</c:v>
                </c:pt>
                <c:pt idx="47">
                  <c:v>18333</c:v>
                </c:pt>
                <c:pt idx="48">
                  <c:v>18333</c:v>
                </c:pt>
                <c:pt idx="49">
                  <c:v>20243</c:v>
                </c:pt>
                <c:pt idx="50">
                  <c:v>20243</c:v>
                </c:pt>
                <c:pt idx="51">
                  <c:v>21834</c:v>
                </c:pt>
                <c:pt idx="52">
                  <c:v>21834</c:v>
                </c:pt>
                <c:pt idx="53">
                  <c:v>23520</c:v>
                </c:pt>
                <c:pt idx="54">
                  <c:v>23520</c:v>
                </c:pt>
                <c:pt idx="55">
                  <c:v>26653</c:v>
                </c:pt>
                <c:pt idx="56">
                  <c:v>26653</c:v>
                </c:pt>
                <c:pt idx="57">
                  <c:v>29169</c:v>
                </c:pt>
                <c:pt idx="58">
                  <c:v>29169</c:v>
                </c:pt>
                <c:pt idx="59">
                  <c:v>32218</c:v>
                </c:pt>
                <c:pt idx="60">
                  <c:v>32218</c:v>
                </c:pt>
                <c:pt idx="61">
                  <c:v>35971</c:v>
                </c:pt>
                <c:pt idx="62">
                  <c:v>35971</c:v>
                </c:pt>
                <c:pt idx="63">
                  <c:v>40973</c:v>
                </c:pt>
                <c:pt idx="64">
                  <c:v>40973</c:v>
                </c:pt>
                <c:pt idx="65">
                  <c:v>43506</c:v>
                </c:pt>
                <c:pt idx="66">
                  <c:v>43506</c:v>
                </c:pt>
                <c:pt idx="67">
                  <c:v>47175</c:v>
                </c:pt>
                <c:pt idx="68">
                  <c:v>47175</c:v>
                </c:pt>
                <c:pt idx="69">
                  <c:v>50412</c:v>
                </c:pt>
                <c:pt idx="70">
                  <c:v>50412</c:v>
                </c:pt>
                <c:pt idx="71">
                  <c:v>52956</c:v>
                </c:pt>
                <c:pt idx="72">
                  <c:v>52956</c:v>
                </c:pt>
                <c:pt idx="73">
                  <c:v>59823</c:v>
                </c:pt>
                <c:pt idx="74">
                  <c:v>59823</c:v>
                </c:pt>
                <c:pt idx="75">
                  <c:v>62678</c:v>
                </c:pt>
                <c:pt idx="76">
                  <c:v>62678</c:v>
                </c:pt>
                <c:pt idx="77">
                  <c:v>65795</c:v>
                </c:pt>
                <c:pt idx="78">
                  <c:v>65795</c:v>
                </c:pt>
                <c:pt idx="79">
                  <c:v>68351</c:v>
                </c:pt>
                <c:pt idx="80">
                  <c:v>68351</c:v>
                </c:pt>
                <c:pt idx="81">
                  <c:v>71667</c:v>
                </c:pt>
                <c:pt idx="82">
                  <c:v>71667</c:v>
                </c:pt>
                <c:pt idx="83">
                  <c:v>75407</c:v>
                </c:pt>
                <c:pt idx="84">
                  <c:v>75407</c:v>
                </c:pt>
                <c:pt idx="85">
                  <c:v>78105</c:v>
                </c:pt>
                <c:pt idx="86">
                  <c:v>78105</c:v>
                </c:pt>
                <c:pt idx="87">
                  <c:v>79602</c:v>
                </c:pt>
                <c:pt idx="88">
                  <c:v>79602</c:v>
                </c:pt>
                <c:pt idx="89">
                  <c:v>82919</c:v>
                </c:pt>
                <c:pt idx="90">
                  <c:v>82919</c:v>
                </c:pt>
                <c:pt idx="91">
                  <c:v>86120</c:v>
                </c:pt>
                <c:pt idx="92">
                  <c:v>86120</c:v>
                </c:pt>
                <c:pt idx="93">
                  <c:v>90018</c:v>
                </c:pt>
                <c:pt idx="94">
                  <c:v>90018</c:v>
                </c:pt>
                <c:pt idx="95">
                  <c:v>92852</c:v>
                </c:pt>
                <c:pt idx="96">
                  <c:v>92852</c:v>
                </c:pt>
                <c:pt idx="97">
                  <c:v>95737</c:v>
                </c:pt>
                <c:pt idx="98">
                  <c:v>95737</c:v>
                </c:pt>
                <c:pt idx="99">
                  <c:v>97788</c:v>
                </c:pt>
                <c:pt idx="100">
                  <c:v>97788</c:v>
                </c:pt>
                <c:pt idx="101">
                  <c:v>100478</c:v>
                </c:pt>
                <c:pt idx="102">
                  <c:v>100478</c:v>
                </c:pt>
                <c:pt idx="103">
                  <c:v>102253</c:v>
                </c:pt>
                <c:pt idx="104">
                  <c:v>102253</c:v>
                </c:pt>
                <c:pt idx="105">
                  <c:v>107194</c:v>
                </c:pt>
                <c:pt idx="106">
                  <c:v>107194</c:v>
                </c:pt>
                <c:pt idx="107">
                  <c:v>109916</c:v>
                </c:pt>
                <c:pt idx="108">
                  <c:v>109916</c:v>
                </c:pt>
                <c:pt idx="109">
                  <c:v>114117</c:v>
                </c:pt>
                <c:pt idx="110">
                  <c:v>114117</c:v>
                </c:pt>
                <c:pt idx="111">
                  <c:v>116257</c:v>
                </c:pt>
                <c:pt idx="112">
                  <c:v>116257</c:v>
                </c:pt>
                <c:pt idx="113">
                  <c:v>119099</c:v>
                </c:pt>
                <c:pt idx="114">
                  <c:v>119099</c:v>
                </c:pt>
                <c:pt idx="115">
                  <c:v>120963</c:v>
                </c:pt>
                <c:pt idx="116">
                  <c:v>120963</c:v>
                </c:pt>
                <c:pt idx="117">
                  <c:v>121734</c:v>
                </c:pt>
                <c:pt idx="118">
                  <c:v>121734</c:v>
                </c:pt>
                <c:pt idx="119">
                  <c:v>124338</c:v>
                </c:pt>
                <c:pt idx="120">
                  <c:v>124338</c:v>
                </c:pt>
                <c:pt idx="121">
                  <c:v>125846</c:v>
                </c:pt>
                <c:pt idx="122">
                  <c:v>125846</c:v>
                </c:pt>
                <c:pt idx="123">
                  <c:v>126874</c:v>
                </c:pt>
                <c:pt idx="124">
                  <c:v>126874</c:v>
                </c:pt>
                <c:pt idx="125">
                  <c:v>127729</c:v>
                </c:pt>
                <c:pt idx="126">
                  <c:v>127729</c:v>
                </c:pt>
                <c:pt idx="127">
                  <c:v>129218</c:v>
                </c:pt>
                <c:pt idx="128">
                  <c:v>129218</c:v>
                </c:pt>
                <c:pt idx="129">
                  <c:v>131150</c:v>
                </c:pt>
                <c:pt idx="130">
                  <c:v>131150</c:v>
                </c:pt>
                <c:pt idx="131">
                  <c:v>134088</c:v>
                </c:pt>
                <c:pt idx="132">
                  <c:v>134088</c:v>
                </c:pt>
                <c:pt idx="133">
                  <c:v>134753</c:v>
                </c:pt>
                <c:pt idx="134">
                  <c:v>134753</c:v>
                </c:pt>
                <c:pt idx="135">
                  <c:v>136691</c:v>
                </c:pt>
                <c:pt idx="136">
                  <c:v>136691</c:v>
                </c:pt>
                <c:pt idx="137">
                  <c:v>138454</c:v>
                </c:pt>
                <c:pt idx="138">
                  <c:v>138454</c:v>
                </c:pt>
                <c:pt idx="139">
                  <c:v>138881</c:v>
                </c:pt>
                <c:pt idx="140">
                  <c:v>138881</c:v>
                </c:pt>
                <c:pt idx="141">
                  <c:v>139859</c:v>
                </c:pt>
                <c:pt idx="142">
                  <c:v>139859</c:v>
                </c:pt>
                <c:pt idx="143">
                  <c:v>140548</c:v>
                </c:pt>
                <c:pt idx="144">
                  <c:v>140548</c:v>
                </c:pt>
                <c:pt idx="145">
                  <c:v>141882</c:v>
                </c:pt>
                <c:pt idx="146">
                  <c:v>141882</c:v>
                </c:pt>
                <c:pt idx="147">
                  <c:v>143044</c:v>
                </c:pt>
                <c:pt idx="148">
                  <c:v>143044</c:v>
                </c:pt>
                <c:pt idx="149">
                  <c:v>144063</c:v>
                </c:pt>
                <c:pt idx="150">
                  <c:v>144063</c:v>
                </c:pt>
                <c:pt idx="151">
                  <c:v>144761</c:v>
                </c:pt>
                <c:pt idx="152">
                  <c:v>144761</c:v>
                </c:pt>
                <c:pt idx="153">
                  <c:v>146522</c:v>
                </c:pt>
                <c:pt idx="154">
                  <c:v>146522</c:v>
                </c:pt>
                <c:pt idx="155">
                  <c:v>146867</c:v>
                </c:pt>
                <c:pt idx="156">
                  <c:v>146867</c:v>
                </c:pt>
                <c:pt idx="157">
                  <c:v>147695</c:v>
                </c:pt>
                <c:pt idx="158">
                  <c:v>147695</c:v>
                </c:pt>
                <c:pt idx="159">
                  <c:v>148630</c:v>
                </c:pt>
                <c:pt idx="160">
                  <c:v>148630</c:v>
                </c:pt>
                <c:pt idx="161">
                  <c:v>149763</c:v>
                </c:pt>
                <c:pt idx="162">
                  <c:v>149763</c:v>
                </c:pt>
                <c:pt idx="163">
                  <c:v>150730</c:v>
                </c:pt>
                <c:pt idx="164">
                  <c:v>150730</c:v>
                </c:pt>
                <c:pt idx="165">
                  <c:v>151551</c:v>
                </c:pt>
                <c:pt idx="166">
                  <c:v>151551</c:v>
                </c:pt>
                <c:pt idx="167">
                  <c:v>151689</c:v>
                </c:pt>
                <c:pt idx="168">
                  <c:v>151689</c:v>
                </c:pt>
                <c:pt idx="169">
                  <c:v>151929</c:v>
                </c:pt>
                <c:pt idx="170">
                  <c:v>151929</c:v>
                </c:pt>
                <c:pt idx="171">
                  <c:v>152438</c:v>
                </c:pt>
                <c:pt idx="172">
                  <c:v>152438</c:v>
                </c:pt>
                <c:pt idx="173">
                  <c:v>153513</c:v>
                </c:pt>
                <c:pt idx="174">
                  <c:v>153513</c:v>
                </c:pt>
                <c:pt idx="175">
                  <c:v>153941</c:v>
                </c:pt>
                <c:pt idx="176">
                  <c:v>153941</c:v>
                </c:pt>
                <c:pt idx="177">
                  <c:v>154196</c:v>
                </c:pt>
                <c:pt idx="178">
                  <c:v>154196</c:v>
                </c:pt>
                <c:pt idx="179">
                  <c:v>154526</c:v>
                </c:pt>
                <c:pt idx="180">
                  <c:v>154526</c:v>
                </c:pt>
                <c:pt idx="181">
                  <c:v>155116</c:v>
                </c:pt>
                <c:pt idx="182">
                  <c:v>155116</c:v>
                </c:pt>
                <c:pt idx="183">
                  <c:v>155278</c:v>
                </c:pt>
                <c:pt idx="184">
                  <c:v>155278</c:v>
                </c:pt>
                <c:pt idx="185">
                  <c:v>155710</c:v>
                </c:pt>
                <c:pt idx="186">
                  <c:v>155710</c:v>
                </c:pt>
                <c:pt idx="187">
                  <c:v>156049</c:v>
                </c:pt>
                <c:pt idx="188">
                  <c:v>156049</c:v>
                </c:pt>
                <c:pt idx="189">
                  <c:v>156415</c:v>
                </c:pt>
                <c:pt idx="190">
                  <c:v>156415</c:v>
                </c:pt>
                <c:pt idx="191">
                  <c:v>156755</c:v>
                </c:pt>
                <c:pt idx="192">
                  <c:v>156755</c:v>
                </c:pt>
                <c:pt idx="193">
                  <c:v>156916</c:v>
                </c:pt>
                <c:pt idx="194">
                  <c:v>156916</c:v>
                </c:pt>
                <c:pt idx="195">
                  <c:v>157095</c:v>
                </c:pt>
                <c:pt idx="196">
                  <c:v>157095</c:v>
                </c:pt>
                <c:pt idx="197">
                  <c:v>157198</c:v>
                </c:pt>
                <c:pt idx="198">
                  <c:v>157198</c:v>
                </c:pt>
                <c:pt idx="199">
                  <c:v>157353</c:v>
                </c:pt>
                <c:pt idx="200">
                  <c:v>157353</c:v>
                </c:pt>
                <c:pt idx="201">
                  <c:v>157479</c:v>
                </c:pt>
                <c:pt idx="202">
                  <c:v>157479</c:v>
                </c:pt>
              </c:numCache>
            </c:numRef>
          </c:cat>
          <c:val>
            <c:numRef>
              <c:f>Sheet1!$C$2:$C$204</c:f>
              <c:numCache>
                <c:formatCode>General</c:formatCode>
                <c:ptCount val="203"/>
                <c:pt idx="0">
                  <c:v>0</c:v>
                </c:pt>
                <c:pt idx="1">
                  <c:v>0</c:v>
                </c:pt>
                <c:pt idx="2">
                  <c:v>156</c:v>
                </c:pt>
                <c:pt idx="3">
                  <c:v>156</c:v>
                </c:pt>
                <c:pt idx="4">
                  <c:v>182</c:v>
                </c:pt>
                <c:pt idx="5">
                  <c:v>182</c:v>
                </c:pt>
                <c:pt idx="6">
                  <c:v>258</c:v>
                </c:pt>
                <c:pt idx="7">
                  <c:v>258</c:v>
                </c:pt>
                <c:pt idx="8">
                  <c:v>471</c:v>
                </c:pt>
                <c:pt idx="9">
                  <c:v>471</c:v>
                </c:pt>
                <c:pt idx="10">
                  <c:v>890</c:v>
                </c:pt>
                <c:pt idx="11">
                  <c:v>890</c:v>
                </c:pt>
                <c:pt idx="12">
                  <c:v>140</c:v>
                </c:pt>
                <c:pt idx="13">
                  <c:v>140</c:v>
                </c:pt>
                <c:pt idx="14">
                  <c:v>353</c:v>
                </c:pt>
                <c:pt idx="15">
                  <c:v>353</c:v>
                </c:pt>
                <c:pt idx="16">
                  <c:v>133</c:v>
                </c:pt>
                <c:pt idx="17">
                  <c:v>133</c:v>
                </c:pt>
                <c:pt idx="18">
                  <c:v>683</c:v>
                </c:pt>
                <c:pt idx="19">
                  <c:v>683</c:v>
                </c:pt>
                <c:pt idx="20">
                  <c:v>1361</c:v>
                </c:pt>
                <c:pt idx="21">
                  <c:v>1361</c:v>
                </c:pt>
                <c:pt idx="22">
                  <c:v>177</c:v>
                </c:pt>
                <c:pt idx="23">
                  <c:v>177</c:v>
                </c:pt>
                <c:pt idx="24">
                  <c:v>536</c:v>
                </c:pt>
                <c:pt idx="25">
                  <c:v>536</c:v>
                </c:pt>
                <c:pt idx="26">
                  <c:v>506</c:v>
                </c:pt>
                <c:pt idx="27">
                  <c:v>506</c:v>
                </c:pt>
                <c:pt idx="28">
                  <c:v>1019</c:v>
                </c:pt>
                <c:pt idx="29">
                  <c:v>1019</c:v>
                </c:pt>
                <c:pt idx="30">
                  <c:v>732</c:v>
                </c:pt>
                <c:pt idx="31">
                  <c:v>732</c:v>
                </c:pt>
                <c:pt idx="32">
                  <c:v>476</c:v>
                </c:pt>
                <c:pt idx="33">
                  <c:v>476</c:v>
                </c:pt>
                <c:pt idx="34">
                  <c:v>1287</c:v>
                </c:pt>
                <c:pt idx="35">
                  <c:v>1287</c:v>
                </c:pt>
                <c:pt idx="36">
                  <c:v>714</c:v>
                </c:pt>
                <c:pt idx="37">
                  <c:v>714</c:v>
                </c:pt>
                <c:pt idx="38">
                  <c:v>675</c:v>
                </c:pt>
                <c:pt idx="39">
                  <c:v>675</c:v>
                </c:pt>
                <c:pt idx="40">
                  <c:v>1170</c:v>
                </c:pt>
                <c:pt idx="41">
                  <c:v>1170</c:v>
                </c:pt>
                <c:pt idx="42">
                  <c:v>1054</c:v>
                </c:pt>
                <c:pt idx="43">
                  <c:v>1054</c:v>
                </c:pt>
                <c:pt idx="44">
                  <c:v>1463</c:v>
                </c:pt>
                <c:pt idx="45">
                  <c:v>1463</c:v>
                </c:pt>
                <c:pt idx="46">
                  <c:v>1188</c:v>
                </c:pt>
                <c:pt idx="47">
                  <c:v>1188</c:v>
                </c:pt>
                <c:pt idx="48">
                  <c:v>1459</c:v>
                </c:pt>
                <c:pt idx="49">
                  <c:v>1459</c:v>
                </c:pt>
                <c:pt idx="50">
                  <c:v>1198</c:v>
                </c:pt>
                <c:pt idx="51">
                  <c:v>1198</c:v>
                </c:pt>
                <c:pt idx="52">
                  <c:v>1256</c:v>
                </c:pt>
                <c:pt idx="53">
                  <c:v>1256</c:v>
                </c:pt>
                <c:pt idx="54">
                  <c:v>2301</c:v>
                </c:pt>
                <c:pt idx="55">
                  <c:v>2301</c:v>
                </c:pt>
                <c:pt idx="56">
                  <c:v>1821</c:v>
                </c:pt>
                <c:pt idx="57">
                  <c:v>1821</c:v>
                </c:pt>
                <c:pt idx="58">
                  <c:v>2180</c:v>
                </c:pt>
                <c:pt idx="59">
                  <c:v>2180</c:v>
                </c:pt>
                <c:pt idx="60">
                  <c:v>2641</c:v>
                </c:pt>
                <c:pt idx="61">
                  <c:v>2641</c:v>
                </c:pt>
                <c:pt idx="62">
                  <c:v>3479</c:v>
                </c:pt>
                <c:pt idx="63">
                  <c:v>3479</c:v>
                </c:pt>
                <c:pt idx="64">
                  <c:v>1735</c:v>
                </c:pt>
                <c:pt idx="65">
                  <c:v>1735</c:v>
                </c:pt>
                <c:pt idx="66">
                  <c:v>2477</c:v>
                </c:pt>
                <c:pt idx="67">
                  <c:v>2477</c:v>
                </c:pt>
                <c:pt idx="68">
                  <c:v>2155</c:v>
                </c:pt>
                <c:pt idx="69">
                  <c:v>2155</c:v>
                </c:pt>
                <c:pt idx="70">
                  <c:v>1664</c:v>
                </c:pt>
                <c:pt idx="71">
                  <c:v>1664</c:v>
                </c:pt>
                <c:pt idx="72">
                  <c:v>4422</c:v>
                </c:pt>
                <c:pt idx="73">
                  <c:v>4422</c:v>
                </c:pt>
                <c:pt idx="74">
                  <c:v>1811</c:v>
                </c:pt>
                <c:pt idx="75">
                  <c:v>1811</c:v>
                </c:pt>
                <c:pt idx="76">
                  <c:v>1948</c:v>
                </c:pt>
                <c:pt idx="77">
                  <c:v>1948</c:v>
                </c:pt>
                <c:pt idx="78">
                  <c:v>1569</c:v>
                </c:pt>
                <c:pt idx="79">
                  <c:v>1569</c:v>
                </c:pt>
                <c:pt idx="80">
                  <c:v>2004</c:v>
                </c:pt>
                <c:pt idx="81">
                  <c:v>2004</c:v>
                </c:pt>
                <c:pt idx="82">
                  <c:v>2222</c:v>
                </c:pt>
                <c:pt idx="83">
                  <c:v>2222</c:v>
                </c:pt>
                <c:pt idx="84">
                  <c:v>1579</c:v>
                </c:pt>
                <c:pt idx="85">
                  <c:v>1579</c:v>
                </c:pt>
                <c:pt idx="86">
                  <c:v>858</c:v>
                </c:pt>
                <c:pt idx="87">
                  <c:v>858</c:v>
                </c:pt>
                <c:pt idx="88">
                  <c:v>1876</c:v>
                </c:pt>
                <c:pt idx="89">
                  <c:v>1876</c:v>
                </c:pt>
                <c:pt idx="90">
                  <c:v>1775</c:v>
                </c:pt>
                <c:pt idx="91">
                  <c:v>1775</c:v>
                </c:pt>
                <c:pt idx="92">
                  <c:v>2124</c:v>
                </c:pt>
                <c:pt idx="93">
                  <c:v>2124</c:v>
                </c:pt>
                <c:pt idx="94">
                  <c:v>1516</c:v>
                </c:pt>
                <c:pt idx="95">
                  <c:v>1516</c:v>
                </c:pt>
                <c:pt idx="96">
                  <c:v>1515</c:v>
                </c:pt>
                <c:pt idx="97">
                  <c:v>1515</c:v>
                </c:pt>
                <c:pt idx="98">
                  <c:v>1056</c:v>
                </c:pt>
                <c:pt idx="99">
                  <c:v>1056</c:v>
                </c:pt>
                <c:pt idx="100">
                  <c:v>1353</c:v>
                </c:pt>
                <c:pt idx="101">
                  <c:v>1353</c:v>
                </c:pt>
                <c:pt idx="102">
                  <c:v>876</c:v>
                </c:pt>
                <c:pt idx="103">
                  <c:v>876</c:v>
                </c:pt>
                <c:pt idx="104">
                  <c:v>2391</c:v>
                </c:pt>
                <c:pt idx="105">
                  <c:v>2391</c:v>
                </c:pt>
                <c:pt idx="106">
                  <c:v>1297</c:v>
                </c:pt>
                <c:pt idx="107">
                  <c:v>1297</c:v>
                </c:pt>
                <c:pt idx="108">
                  <c:v>1962</c:v>
                </c:pt>
                <c:pt idx="109">
                  <c:v>1962</c:v>
                </c:pt>
                <c:pt idx="110">
                  <c:v>975</c:v>
                </c:pt>
                <c:pt idx="111">
                  <c:v>975</c:v>
                </c:pt>
                <c:pt idx="112">
                  <c:v>1263</c:v>
                </c:pt>
                <c:pt idx="113">
                  <c:v>1263</c:v>
                </c:pt>
                <c:pt idx="114">
                  <c:v>809</c:v>
                </c:pt>
                <c:pt idx="115">
                  <c:v>809</c:v>
                </c:pt>
                <c:pt idx="116">
                  <c:v>327</c:v>
                </c:pt>
                <c:pt idx="117">
                  <c:v>327</c:v>
                </c:pt>
                <c:pt idx="118">
                  <c:v>1081</c:v>
                </c:pt>
                <c:pt idx="119">
                  <c:v>1081</c:v>
                </c:pt>
                <c:pt idx="120">
                  <c:v>608</c:v>
                </c:pt>
                <c:pt idx="121">
                  <c:v>608</c:v>
                </c:pt>
                <c:pt idx="122">
                  <c:v>404</c:v>
                </c:pt>
                <c:pt idx="123">
                  <c:v>404</c:v>
                </c:pt>
                <c:pt idx="124">
                  <c:v>330</c:v>
                </c:pt>
                <c:pt idx="125">
                  <c:v>330</c:v>
                </c:pt>
                <c:pt idx="126">
                  <c:v>560</c:v>
                </c:pt>
                <c:pt idx="127">
                  <c:v>560</c:v>
                </c:pt>
                <c:pt idx="128">
                  <c:v>704</c:v>
                </c:pt>
                <c:pt idx="129">
                  <c:v>704</c:v>
                </c:pt>
                <c:pt idx="130">
                  <c:v>1051</c:v>
                </c:pt>
                <c:pt idx="131">
                  <c:v>1051</c:v>
                </c:pt>
                <c:pt idx="132">
                  <c:v>229</c:v>
                </c:pt>
                <c:pt idx="133">
                  <c:v>229</c:v>
                </c:pt>
                <c:pt idx="134">
                  <c:v>645</c:v>
                </c:pt>
                <c:pt idx="135">
                  <c:v>645</c:v>
                </c:pt>
                <c:pt idx="136">
                  <c:v>571</c:v>
                </c:pt>
                <c:pt idx="137">
                  <c:v>571</c:v>
                </c:pt>
                <c:pt idx="138">
                  <c:v>134</c:v>
                </c:pt>
                <c:pt idx="139">
                  <c:v>134</c:v>
                </c:pt>
                <c:pt idx="140">
                  <c:v>299</c:v>
                </c:pt>
                <c:pt idx="141">
                  <c:v>299</c:v>
                </c:pt>
                <c:pt idx="142">
                  <c:v>201</c:v>
                </c:pt>
                <c:pt idx="143">
                  <c:v>201</c:v>
                </c:pt>
                <c:pt idx="144">
                  <c:v>379</c:v>
                </c:pt>
                <c:pt idx="145">
                  <c:v>379</c:v>
                </c:pt>
                <c:pt idx="146">
                  <c:v>319</c:v>
                </c:pt>
                <c:pt idx="147">
                  <c:v>319</c:v>
                </c:pt>
                <c:pt idx="148">
                  <c:v>269</c:v>
                </c:pt>
                <c:pt idx="149">
                  <c:v>269</c:v>
                </c:pt>
                <c:pt idx="150">
                  <c:v>178</c:v>
                </c:pt>
                <c:pt idx="151">
                  <c:v>178</c:v>
                </c:pt>
                <c:pt idx="152">
                  <c:v>434</c:v>
                </c:pt>
                <c:pt idx="153">
                  <c:v>434</c:v>
                </c:pt>
                <c:pt idx="154">
                  <c:v>81</c:v>
                </c:pt>
                <c:pt idx="155">
                  <c:v>81</c:v>
                </c:pt>
                <c:pt idx="156">
                  <c:v>187</c:v>
                </c:pt>
                <c:pt idx="157">
                  <c:v>187</c:v>
                </c:pt>
                <c:pt idx="158">
                  <c:v>204</c:v>
                </c:pt>
                <c:pt idx="159">
                  <c:v>204</c:v>
                </c:pt>
                <c:pt idx="160">
                  <c:v>230</c:v>
                </c:pt>
                <c:pt idx="161">
                  <c:v>230</c:v>
                </c:pt>
                <c:pt idx="162">
                  <c:v>190</c:v>
                </c:pt>
                <c:pt idx="163">
                  <c:v>190</c:v>
                </c:pt>
                <c:pt idx="164">
                  <c:v>153</c:v>
                </c:pt>
                <c:pt idx="165">
                  <c:v>153</c:v>
                </c:pt>
                <c:pt idx="166">
                  <c:v>24</c:v>
                </c:pt>
                <c:pt idx="167">
                  <c:v>24</c:v>
                </c:pt>
                <c:pt idx="168">
                  <c:v>40</c:v>
                </c:pt>
                <c:pt idx="169">
                  <c:v>40</c:v>
                </c:pt>
                <c:pt idx="170">
                  <c:v>79</c:v>
                </c:pt>
                <c:pt idx="171">
                  <c:v>79</c:v>
                </c:pt>
                <c:pt idx="172">
                  <c:v>156</c:v>
                </c:pt>
                <c:pt idx="173">
                  <c:v>156</c:v>
                </c:pt>
                <c:pt idx="174">
                  <c:v>58</c:v>
                </c:pt>
                <c:pt idx="175">
                  <c:v>58</c:v>
                </c:pt>
                <c:pt idx="176">
                  <c:v>32</c:v>
                </c:pt>
                <c:pt idx="177">
                  <c:v>32</c:v>
                </c:pt>
                <c:pt idx="178">
                  <c:v>38</c:v>
                </c:pt>
                <c:pt idx="179">
                  <c:v>38</c:v>
                </c:pt>
                <c:pt idx="180">
                  <c:v>62</c:v>
                </c:pt>
                <c:pt idx="181">
                  <c:v>62</c:v>
                </c:pt>
                <c:pt idx="182">
                  <c:v>15</c:v>
                </c:pt>
                <c:pt idx="183">
                  <c:v>15</c:v>
                </c:pt>
                <c:pt idx="184">
                  <c:v>35</c:v>
                </c:pt>
                <c:pt idx="185">
                  <c:v>35</c:v>
                </c:pt>
                <c:pt idx="186">
                  <c:v>26</c:v>
                </c:pt>
                <c:pt idx="187">
                  <c:v>26</c:v>
                </c:pt>
                <c:pt idx="188">
                  <c:v>23</c:v>
                </c:pt>
                <c:pt idx="189">
                  <c:v>23</c:v>
                </c:pt>
                <c:pt idx="190">
                  <c:v>19</c:v>
                </c:pt>
                <c:pt idx="191">
                  <c:v>19</c:v>
                </c:pt>
                <c:pt idx="192">
                  <c:v>7</c:v>
                </c:pt>
                <c:pt idx="193">
                  <c:v>7</c:v>
                </c:pt>
                <c:pt idx="194">
                  <c:v>6</c:v>
                </c:pt>
                <c:pt idx="195">
                  <c:v>6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82-4C43-BA6D-700696EF9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037040"/>
        <c:axId val="1711038128"/>
      </c:areaChart>
      <c:dateAx>
        <c:axId val="1711037040"/>
        <c:scaling>
          <c:orientation val="minMax"/>
          <c:max val="1495354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# of freshmen</a:t>
                </a:r>
                <a:r>
                  <a:rPr lang="en-US" baseline="0" dirty="0" smtClean="0"/>
                  <a:t> seeking bachelor’s in </a:t>
                </a:r>
                <a:r>
                  <a:rPr lang="en-US" baseline="0" dirty="0" smtClean="0"/>
                  <a:t>2013</a:t>
                </a:r>
                <a:endParaRPr lang="en-US" baseline="0" dirty="0" smtClean="0"/>
              </a:p>
              <a:p>
                <a:pPr>
                  <a:defRPr/>
                </a:pPr>
                <a:r>
                  <a:rPr lang="en-US" baseline="0" dirty="0" smtClean="0"/>
                  <a:t>(</a:t>
                </a:r>
                <a:r>
                  <a:rPr lang="en-US" baseline="0" dirty="0" smtClean="0"/>
                  <a:t>1.50 </a:t>
                </a:r>
                <a:r>
                  <a:rPr lang="en-US" baseline="0" dirty="0" smtClean="0"/>
                  <a:t>million total)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1711038128"/>
        <c:crosses val="autoZero"/>
        <c:auto val="0"/>
        <c:lblOffset val="100"/>
        <c:baseTimeUnit val="years"/>
        <c:majorUnit val="250000"/>
        <c:majorTimeUnit val="days"/>
      </c:dateAx>
      <c:valAx>
        <c:axId val="1711038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% of freshmen receiving bachelor’s (at 1</a:t>
                </a:r>
                <a:r>
                  <a:rPr lang="en-US" baseline="30000" dirty="0" smtClean="0"/>
                  <a:t>st</a:t>
                </a:r>
                <a:r>
                  <a:rPr lang="en-US" baseline="0" dirty="0" smtClean="0"/>
                  <a:t> college)</a:t>
                </a:r>
                <a:r>
                  <a:rPr lang="en-US" dirty="0" smtClean="0"/>
                  <a:t> by </a:t>
                </a:r>
                <a:r>
                  <a:rPr lang="en-US" dirty="0" smtClean="0"/>
                  <a:t>2019</a:t>
                </a:r>
                <a:endParaRPr lang="en-US" dirty="0"/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171103704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0.38658</cdr:x>
      <cdr:y>0.56064</cdr:y>
    </cdr:from>
    <cdr:to>
      <cdr:x>0.71659</cdr:x>
      <cdr:y>0.64502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181382" y="2720562"/>
          <a:ext cx="2715850" cy="409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 years = </a:t>
          </a:r>
          <a:r>
            <a:rPr lang="en-US" sz="1800" dirty="0" smtClean="0"/>
            <a:t>45%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0.38658</cdr:x>
      <cdr:y>0.44248</cdr:y>
    </cdr:from>
    <cdr:to>
      <cdr:x>0.71659</cdr:x>
      <cdr:y>0.52685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181382" y="2147168"/>
          <a:ext cx="2715850" cy="4094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5 years = 15%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0.38141</cdr:x>
      <cdr:y>0.34751</cdr:y>
    </cdr:from>
    <cdr:to>
      <cdr:x>0.71142</cdr:x>
      <cdr:y>0.43188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38819" y="1686328"/>
          <a:ext cx="2715904" cy="40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bg1"/>
              </a:solidFill>
            </a:rPr>
            <a:t>4-6 years = </a:t>
          </a:r>
          <a:r>
            <a:rPr lang="en-US" sz="1800" dirty="0" smtClean="0">
              <a:solidFill>
                <a:schemeClr val="bg1"/>
              </a:solidFill>
            </a:rPr>
            <a:t>63%</a:t>
          </a:r>
          <a:endParaRPr lang="en-US" sz="1800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0.40347</cdr:x>
      <cdr:y>0.62434</cdr:y>
    </cdr:from>
    <cdr:to>
      <cdr:x>0.73348</cdr:x>
      <cdr:y>0.70872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320437" y="3029701"/>
          <a:ext cx="2715850" cy="409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 years = </a:t>
          </a:r>
          <a:r>
            <a:rPr lang="en-US" sz="1800" dirty="0" smtClean="0"/>
            <a:t>30%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0.40347</cdr:x>
      <cdr:y>0.52978</cdr:y>
    </cdr:from>
    <cdr:to>
      <cdr:x>0.73348</cdr:x>
      <cdr:y>0.61415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320437" y="2570810"/>
          <a:ext cx="2715850" cy="40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5 years = </a:t>
          </a:r>
          <a:r>
            <a:rPr lang="en-US" sz="1800" dirty="0" smtClean="0"/>
            <a:t>16%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0.40651</cdr:x>
      <cdr:y>0.45781</cdr:y>
    </cdr:from>
    <cdr:to>
      <cdr:x>0.73652</cdr:x>
      <cdr:y>0.54218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345396" y="2221596"/>
          <a:ext cx="2715850" cy="4094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tx1"/>
              </a:solidFill>
            </a:rPr>
            <a:t>4-6 years = </a:t>
          </a:r>
          <a:r>
            <a:rPr lang="en-US" sz="1800" dirty="0" smtClean="0">
              <a:solidFill>
                <a:schemeClr val="tx1"/>
              </a:solidFill>
            </a:rPr>
            <a:t>51</a:t>
          </a:r>
          <a:r>
            <a:rPr lang="en-US" sz="1800" dirty="0" smtClean="0">
              <a:solidFill>
                <a:schemeClr val="tx1"/>
              </a:solidFill>
            </a:rPr>
            <a:t>%</a:t>
          </a:r>
          <a:endParaRPr lang="en-US" sz="1800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0.30666</cdr:x>
      <cdr:y>0.62434</cdr:y>
    </cdr:from>
    <cdr:to>
      <cdr:x>0.63667</cdr:x>
      <cdr:y>0.70872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23664" y="3029701"/>
          <a:ext cx="2715850" cy="4094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 years = </a:t>
          </a:r>
          <a:r>
            <a:rPr lang="en-US" sz="1800" dirty="0" smtClean="0"/>
            <a:t>26%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0.30666</cdr:x>
      <cdr:y>0.52978</cdr:y>
    </cdr:from>
    <cdr:to>
      <cdr:x>0.63667</cdr:x>
      <cdr:y>0.61415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523664" y="2570810"/>
          <a:ext cx="2715850" cy="40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5 years = </a:t>
          </a:r>
          <a:r>
            <a:rPr lang="en-US" sz="1800" dirty="0" smtClean="0"/>
            <a:t>15%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0.30666</cdr:x>
      <cdr:y>0.46095</cdr:y>
    </cdr:from>
    <cdr:to>
      <cdr:x>0.63667</cdr:x>
      <cdr:y>0.54532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523664" y="2236787"/>
          <a:ext cx="2715850" cy="4094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solidFill>
                <a:schemeClr val="tx1"/>
              </a:solidFill>
            </a:rPr>
            <a:t>4-6 years = </a:t>
          </a:r>
          <a:r>
            <a:rPr lang="en-US" sz="1800" dirty="0" smtClean="0">
              <a:solidFill>
                <a:schemeClr val="tx1"/>
              </a:solidFill>
            </a:rPr>
            <a:t>44</a:t>
          </a:r>
          <a:r>
            <a:rPr lang="en-US" sz="1800" dirty="0" smtClean="0">
              <a:solidFill>
                <a:schemeClr val="tx1"/>
              </a:solidFill>
            </a:rPr>
            <a:t>%</a:t>
          </a:r>
          <a:endParaRPr lang="en-US" sz="1800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51D5-ED10-6243-B97E-0B30D5D1ED2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F5D83-F57A-2B44-9A72-CD22A858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E9822-3267-4DED-B7B3-9AE22186BC6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ED6B0-C101-45D5-8DF6-4F05D8094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5" y="-1413053"/>
            <a:ext cx="12832369" cy="9915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104" y="223106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104" y="370532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rris.Logo.Full Color.horizontal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87" y="5122548"/>
            <a:ext cx="3079215" cy="13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" y="6363928"/>
            <a:ext cx="2233947" cy="35754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3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7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og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Harris.Logo.Full Color.horizont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18" y="1971695"/>
            <a:ext cx="5944564" cy="26042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85037" y="3712653"/>
            <a:ext cx="5044663" cy="997309"/>
          </a:xfrm>
        </p:spPr>
        <p:txBody>
          <a:bodyPr>
            <a:normAutofit/>
          </a:bodyPr>
          <a:lstStyle>
            <a:lvl1pPr>
              <a:defRPr sz="3600" spc="-50" baseline="1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985037" y="4399410"/>
            <a:ext cx="5044663" cy="1752600"/>
          </a:xfrm>
        </p:spPr>
        <p:txBody>
          <a:bodyPr/>
          <a:lstStyle>
            <a:lvl1pPr marL="0" indent="0" algn="l">
              <a:buNone/>
              <a:defRPr baseline="1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82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5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94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85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Harris.Logo.Full Color.horizonta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18" y="1971695"/>
            <a:ext cx="5944564" cy="26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-150"/>
            </a:lvl1pPr>
          </a:lstStyle>
          <a:p>
            <a:r>
              <a:rPr kumimoji="0" lang="en-US" sz="4400" b="0" i="0" u="none" strike="noStrike" kern="1200" cap="none" spc="-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473"/>
            <a:ext cx="8229600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pc="-150"/>
            </a:lvl1pPr>
          </a:lstStyle>
          <a:p>
            <a:r>
              <a:rPr kumimoji="0" lang="en-US" sz="4400" b="0" i="0" u="none" strike="noStrike" kern="1200" cap="none" spc="-2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257050"/>
            <a:ext cx="9144000" cy="4869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5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285" y="-1413053"/>
            <a:ext cx="12832369" cy="991592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26163"/>
            <a:ext cx="9144000" cy="73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4" y="6363928"/>
            <a:ext cx="2233953" cy="3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9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82" r:id="rId2"/>
    <p:sldLayoutId id="2147493467" r:id="rId3"/>
    <p:sldLayoutId id="2147493457" r:id="rId4"/>
    <p:sldLayoutId id="2147493483" r:id="rId5"/>
    <p:sldLayoutId id="2147493458" r:id="rId6"/>
    <p:sldLayoutId id="2147493459" r:id="rId7"/>
    <p:sldLayoutId id="2147493460" r:id="rId8"/>
    <p:sldLayoutId id="2147493461" r:id="rId9"/>
    <p:sldLayoutId id="2147493462" r:id="rId10"/>
    <p:sldLayoutId id="2147493463" r:id="rId11"/>
    <p:sldLayoutId id="2147493464" r:id="rId12"/>
    <p:sldLayoutId id="2147493465" r:id="rId13"/>
    <p:sldLayoutId id="2147493466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 spc="-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B5FE-BC24-7F43-8FD5-84E7AC50C0EB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188B-4459-EF48-B024-D81755897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  <p:sldLayoutId id="2147493472" r:id="rId2"/>
    <p:sldLayoutId id="2147493473" r:id="rId3"/>
    <p:sldLayoutId id="2147493474" r:id="rId4"/>
    <p:sldLayoutId id="2147493475" r:id="rId5"/>
    <p:sldLayoutId id="2147493476" r:id="rId6"/>
    <p:sldLayoutId id="2147493477" r:id="rId7"/>
    <p:sldLayoutId id="2147493478" r:id="rId8"/>
    <p:sldLayoutId id="2147493479" r:id="rId9"/>
    <p:sldLayoutId id="2147493480" r:id="rId10"/>
    <p:sldLayoutId id="214749348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</a:t>
            </a:r>
            <a:r>
              <a:rPr lang="en-US" sz="3200" dirty="0" smtClean="0"/>
              <a:t>1.50 </a:t>
            </a:r>
            <a:r>
              <a:rPr lang="en-US" sz="3200" dirty="0" smtClean="0"/>
              <a:t>million freshmen seeking bachelor’s in </a:t>
            </a:r>
            <a:r>
              <a:rPr lang="en-US" sz="3200" dirty="0" smtClean="0"/>
              <a:t>2013, 63% </a:t>
            </a:r>
            <a:r>
              <a:rPr lang="en-US" sz="3200" dirty="0" smtClean="0"/>
              <a:t>earned them at their initial colleges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382322"/>
              </p:ext>
            </p:extLst>
          </p:nvPr>
        </p:nvGraphicFramePr>
        <p:xfrm>
          <a:off x="477838" y="1417638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80676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9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1770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5862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3738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0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</a:t>
            </a:r>
            <a:r>
              <a:rPr lang="en-US" sz="3200" dirty="0" smtClean="0"/>
              <a:t>158,000 Black freshmen </a:t>
            </a:r>
            <a:r>
              <a:rPr lang="en-US" sz="3200" dirty="0" smtClean="0"/>
              <a:t>seeking bachelor’s in </a:t>
            </a:r>
            <a:r>
              <a:rPr lang="en-US" sz="3200" dirty="0" smtClean="0"/>
              <a:t>2013, </a:t>
            </a:r>
            <a:r>
              <a:rPr lang="en-US" sz="3200" dirty="0" smtClean="0"/>
              <a:t>only </a:t>
            </a:r>
            <a:r>
              <a:rPr lang="en-US" sz="3200" dirty="0" smtClean="0"/>
              <a:t>26% </a:t>
            </a:r>
            <a:r>
              <a:rPr lang="en-US" sz="3200" dirty="0" smtClean="0"/>
              <a:t>earned degrees in 4 years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580715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number of “high graduation rate” seats is much lower for </a:t>
            </a:r>
            <a:r>
              <a:rPr lang="en-US" sz="3200" dirty="0" smtClean="0"/>
              <a:t>Black students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72030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4176213" y="2729549"/>
            <a:ext cx="2320121" cy="736981"/>
          </a:xfrm>
          <a:prstGeom prst="wedgeRectCallout">
            <a:avLst>
              <a:gd name="adj1" fmla="val -101894"/>
              <a:gd name="adj2" fmla="val 1971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Only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5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above 80%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189861" y="4390717"/>
            <a:ext cx="1596787" cy="928048"/>
          </a:xfrm>
          <a:prstGeom prst="wedgeRectCallout">
            <a:avLst>
              <a:gd name="adj1" fmla="val -137231"/>
              <a:gd name="adj2" fmla="val -875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64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below 50%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9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data reflections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540"/>
            <a:ext cx="8229600" cy="4704357"/>
          </a:xfrm>
        </p:spPr>
        <p:txBody>
          <a:bodyPr>
            <a:noAutofit/>
          </a:bodyPr>
          <a:lstStyle/>
          <a:p>
            <a:r>
              <a:rPr lang="en-US" sz="2000" dirty="0" smtClean="0"/>
              <a:t>Be careful how you break out subgroups</a:t>
            </a:r>
          </a:p>
          <a:p>
            <a:pPr lvl="1"/>
            <a:r>
              <a:rPr lang="en-US" sz="2000" dirty="0" smtClean="0"/>
              <a:t>“All students”=45% in 4 years, 63% in 6</a:t>
            </a:r>
          </a:p>
          <a:p>
            <a:pPr lvl="1"/>
            <a:r>
              <a:rPr lang="en-US" sz="2000" dirty="0" smtClean="0"/>
              <a:t>“Black and </a:t>
            </a:r>
            <a:r>
              <a:rPr lang="en-US" sz="2000" dirty="0" err="1" smtClean="0"/>
              <a:t>Latinx</a:t>
            </a:r>
            <a:r>
              <a:rPr lang="en-US" sz="2000" dirty="0" smtClean="0"/>
              <a:t>”=30% in 4 years, 51% in 6</a:t>
            </a:r>
          </a:p>
          <a:p>
            <a:pPr lvl="1"/>
            <a:r>
              <a:rPr lang="en-US" sz="2000" dirty="0" smtClean="0"/>
              <a:t>“Black only”=26% in 4 years, 44% in 6</a:t>
            </a:r>
          </a:p>
          <a:p>
            <a:pPr lvl="1"/>
            <a:r>
              <a:rPr lang="en-US" sz="2000" dirty="0" smtClean="0"/>
              <a:t>If you want to focus on Black students, using “underrepresented minority” mixes in </a:t>
            </a:r>
            <a:r>
              <a:rPr lang="en-US" sz="2000" dirty="0" err="1" smtClean="0"/>
              <a:t>Latinx</a:t>
            </a:r>
            <a:r>
              <a:rPr lang="en-US" sz="2000" dirty="0" smtClean="0"/>
              <a:t> students (33%, 56%) in a confounding way; keep in mind that “All students” </a:t>
            </a:r>
            <a:r>
              <a:rPr lang="en-US" sz="2000" smtClean="0"/>
              <a:t>includes those two groups</a:t>
            </a:r>
            <a:endParaRPr lang="en-US" sz="2000" dirty="0" smtClean="0"/>
          </a:p>
          <a:p>
            <a:r>
              <a:rPr lang="en-US" sz="2000" dirty="0" smtClean="0"/>
              <a:t>Graph design choices change emphasis</a:t>
            </a:r>
          </a:p>
          <a:p>
            <a:pPr lvl="1"/>
            <a:r>
              <a:rPr lang="en-US" sz="2000" dirty="0" smtClean="0"/>
              <a:t>Slope graph using 6-year grad rates paints a more positive picture, but is easier to read than trying to include 4 &amp; 5-year</a:t>
            </a:r>
          </a:p>
          <a:p>
            <a:pPr lvl="1"/>
            <a:r>
              <a:rPr lang="en-US" sz="2000" dirty="0" smtClean="0"/>
              <a:t>X-axis staying locked at 1.5M students emphasizes the portion of the slice, but makes detail harder to see; when you create a graph, think about which features of data you want to emphasize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816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</a:t>
            </a:r>
            <a:r>
              <a:rPr lang="en-US" sz="3200" dirty="0" smtClean="0"/>
              <a:t>1.50 </a:t>
            </a:r>
            <a:r>
              <a:rPr lang="en-US" sz="3200" dirty="0" smtClean="0"/>
              <a:t>million freshmen seeking bachelor’s in </a:t>
            </a:r>
            <a:r>
              <a:rPr lang="en-US" sz="3200" dirty="0" smtClean="0"/>
              <a:t>2013, </a:t>
            </a:r>
            <a:r>
              <a:rPr lang="en-US" sz="3200" dirty="0" smtClean="0"/>
              <a:t>only </a:t>
            </a:r>
            <a:r>
              <a:rPr lang="en-US" sz="3200" dirty="0" smtClean="0"/>
              <a:t>45% </a:t>
            </a:r>
            <a:r>
              <a:rPr lang="en-US" sz="3200" dirty="0" smtClean="0"/>
              <a:t>earned degrees in 4 years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496602"/>
              </p:ext>
            </p:extLst>
          </p:nvPr>
        </p:nvGraphicFramePr>
        <p:xfrm>
          <a:off x="477838" y="1417638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0676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770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5862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3738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This attainment is skewed by college—some are much better than others at graduating students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995725"/>
              </p:ext>
            </p:extLst>
          </p:nvPr>
        </p:nvGraphicFramePr>
        <p:xfrm>
          <a:off x="477838" y="1447800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ular Callout 8"/>
          <p:cNvSpPr/>
          <p:nvPr/>
        </p:nvSpPr>
        <p:spPr bwMode="auto">
          <a:xfrm>
            <a:off x="2524836" y="2402001"/>
            <a:ext cx="1596787" cy="928048"/>
          </a:xfrm>
          <a:prstGeom prst="wedgeRectCallout">
            <a:avLst>
              <a:gd name="adj1" fmla="val 26590"/>
              <a:gd name="adj2" fmla="val 9575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24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below 50%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176213" y="2402001"/>
            <a:ext cx="2320121" cy="736981"/>
          </a:xfrm>
          <a:prstGeom prst="wedgeRectCallout">
            <a:avLst>
              <a:gd name="adj1" fmla="val 64182"/>
              <a:gd name="adj2" fmla="val 2813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Only </a:t>
            </a:r>
            <a:r>
              <a:rPr lang="en-US" sz="1400" b="1" dirty="0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</a:rPr>
              <a:t>22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above 80%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373504" y="3466530"/>
            <a:ext cx="1364779" cy="1392071"/>
          </a:xfrm>
          <a:prstGeom prst="wedgeRectCallout">
            <a:avLst>
              <a:gd name="adj1" fmla="val -79977"/>
              <a:gd name="adj2" fmla="val -665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staff graduated from colleges averaging 70% completion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2797792" y="4162565"/>
            <a:ext cx="3466529" cy="696036"/>
          </a:xfrm>
          <a:prstGeom prst="wedgeRectCallout">
            <a:avLst>
              <a:gd name="adj1" fmla="val 1905"/>
              <a:gd name="adj2" fmla="val -13353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Class of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2019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planned in June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2019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to matriculate to colleges averaging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58%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completion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0676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16909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1770" y="5323894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862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3738" y="5323894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8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3" y="2905125"/>
            <a:ext cx="706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Unfortunately: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The graduation “winners” at colleges are also skewed by race/ethnicity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4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359,000 </a:t>
            </a:r>
            <a:r>
              <a:rPr lang="en-US" sz="3200" dirty="0" smtClean="0"/>
              <a:t>African American/Hispanic freshmen sought bachelor’s in </a:t>
            </a:r>
            <a:r>
              <a:rPr lang="en-US" sz="3200" dirty="0" smtClean="0"/>
              <a:t>2013; 51% </a:t>
            </a:r>
            <a:r>
              <a:rPr lang="en-US" sz="3200" dirty="0" smtClean="0"/>
              <a:t>earned them at initial colleges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3308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Of the </a:t>
            </a:r>
            <a:r>
              <a:rPr lang="en-US" sz="3200" dirty="0" smtClean="0"/>
              <a:t>359,000 </a:t>
            </a:r>
            <a:r>
              <a:rPr lang="en-US" sz="3200" dirty="0" smtClean="0"/>
              <a:t>AA/H freshmen seeking bachelor’s in </a:t>
            </a:r>
            <a:r>
              <a:rPr lang="en-US" sz="3200" dirty="0" smtClean="0"/>
              <a:t>2013, </a:t>
            </a:r>
            <a:r>
              <a:rPr lang="en-US" sz="3200" dirty="0" smtClean="0"/>
              <a:t>only </a:t>
            </a:r>
            <a:r>
              <a:rPr lang="en-US" sz="3200" dirty="0" smtClean="0"/>
              <a:t>30% </a:t>
            </a:r>
            <a:r>
              <a:rPr lang="en-US" sz="3200" dirty="0" smtClean="0"/>
              <a:t>earned degrees in 4 years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762906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7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The number of “high graduation rate” seats is much lower for minority students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798117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4176213" y="2729549"/>
            <a:ext cx="2320121" cy="736981"/>
          </a:xfrm>
          <a:prstGeom prst="wedgeRectCallout">
            <a:avLst>
              <a:gd name="adj1" fmla="val -73710"/>
              <a:gd name="adj2" fmla="val 1971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Only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8%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above 80%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4189861" y="3595468"/>
            <a:ext cx="3466529" cy="696036"/>
          </a:xfrm>
          <a:prstGeom prst="wedgeRectCallout">
            <a:avLst>
              <a:gd name="adj1" fmla="val -78237"/>
              <a:gd name="adj2" fmla="val 141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Noble Class of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2019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planned in June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2019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to matriculate to colleges averaging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53%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completion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189861" y="4390717"/>
            <a:ext cx="1596787" cy="928048"/>
          </a:xfrm>
          <a:prstGeom prst="wedgeRectCallout">
            <a:avLst>
              <a:gd name="adj1" fmla="val -119585"/>
              <a:gd name="adj2" fmla="val -8757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49%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of seats are at colleges with completion rates below 50%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63" y="2905125"/>
            <a:ext cx="706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What about just for Black students?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563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158,000 Black freshmen </a:t>
            </a:r>
            <a:r>
              <a:rPr lang="en-US" sz="3200" dirty="0" smtClean="0"/>
              <a:t>sought bachelor’s in </a:t>
            </a:r>
            <a:r>
              <a:rPr lang="en-US" sz="3200" dirty="0" smtClean="0"/>
              <a:t>2013; 44% </a:t>
            </a:r>
            <a:r>
              <a:rPr lang="en-US" sz="3200" dirty="0" smtClean="0"/>
              <a:t>earned them at initial colleges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095491"/>
              </p:ext>
            </p:extLst>
          </p:nvPr>
        </p:nvGraphicFramePr>
        <p:xfrm>
          <a:off x="477838" y="1725613"/>
          <a:ext cx="8229600" cy="485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19712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909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500k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170" y="5472752"/>
            <a:ext cx="818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750k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7352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1,000k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00" y="5472752"/>
            <a:ext cx="928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ＭＳ Ｐゴシック" pitchFamily="34" charset="-128"/>
                <a:cs typeface="+mn-cs"/>
              </a:rPr>
              <a:t>1,250k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arris 2">
      <a:dk1>
        <a:sysClr val="windowText" lastClr="000000"/>
      </a:dk1>
      <a:lt1>
        <a:sysClr val="window" lastClr="FFFFFF"/>
      </a:lt1>
      <a:dk2>
        <a:srgbClr val="767676"/>
      </a:dk2>
      <a:lt2>
        <a:srgbClr val="D6D6CE"/>
      </a:lt2>
      <a:accent1>
        <a:srgbClr val="AE1300"/>
      </a:accent1>
      <a:accent2>
        <a:srgbClr val="800000"/>
      </a:accent2>
      <a:accent3>
        <a:srgbClr val="6D0020"/>
      </a:accent3>
      <a:accent4>
        <a:srgbClr val="4E131E"/>
      </a:accent4>
      <a:accent5>
        <a:srgbClr val="1BBCEF"/>
      </a:accent5>
      <a:accent6>
        <a:srgbClr val="ED1C1A"/>
      </a:accent6>
      <a:hlink>
        <a:srgbClr val="5B96AD"/>
      </a:hlink>
      <a:folHlink>
        <a:srgbClr val="919191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NobleNetwork PPT Templat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NobleNetwork PPT Template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856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Arial Black</vt:lpstr>
      <vt:lpstr>Calibri</vt:lpstr>
      <vt:lpstr>Verdana</vt:lpstr>
      <vt:lpstr>Office Theme</vt:lpstr>
      <vt:lpstr>Custom Design</vt:lpstr>
      <vt:lpstr>Of the 1.50 million freshmen seeking bachelor’s in 2013, 63% earned them at their initial colleges</vt:lpstr>
      <vt:lpstr>Of the 1.50 million freshmen seeking bachelor’s in 2013, only 45% earned degrees in 4 years</vt:lpstr>
      <vt:lpstr>This attainment is skewed by college—some are much better than others at graduating students</vt:lpstr>
      <vt:lpstr>Unfortunately:  The graduation “winners” at colleges are also skewed by race/ethnicity</vt:lpstr>
      <vt:lpstr>359,000 African American/Hispanic freshmen sought bachelor’s in 2013; 51% earned them at initial colleges</vt:lpstr>
      <vt:lpstr>Of the 359,000 AA/H freshmen seeking bachelor’s in 2013, only 30% earned degrees in 4 years</vt:lpstr>
      <vt:lpstr>The number of “high graduation rate” seats is much lower for minority students</vt:lpstr>
      <vt:lpstr>What about just for Black students?</vt:lpstr>
      <vt:lpstr>158,000 Black freshmen sought bachelor’s in 2013; 44% earned them at initial colleges</vt:lpstr>
      <vt:lpstr>Of the 158,000 Black freshmen seeking bachelor’s in 2013, only 26% earned degrees in 4 years</vt:lpstr>
      <vt:lpstr>The number of “high graduation rate” seats is much lower for Black students</vt:lpstr>
      <vt:lpstr>A few data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Niksch, Matt</cp:lastModifiedBy>
  <cp:revision>130</cp:revision>
  <cp:lastPrinted>2016-08-29T17:43:18Z</cp:lastPrinted>
  <dcterms:created xsi:type="dcterms:W3CDTF">2010-04-12T23:12:02Z</dcterms:created>
  <dcterms:modified xsi:type="dcterms:W3CDTF">2021-03-28T19:17:42Z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