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3" r:id="rId14"/>
    <p:sldId id="274" r:id="rId15"/>
    <p:sldId id="275" r:id="rId16"/>
    <p:sldId id="279" r:id="rId17"/>
    <p:sldId id="276" r:id="rId18"/>
    <p:sldId id="278" r:id="rId19"/>
    <p:sldId id="270" r:id="rId20"/>
    <p:sldId id="277" r:id="rId21"/>
    <p:sldId id="272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5" r:id="rId35"/>
    <p:sldId id="296" r:id="rId36"/>
    <p:sldId id="297" r:id="rId37"/>
    <p:sldId id="292" r:id="rId38"/>
    <p:sldId id="293" r:id="rId39"/>
    <p:sldId id="298" r:id="rId40"/>
    <p:sldId id="299" r:id="rId41"/>
    <p:sldId id="300" r:id="rId42"/>
    <p:sldId id="294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B6F53D-DB6C-4D20-9A4E-BF9CB6DFB5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F0BF3FE-0937-47B7-A17A-9285A453B4F9}">
      <dgm:prSet/>
      <dgm:spPr/>
      <dgm:t>
        <a:bodyPr/>
        <a:lstStyle/>
        <a:p>
          <a:r>
            <a:rPr lang="en-US" b="0" i="0"/>
            <a:t>Reduces transportation costs</a:t>
          </a:r>
          <a:endParaRPr lang="en-US"/>
        </a:p>
      </dgm:t>
    </dgm:pt>
    <dgm:pt modelId="{C018A3F1-1E97-4D42-B3B8-521CF31704BE}" type="parTrans" cxnId="{3576DFEC-E1FB-4C74-8C43-C2199C086E33}">
      <dgm:prSet/>
      <dgm:spPr/>
      <dgm:t>
        <a:bodyPr/>
        <a:lstStyle/>
        <a:p>
          <a:endParaRPr lang="en-US"/>
        </a:p>
      </dgm:t>
    </dgm:pt>
    <dgm:pt modelId="{A593EB2F-3FB3-4292-8DF1-4C846F750199}" type="sibTrans" cxnId="{3576DFEC-E1FB-4C74-8C43-C2199C086E33}">
      <dgm:prSet/>
      <dgm:spPr/>
      <dgm:t>
        <a:bodyPr/>
        <a:lstStyle/>
        <a:p>
          <a:endParaRPr lang="en-US"/>
        </a:p>
      </dgm:t>
    </dgm:pt>
    <dgm:pt modelId="{182EAB82-5094-4201-BFA7-633C5D07AD52}">
      <dgm:prSet/>
      <dgm:spPr/>
      <dgm:t>
        <a:bodyPr/>
        <a:lstStyle/>
        <a:p>
          <a:r>
            <a:rPr lang="en-US" b="0" i="0"/>
            <a:t>Makes patient-doctor communications easier</a:t>
          </a:r>
          <a:endParaRPr lang="en-US"/>
        </a:p>
      </dgm:t>
    </dgm:pt>
    <dgm:pt modelId="{57BB10B2-7531-4ACD-85C9-05CBFA6C9C86}" type="parTrans" cxnId="{026740FA-70B4-43F7-99AE-5A2AFEB9C877}">
      <dgm:prSet/>
      <dgm:spPr/>
      <dgm:t>
        <a:bodyPr/>
        <a:lstStyle/>
        <a:p>
          <a:endParaRPr lang="en-US"/>
        </a:p>
      </dgm:t>
    </dgm:pt>
    <dgm:pt modelId="{A111C326-31C7-40AE-806D-BB50EC3226E5}" type="sibTrans" cxnId="{026740FA-70B4-43F7-99AE-5A2AFEB9C877}">
      <dgm:prSet/>
      <dgm:spPr/>
      <dgm:t>
        <a:bodyPr/>
        <a:lstStyle/>
        <a:p>
          <a:endParaRPr lang="en-US"/>
        </a:p>
      </dgm:t>
    </dgm:pt>
    <dgm:pt modelId="{156B80EE-761F-45FD-893D-6532ED4F99BD}">
      <dgm:prSet/>
      <dgm:spPr/>
      <dgm:t>
        <a:bodyPr/>
        <a:lstStyle/>
        <a:p>
          <a:r>
            <a:rPr lang="en-US" b="0" i="0"/>
            <a:t>Takes advantage of multimedia to improve health care services</a:t>
          </a:r>
          <a:endParaRPr lang="en-US"/>
        </a:p>
      </dgm:t>
    </dgm:pt>
    <dgm:pt modelId="{0E44AB0F-7DFE-4A47-9A28-FF2F97B5340E}" type="parTrans" cxnId="{252C80D3-7C8D-4432-B822-08F0977907B8}">
      <dgm:prSet/>
      <dgm:spPr/>
      <dgm:t>
        <a:bodyPr/>
        <a:lstStyle/>
        <a:p>
          <a:endParaRPr lang="en-US"/>
        </a:p>
      </dgm:t>
    </dgm:pt>
    <dgm:pt modelId="{F09F1D07-8E1D-4A51-BFC3-B7738B1CA49F}" type="sibTrans" cxnId="{252C80D3-7C8D-4432-B822-08F0977907B8}">
      <dgm:prSet/>
      <dgm:spPr/>
      <dgm:t>
        <a:bodyPr/>
        <a:lstStyle/>
        <a:p>
          <a:endParaRPr lang="en-US"/>
        </a:p>
      </dgm:t>
    </dgm:pt>
    <dgm:pt modelId="{D99A31EA-BE84-4375-96D3-2038445F75BA}" type="pres">
      <dgm:prSet presAssocID="{C5B6F53D-DB6C-4D20-9A4E-BF9CB6DFB541}" presName="root" presStyleCnt="0">
        <dgm:presLayoutVars>
          <dgm:dir/>
          <dgm:resizeHandles val="exact"/>
        </dgm:presLayoutVars>
      </dgm:prSet>
      <dgm:spPr/>
    </dgm:pt>
    <dgm:pt modelId="{F75EE8BB-53AA-4A34-B59A-3F1F0577496B}" type="pres">
      <dgm:prSet presAssocID="{5F0BF3FE-0937-47B7-A17A-9285A453B4F9}" presName="compNode" presStyleCnt="0"/>
      <dgm:spPr/>
    </dgm:pt>
    <dgm:pt modelId="{913FAB46-6E63-4A4E-9CCD-5A4758EA2672}" type="pres">
      <dgm:prSet presAssocID="{5F0BF3FE-0937-47B7-A17A-9285A453B4F9}" presName="bgRect" presStyleLbl="bgShp" presStyleIdx="0" presStyleCnt="3"/>
      <dgm:spPr/>
    </dgm:pt>
    <dgm:pt modelId="{E83D902E-6083-4F45-804E-B16BD2A552E2}" type="pres">
      <dgm:prSet presAssocID="{5F0BF3FE-0937-47B7-A17A-9285A453B4F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CB206FD-583A-4BC3-8348-146776A42896}" type="pres">
      <dgm:prSet presAssocID="{5F0BF3FE-0937-47B7-A17A-9285A453B4F9}" presName="spaceRect" presStyleCnt="0"/>
      <dgm:spPr/>
    </dgm:pt>
    <dgm:pt modelId="{BC1411CA-7833-4DB1-AAD5-EBC567D460A7}" type="pres">
      <dgm:prSet presAssocID="{5F0BF3FE-0937-47B7-A17A-9285A453B4F9}" presName="parTx" presStyleLbl="revTx" presStyleIdx="0" presStyleCnt="3">
        <dgm:presLayoutVars>
          <dgm:chMax val="0"/>
          <dgm:chPref val="0"/>
        </dgm:presLayoutVars>
      </dgm:prSet>
      <dgm:spPr/>
    </dgm:pt>
    <dgm:pt modelId="{B3073522-3E69-4594-84D4-BAC94DEFB14D}" type="pres">
      <dgm:prSet presAssocID="{A593EB2F-3FB3-4292-8DF1-4C846F750199}" presName="sibTrans" presStyleCnt="0"/>
      <dgm:spPr/>
    </dgm:pt>
    <dgm:pt modelId="{FF44C6D9-6516-4E44-BA08-248F81762DE9}" type="pres">
      <dgm:prSet presAssocID="{182EAB82-5094-4201-BFA7-633C5D07AD52}" presName="compNode" presStyleCnt="0"/>
      <dgm:spPr/>
    </dgm:pt>
    <dgm:pt modelId="{B11AC499-9AA8-44A6-83D0-A82D722349DC}" type="pres">
      <dgm:prSet presAssocID="{182EAB82-5094-4201-BFA7-633C5D07AD52}" presName="bgRect" presStyleLbl="bgShp" presStyleIdx="1" presStyleCnt="3"/>
      <dgm:spPr/>
    </dgm:pt>
    <dgm:pt modelId="{F6BBF7C5-0F3E-4AEC-AF09-741CDDA0CBB5}" type="pres">
      <dgm:prSet presAssocID="{182EAB82-5094-4201-BFA7-633C5D07AD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32858967-2CA3-4BD9-AEB9-B704C54D5E7A}" type="pres">
      <dgm:prSet presAssocID="{182EAB82-5094-4201-BFA7-633C5D07AD52}" presName="spaceRect" presStyleCnt="0"/>
      <dgm:spPr/>
    </dgm:pt>
    <dgm:pt modelId="{A8D978AA-5E12-4F70-9BAE-E7CADE66E213}" type="pres">
      <dgm:prSet presAssocID="{182EAB82-5094-4201-BFA7-633C5D07AD52}" presName="parTx" presStyleLbl="revTx" presStyleIdx="1" presStyleCnt="3">
        <dgm:presLayoutVars>
          <dgm:chMax val="0"/>
          <dgm:chPref val="0"/>
        </dgm:presLayoutVars>
      </dgm:prSet>
      <dgm:spPr/>
    </dgm:pt>
    <dgm:pt modelId="{3A809D9E-374C-4933-A743-50402B2E319A}" type="pres">
      <dgm:prSet presAssocID="{A111C326-31C7-40AE-806D-BB50EC3226E5}" presName="sibTrans" presStyleCnt="0"/>
      <dgm:spPr/>
    </dgm:pt>
    <dgm:pt modelId="{86D1F849-FE31-4D83-A853-E2B299EEB39F}" type="pres">
      <dgm:prSet presAssocID="{156B80EE-761F-45FD-893D-6532ED4F99BD}" presName="compNode" presStyleCnt="0"/>
      <dgm:spPr/>
    </dgm:pt>
    <dgm:pt modelId="{71A3DBB4-7BFF-4F4F-9667-00E977328294}" type="pres">
      <dgm:prSet presAssocID="{156B80EE-761F-45FD-893D-6532ED4F99BD}" presName="bgRect" presStyleLbl="bgShp" presStyleIdx="2" presStyleCnt="3"/>
      <dgm:spPr/>
    </dgm:pt>
    <dgm:pt modelId="{240A820C-C219-414E-B371-2624EAA770A1}" type="pres">
      <dgm:prSet presAssocID="{156B80EE-761F-45FD-893D-6532ED4F99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82B9664-6CC0-4D06-BA79-271A0ABA436B}" type="pres">
      <dgm:prSet presAssocID="{156B80EE-761F-45FD-893D-6532ED4F99BD}" presName="spaceRect" presStyleCnt="0"/>
      <dgm:spPr/>
    </dgm:pt>
    <dgm:pt modelId="{3875A226-F42B-44B7-A3A0-D5F1BAF9E9BB}" type="pres">
      <dgm:prSet presAssocID="{156B80EE-761F-45FD-893D-6532ED4F99B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053319F-6331-4EB8-9AD2-961814D97825}" type="presOf" srcId="{182EAB82-5094-4201-BFA7-633C5D07AD52}" destId="{A8D978AA-5E12-4F70-9BAE-E7CADE66E213}" srcOrd="0" destOrd="0" presId="urn:microsoft.com/office/officeart/2018/2/layout/IconVerticalSolidList"/>
    <dgm:cxn modelId="{19F2B4A5-9539-4A03-A8BC-09671974B6AA}" type="presOf" srcId="{C5B6F53D-DB6C-4D20-9A4E-BF9CB6DFB541}" destId="{D99A31EA-BE84-4375-96D3-2038445F75BA}" srcOrd="0" destOrd="0" presId="urn:microsoft.com/office/officeart/2018/2/layout/IconVerticalSolidList"/>
    <dgm:cxn modelId="{6BC432B4-413A-414C-B020-8FC4426160A1}" type="presOf" srcId="{5F0BF3FE-0937-47B7-A17A-9285A453B4F9}" destId="{BC1411CA-7833-4DB1-AAD5-EBC567D460A7}" srcOrd="0" destOrd="0" presId="urn:microsoft.com/office/officeart/2018/2/layout/IconVerticalSolidList"/>
    <dgm:cxn modelId="{6A2C86BE-318F-4FA7-84A5-5B2D70012905}" type="presOf" srcId="{156B80EE-761F-45FD-893D-6532ED4F99BD}" destId="{3875A226-F42B-44B7-A3A0-D5F1BAF9E9BB}" srcOrd="0" destOrd="0" presId="urn:microsoft.com/office/officeart/2018/2/layout/IconVerticalSolidList"/>
    <dgm:cxn modelId="{252C80D3-7C8D-4432-B822-08F0977907B8}" srcId="{C5B6F53D-DB6C-4D20-9A4E-BF9CB6DFB541}" destId="{156B80EE-761F-45FD-893D-6532ED4F99BD}" srcOrd="2" destOrd="0" parTransId="{0E44AB0F-7DFE-4A47-9A28-FF2F97B5340E}" sibTransId="{F09F1D07-8E1D-4A51-BFC3-B7738B1CA49F}"/>
    <dgm:cxn modelId="{3576DFEC-E1FB-4C74-8C43-C2199C086E33}" srcId="{C5B6F53D-DB6C-4D20-9A4E-BF9CB6DFB541}" destId="{5F0BF3FE-0937-47B7-A17A-9285A453B4F9}" srcOrd="0" destOrd="0" parTransId="{C018A3F1-1E97-4D42-B3B8-521CF31704BE}" sibTransId="{A593EB2F-3FB3-4292-8DF1-4C846F750199}"/>
    <dgm:cxn modelId="{026740FA-70B4-43F7-99AE-5A2AFEB9C877}" srcId="{C5B6F53D-DB6C-4D20-9A4E-BF9CB6DFB541}" destId="{182EAB82-5094-4201-BFA7-633C5D07AD52}" srcOrd="1" destOrd="0" parTransId="{57BB10B2-7531-4ACD-85C9-05CBFA6C9C86}" sibTransId="{A111C326-31C7-40AE-806D-BB50EC3226E5}"/>
    <dgm:cxn modelId="{99AFDCA8-A5CF-4295-91A5-32727F6AD101}" type="presParOf" srcId="{D99A31EA-BE84-4375-96D3-2038445F75BA}" destId="{F75EE8BB-53AA-4A34-B59A-3F1F0577496B}" srcOrd="0" destOrd="0" presId="urn:microsoft.com/office/officeart/2018/2/layout/IconVerticalSolidList"/>
    <dgm:cxn modelId="{099E4ED8-F119-4E8B-BA2F-9F6A31D4E720}" type="presParOf" srcId="{F75EE8BB-53AA-4A34-B59A-3F1F0577496B}" destId="{913FAB46-6E63-4A4E-9CCD-5A4758EA2672}" srcOrd="0" destOrd="0" presId="urn:microsoft.com/office/officeart/2018/2/layout/IconVerticalSolidList"/>
    <dgm:cxn modelId="{B388A16F-7279-4995-A19B-7A9146803983}" type="presParOf" srcId="{F75EE8BB-53AA-4A34-B59A-3F1F0577496B}" destId="{E83D902E-6083-4F45-804E-B16BD2A552E2}" srcOrd="1" destOrd="0" presId="urn:microsoft.com/office/officeart/2018/2/layout/IconVerticalSolidList"/>
    <dgm:cxn modelId="{184226AC-0DBA-4B4F-AA82-7238A511D1D8}" type="presParOf" srcId="{F75EE8BB-53AA-4A34-B59A-3F1F0577496B}" destId="{DCB206FD-583A-4BC3-8348-146776A42896}" srcOrd="2" destOrd="0" presId="urn:microsoft.com/office/officeart/2018/2/layout/IconVerticalSolidList"/>
    <dgm:cxn modelId="{70C19447-389A-48A4-81BF-A2CFC6AEAE53}" type="presParOf" srcId="{F75EE8BB-53AA-4A34-B59A-3F1F0577496B}" destId="{BC1411CA-7833-4DB1-AAD5-EBC567D460A7}" srcOrd="3" destOrd="0" presId="urn:microsoft.com/office/officeart/2018/2/layout/IconVerticalSolidList"/>
    <dgm:cxn modelId="{88D2F64A-F597-4902-B977-36C2534D97F8}" type="presParOf" srcId="{D99A31EA-BE84-4375-96D3-2038445F75BA}" destId="{B3073522-3E69-4594-84D4-BAC94DEFB14D}" srcOrd="1" destOrd="0" presId="urn:microsoft.com/office/officeart/2018/2/layout/IconVerticalSolidList"/>
    <dgm:cxn modelId="{0CCE1554-3BB5-4E7F-85F6-680CD04E8D58}" type="presParOf" srcId="{D99A31EA-BE84-4375-96D3-2038445F75BA}" destId="{FF44C6D9-6516-4E44-BA08-248F81762DE9}" srcOrd="2" destOrd="0" presId="urn:microsoft.com/office/officeart/2018/2/layout/IconVerticalSolidList"/>
    <dgm:cxn modelId="{37FBD2C3-0B28-4058-8490-D1FEE9C21176}" type="presParOf" srcId="{FF44C6D9-6516-4E44-BA08-248F81762DE9}" destId="{B11AC499-9AA8-44A6-83D0-A82D722349DC}" srcOrd="0" destOrd="0" presId="urn:microsoft.com/office/officeart/2018/2/layout/IconVerticalSolidList"/>
    <dgm:cxn modelId="{FF1BF969-AAFA-41E8-9ECD-9B34801D9423}" type="presParOf" srcId="{FF44C6D9-6516-4E44-BA08-248F81762DE9}" destId="{F6BBF7C5-0F3E-4AEC-AF09-741CDDA0CBB5}" srcOrd="1" destOrd="0" presId="urn:microsoft.com/office/officeart/2018/2/layout/IconVerticalSolidList"/>
    <dgm:cxn modelId="{36464A9E-FED4-464B-A33F-D763C3D580C9}" type="presParOf" srcId="{FF44C6D9-6516-4E44-BA08-248F81762DE9}" destId="{32858967-2CA3-4BD9-AEB9-B704C54D5E7A}" srcOrd="2" destOrd="0" presId="urn:microsoft.com/office/officeart/2018/2/layout/IconVerticalSolidList"/>
    <dgm:cxn modelId="{5032E3B7-5097-4769-A93E-CD7C0A4FB9C9}" type="presParOf" srcId="{FF44C6D9-6516-4E44-BA08-248F81762DE9}" destId="{A8D978AA-5E12-4F70-9BAE-E7CADE66E213}" srcOrd="3" destOrd="0" presId="urn:microsoft.com/office/officeart/2018/2/layout/IconVerticalSolidList"/>
    <dgm:cxn modelId="{71FF6AFC-70D4-4253-815D-17F371F9F8A5}" type="presParOf" srcId="{D99A31EA-BE84-4375-96D3-2038445F75BA}" destId="{3A809D9E-374C-4933-A743-50402B2E319A}" srcOrd="3" destOrd="0" presId="urn:microsoft.com/office/officeart/2018/2/layout/IconVerticalSolidList"/>
    <dgm:cxn modelId="{DC82B19B-F5AE-49B1-97BE-32C380EBF0E2}" type="presParOf" srcId="{D99A31EA-BE84-4375-96D3-2038445F75BA}" destId="{86D1F849-FE31-4D83-A853-E2B299EEB39F}" srcOrd="4" destOrd="0" presId="urn:microsoft.com/office/officeart/2018/2/layout/IconVerticalSolidList"/>
    <dgm:cxn modelId="{09391B50-96CA-4A57-A9E6-3E5DFADB592E}" type="presParOf" srcId="{86D1F849-FE31-4D83-A853-E2B299EEB39F}" destId="{71A3DBB4-7BFF-4F4F-9667-00E977328294}" srcOrd="0" destOrd="0" presId="urn:microsoft.com/office/officeart/2018/2/layout/IconVerticalSolidList"/>
    <dgm:cxn modelId="{7CE4428A-83A5-47A5-B07D-4C5D3F3F398C}" type="presParOf" srcId="{86D1F849-FE31-4D83-A853-E2B299EEB39F}" destId="{240A820C-C219-414E-B371-2624EAA770A1}" srcOrd="1" destOrd="0" presId="urn:microsoft.com/office/officeart/2018/2/layout/IconVerticalSolidList"/>
    <dgm:cxn modelId="{F63F622B-A86A-4273-A880-1297076468D6}" type="presParOf" srcId="{86D1F849-FE31-4D83-A853-E2B299EEB39F}" destId="{482B9664-6CC0-4D06-BA79-271A0ABA436B}" srcOrd="2" destOrd="0" presId="urn:microsoft.com/office/officeart/2018/2/layout/IconVerticalSolidList"/>
    <dgm:cxn modelId="{ABCBF817-A916-4371-9D9F-4726EB5C3BBC}" type="presParOf" srcId="{86D1F849-FE31-4D83-A853-E2B299EEB39F}" destId="{3875A226-F42B-44B7-A3A0-D5F1BAF9E9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A3D425C-0B94-4080-9FF5-0BC8147497D2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DD05AB-D42B-4FA7-BBF5-108891748F7F}">
      <dgm:prSet/>
      <dgm:spPr/>
      <dgm:t>
        <a:bodyPr/>
        <a:lstStyle/>
        <a:p>
          <a:r>
            <a:rPr lang="en-US" dirty="0"/>
            <a:t>Register</a:t>
          </a:r>
        </a:p>
      </dgm:t>
    </dgm:pt>
    <dgm:pt modelId="{C849E356-208D-4647-9178-9A57C92405EF}" type="parTrans" cxnId="{6C789A5F-A333-4C20-9F6A-F383624415D5}">
      <dgm:prSet/>
      <dgm:spPr/>
      <dgm:t>
        <a:bodyPr/>
        <a:lstStyle/>
        <a:p>
          <a:endParaRPr lang="en-US"/>
        </a:p>
      </dgm:t>
    </dgm:pt>
    <dgm:pt modelId="{B887C818-0D63-46C0-8485-BDB6B1F6B559}" type="sibTrans" cxnId="{6C789A5F-A333-4C20-9F6A-F383624415D5}">
      <dgm:prSet/>
      <dgm:spPr/>
      <dgm:t>
        <a:bodyPr/>
        <a:lstStyle/>
        <a:p>
          <a:endParaRPr lang="en-US"/>
        </a:p>
      </dgm:t>
    </dgm:pt>
    <dgm:pt modelId="{918C64D3-033A-4B35-B9A9-77D56363906E}">
      <dgm:prSet/>
      <dgm:spPr/>
      <dgm:t>
        <a:bodyPr/>
        <a:lstStyle/>
        <a:p>
          <a:r>
            <a:rPr lang="en-US" dirty="0"/>
            <a:t>RG.1: Register</a:t>
          </a:r>
        </a:p>
      </dgm:t>
    </dgm:pt>
    <dgm:pt modelId="{6E5BC318-032F-47AD-B852-C22EDDD5C08A}" type="parTrans" cxnId="{5130E66E-3550-4DE5-A393-32C077724D60}">
      <dgm:prSet/>
      <dgm:spPr/>
      <dgm:t>
        <a:bodyPr/>
        <a:lstStyle/>
        <a:p>
          <a:endParaRPr lang="en-US"/>
        </a:p>
      </dgm:t>
    </dgm:pt>
    <dgm:pt modelId="{1DA88E53-7789-41B8-B6FE-89F3DEEF8F7B}" type="sibTrans" cxnId="{5130E66E-3550-4DE5-A393-32C077724D60}">
      <dgm:prSet/>
      <dgm:spPr/>
      <dgm:t>
        <a:bodyPr/>
        <a:lstStyle/>
        <a:p>
          <a:endParaRPr lang="en-US"/>
        </a:p>
      </dgm:t>
    </dgm:pt>
    <dgm:pt modelId="{D55580F4-A327-4639-BF0F-5D0F0CFFD7EB}" type="pres">
      <dgm:prSet presAssocID="{4A3D425C-0B94-4080-9FF5-0BC8147497D2}" presName="Name0" presStyleCnt="0">
        <dgm:presLayoutVars>
          <dgm:dir/>
          <dgm:animLvl val="lvl"/>
          <dgm:resizeHandles val="exact"/>
        </dgm:presLayoutVars>
      </dgm:prSet>
      <dgm:spPr/>
    </dgm:pt>
    <dgm:pt modelId="{49DE822A-CB94-4788-92F4-AB1240117A84}" type="pres">
      <dgm:prSet presAssocID="{88DD05AB-D42B-4FA7-BBF5-108891748F7F}" presName="linNode" presStyleCnt="0"/>
      <dgm:spPr/>
    </dgm:pt>
    <dgm:pt modelId="{A21FE472-5C9B-4779-B283-4EA45C96BEF6}" type="pres">
      <dgm:prSet presAssocID="{88DD05AB-D42B-4FA7-BBF5-108891748F7F}" presName="parentText" presStyleLbl="alignNode1" presStyleIdx="0" presStyleCnt="1">
        <dgm:presLayoutVars>
          <dgm:chMax val="1"/>
          <dgm:bulletEnabled/>
        </dgm:presLayoutVars>
      </dgm:prSet>
      <dgm:spPr/>
    </dgm:pt>
    <dgm:pt modelId="{5645EB2E-1BB2-41B2-BCB7-A9958EA4104C}" type="pres">
      <dgm:prSet presAssocID="{88DD05AB-D42B-4FA7-BBF5-108891748F7F}" presName="descendantText" presStyleLbl="alignAccFollowNode1" presStyleIdx="0" presStyleCnt="1">
        <dgm:presLayoutVars>
          <dgm:bulletEnabled/>
        </dgm:presLayoutVars>
      </dgm:prSet>
      <dgm:spPr/>
    </dgm:pt>
  </dgm:ptLst>
  <dgm:cxnLst>
    <dgm:cxn modelId="{6C789A5F-A333-4C20-9F6A-F383624415D5}" srcId="{4A3D425C-0B94-4080-9FF5-0BC8147497D2}" destId="{88DD05AB-D42B-4FA7-BBF5-108891748F7F}" srcOrd="0" destOrd="0" parTransId="{C849E356-208D-4647-9178-9A57C92405EF}" sibTransId="{B887C818-0D63-46C0-8485-BDB6B1F6B559}"/>
    <dgm:cxn modelId="{60D69D45-48F7-452C-9C6B-29B78944C065}" type="presOf" srcId="{918C64D3-033A-4B35-B9A9-77D56363906E}" destId="{5645EB2E-1BB2-41B2-BCB7-A9958EA4104C}" srcOrd="0" destOrd="0" presId="urn:microsoft.com/office/officeart/2016/7/layout/VerticalSolidActionList"/>
    <dgm:cxn modelId="{5130E66E-3550-4DE5-A393-32C077724D60}" srcId="{88DD05AB-D42B-4FA7-BBF5-108891748F7F}" destId="{918C64D3-033A-4B35-B9A9-77D56363906E}" srcOrd="0" destOrd="0" parTransId="{6E5BC318-032F-47AD-B852-C22EDDD5C08A}" sibTransId="{1DA88E53-7789-41B8-B6FE-89F3DEEF8F7B}"/>
    <dgm:cxn modelId="{51611184-C870-47A3-A382-D6C6260BC990}" type="presOf" srcId="{4A3D425C-0B94-4080-9FF5-0BC8147497D2}" destId="{D55580F4-A327-4639-BF0F-5D0F0CFFD7EB}" srcOrd="0" destOrd="0" presId="urn:microsoft.com/office/officeart/2016/7/layout/VerticalSolidActionList"/>
    <dgm:cxn modelId="{5BFD9EB9-7C88-44CC-8CEF-6BC5AEF7FD00}" type="presOf" srcId="{88DD05AB-D42B-4FA7-BBF5-108891748F7F}" destId="{A21FE472-5C9B-4779-B283-4EA45C96BEF6}" srcOrd="0" destOrd="0" presId="urn:microsoft.com/office/officeart/2016/7/layout/VerticalSolidActionList"/>
    <dgm:cxn modelId="{FCB1FB8D-93F5-4CAB-BBDA-E628477C8D8D}" type="presParOf" srcId="{D55580F4-A327-4639-BF0F-5D0F0CFFD7EB}" destId="{49DE822A-CB94-4788-92F4-AB1240117A84}" srcOrd="0" destOrd="0" presId="urn:microsoft.com/office/officeart/2016/7/layout/VerticalSolidActionList"/>
    <dgm:cxn modelId="{55769136-5B6B-4919-A0FD-5CD3149AD3F3}" type="presParOf" srcId="{49DE822A-CB94-4788-92F4-AB1240117A84}" destId="{A21FE472-5C9B-4779-B283-4EA45C96BEF6}" srcOrd="0" destOrd="0" presId="urn:microsoft.com/office/officeart/2016/7/layout/VerticalSolidActionList"/>
    <dgm:cxn modelId="{9AE563C6-4C28-4353-8E46-7A0E6893CD80}" type="presParOf" srcId="{49DE822A-CB94-4788-92F4-AB1240117A84}" destId="{5645EB2E-1BB2-41B2-BCB7-A9958EA4104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A3D425C-0B94-4080-9FF5-0BC8147497D2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DD05AB-D42B-4FA7-BBF5-108891748F7F}">
      <dgm:prSet/>
      <dgm:spPr/>
      <dgm:t>
        <a:bodyPr/>
        <a:lstStyle/>
        <a:p>
          <a:r>
            <a:rPr lang="en-US" dirty="0"/>
            <a:t>Request</a:t>
          </a:r>
        </a:p>
      </dgm:t>
    </dgm:pt>
    <dgm:pt modelId="{C849E356-208D-4647-9178-9A57C92405EF}" type="parTrans" cxnId="{6C789A5F-A333-4C20-9F6A-F383624415D5}">
      <dgm:prSet/>
      <dgm:spPr/>
      <dgm:t>
        <a:bodyPr/>
        <a:lstStyle/>
        <a:p>
          <a:endParaRPr lang="en-US"/>
        </a:p>
      </dgm:t>
    </dgm:pt>
    <dgm:pt modelId="{B887C818-0D63-46C0-8485-BDB6B1F6B559}" type="sibTrans" cxnId="{6C789A5F-A333-4C20-9F6A-F383624415D5}">
      <dgm:prSet/>
      <dgm:spPr/>
      <dgm:t>
        <a:bodyPr/>
        <a:lstStyle/>
        <a:p>
          <a:endParaRPr lang="en-US"/>
        </a:p>
      </dgm:t>
    </dgm:pt>
    <dgm:pt modelId="{918C64D3-033A-4B35-B9A9-77D56363906E}">
      <dgm:prSet/>
      <dgm:spPr/>
      <dgm:t>
        <a:bodyPr/>
        <a:lstStyle/>
        <a:p>
          <a:r>
            <a:rPr lang="en-US" dirty="0"/>
            <a:t>RC.1: Request to be paternalized from doctor via e-mail and private live chat acceptance</a:t>
          </a:r>
        </a:p>
      </dgm:t>
    </dgm:pt>
    <dgm:pt modelId="{6E5BC318-032F-47AD-B852-C22EDDD5C08A}" type="parTrans" cxnId="{5130E66E-3550-4DE5-A393-32C077724D60}">
      <dgm:prSet/>
      <dgm:spPr/>
      <dgm:t>
        <a:bodyPr/>
        <a:lstStyle/>
        <a:p>
          <a:endParaRPr lang="en-US"/>
        </a:p>
      </dgm:t>
    </dgm:pt>
    <dgm:pt modelId="{1DA88E53-7789-41B8-B6FE-89F3DEEF8F7B}" type="sibTrans" cxnId="{5130E66E-3550-4DE5-A393-32C077724D60}">
      <dgm:prSet/>
      <dgm:spPr/>
      <dgm:t>
        <a:bodyPr/>
        <a:lstStyle/>
        <a:p>
          <a:endParaRPr lang="en-US"/>
        </a:p>
      </dgm:t>
    </dgm:pt>
    <dgm:pt modelId="{6D6E9C5C-33B1-48CE-A47A-461AD1032265}">
      <dgm:prSet/>
      <dgm:spPr/>
      <dgm:t>
        <a:bodyPr/>
        <a:lstStyle/>
        <a:p>
          <a:r>
            <a:rPr lang="en-US"/>
            <a:t>Exchange</a:t>
          </a:r>
        </a:p>
      </dgm:t>
    </dgm:pt>
    <dgm:pt modelId="{25E8E1E4-84F8-4402-B320-C4F62539FD80}" type="parTrans" cxnId="{1E7E52DB-BD46-4E11-B458-3A7294FB09E8}">
      <dgm:prSet/>
      <dgm:spPr/>
      <dgm:t>
        <a:bodyPr/>
        <a:lstStyle/>
        <a:p>
          <a:endParaRPr lang="en-US"/>
        </a:p>
      </dgm:t>
    </dgm:pt>
    <dgm:pt modelId="{B8F60EA2-616F-42AA-AE37-A6C35E0E6D97}" type="sibTrans" cxnId="{1E7E52DB-BD46-4E11-B458-3A7294FB09E8}">
      <dgm:prSet/>
      <dgm:spPr/>
      <dgm:t>
        <a:bodyPr/>
        <a:lstStyle/>
        <a:p>
          <a:endParaRPr lang="en-US"/>
        </a:p>
      </dgm:t>
    </dgm:pt>
    <dgm:pt modelId="{ED49DD0F-211D-438E-820E-97614EE17230}">
      <dgm:prSet/>
      <dgm:spPr/>
      <dgm:t>
        <a:bodyPr/>
        <a:lstStyle/>
        <a:p>
          <a:r>
            <a:rPr lang="en-US" dirty="0"/>
            <a:t>RC.2: Exchange emails with a doctor</a:t>
          </a:r>
        </a:p>
      </dgm:t>
    </dgm:pt>
    <dgm:pt modelId="{6A848372-FDF9-42F8-A2D2-A3C82ED60586}" type="parTrans" cxnId="{2923DEEF-5DF8-44E0-BAA7-95240B3A6F75}">
      <dgm:prSet/>
      <dgm:spPr/>
      <dgm:t>
        <a:bodyPr/>
        <a:lstStyle/>
        <a:p>
          <a:endParaRPr lang="en-US"/>
        </a:p>
      </dgm:t>
    </dgm:pt>
    <dgm:pt modelId="{868877C8-E966-4BC4-8453-6417389E78E4}" type="sibTrans" cxnId="{2923DEEF-5DF8-44E0-BAA7-95240B3A6F75}">
      <dgm:prSet/>
      <dgm:spPr/>
      <dgm:t>
        <a:bodyPr/>
        <a:lstStyle/>
        <a:p>
          <a:endParaRPr lang="en-US"/>
        </a:p>
      </dgm:t>
    </dgm:pt>
    <dgm:pt modelId="{83F53FE8-B526-4AAF-A941-EE226915B111}">
      <dgm:prSet/>
      <dgm:spPr/>
      <dgm:t>
        <a:bodyPr/>
        <a:lstStyle/>
        <a:p>
          <a:r>
            <a:rPr lang="en-US"/>
            <a:t>List</a:t>
          </a:r>
        </a:p>
      </dgm:t>
    </dgm:pt>
    <dgm:pt modelId="{D85B95DB-DF4B-4FAB-9AEE-2E0863A9DBC9}" type="parTrans" cxnId="{85B18B0D-F67B-4FFC-8DF3-3E6AF96247A9}">
      <dgm:prSet/>
      <dgm:spPr/>
      <dgm:t>
        <a:bodyPr/>
        <a:lstStyle/>
        <a:p>
          <a:endParaRPr lang="en-US"/>
        </a:p>
      </dgm:t>
    </dgm:pt>
    <dgm:pt modelId="{7837AB96-149C-4FD1-B0A0-3F582B3CFAD1}" type="sibTrans" cxnId="{85B18B0D-F67B-4FFC-8DF3-3E6AF96247A9}">
      <dgm:prSet/>
      <dgm:spPr/>
      <dgm:t>
        <a:bodyPr/>
        <a:lstStyle/>
        <a:p>
          <a:endParaRPr lang="en-US"/>
        </a:p>
      </dgm:t>
    </dgm:pt>
    <dgm:pt modelId="{AC43E263-673B-4AA0-9C1C-8B7061771223}">
      <dgm:prSet/>
      <dgm:spPr/>
      <dgm:t>
        <a:bodyPr/>
        <a:lstStyle/>
        <a:p>
          <a:r>
            <a:rPr lang="en-US" dirty="0"/>
            <a:t>RC.3: List online doctors</a:t>
          </a:r>
        </a:p>
      </dgm:t>
    </dgm:pt>
    <dgm:pt modelId="{B8B42CBF-91A8-41FF-A604-3F5D905A70D9}" type="parTrans" cxnId="{FEA98A19-2C4D-4A58-9641-9B596A6B7BBC}">
      <dgm:prSet/>
      <dgm:spPr/>
      <dgm:t>
        <a:bodyPr/>
        <a:lstStyle/>
        <a:p>
          <a:endParaRPr lang="en-US"/>
        </a:p>
      </dgm:t>
    </dgm:pt>
    <dgm:pt modelId="{0F398913-1EA2-48E0-A0C3-8CE434648F8C}" type="sibTrans" cxnId="{FEA98A19-2C4D-4A58-9641-9B596A6B7BBC}">
      <dgm:prSet/>
      <dgm:spPr/>
      <dgm:t>
        <a:bodyPr/>
        <a:lstStyle/>
        <a:p>
          <a:endParaRPr lang="en-US"/>
        </a:p>
      </dgm:t>
    </dgm:pt>
    <dgm:pt modelId="{8A63D151-1BE7-4926-AEB9-2DB04D0C673D}">
      <dgm:prSet/>
      <dgm:spPr/>
      <dgm:t>
        <a:bodyPr/>
        <a:lstStyle/>
        <a:p>
          <a:r>
            <a:rPr lang="en-US"/>
            <a:t>Start</a:t>
          </a:r>
        </a:p>
      </dgm:t>
    </dgm:pt>
    <dgm:pt modelId="{ADF797FE-0969-49F9-9CD1-7D2EF927B4DF}" type="parTrans" cxnId="{A4FDD15A-9E2D-4F42-A5A7-B4D5E054E465}">
      <dgm:prSet/>
      <dgm:spPr/>
      <dgm:t>
        <a:bodyPr/>
        <a:lstStyle/>
        <a:p>
          <a:endParaRPr lang="en-US"/>
        </a:p>
      </dgm:t>
    </dgm:pt>
    <dgm:pt modelId="{BD178F5B-B02E-44BB-8913-3D8B68C82A28}" type="sibTrans" cxnId="{A4FDD15A-9E2D-4F42-A5A7-B4D5E054E465}">
      <dgm:prSet/>
      <dgm:spPr/>
      <dgm:t>
        <a:bodyPr/>
        <a:lstStyle/>
        <a:p>
          <a:endParaRPr lang="en-US"/>
        </a:p>
      </dgm:t>
    </dgm:pt>
    <dgm:pt modelId="{8D50BA2B-5E05-43BE-A0D1-C57F8A4035FF}">
      <dgm:prSet/>
      <dgm:spPr/>
      <dgm:t>
        <a:bodyPr/>
        <a:lstStyle/>
        <a:p>
          <a:r>
            <a:rPr lang="en-US" dirty="0"/>
            <a:t>RC.4: Start private live chat with doctor</a:t>
          </a:r>
        </a:p>
      </dgm:t>
    </dgm:pt>
    <dgm:pt modelId="{FE9AAEC1-C261-4808-A634-B7D785F70C07}" type="parTrans" cxnId="{9DBDB772-52B3-4C9C-A7B0-00A205947EC9}">
      <dgm:prSet/>
      <dgm:spPr/>
      <dgm:t>
        <a:bodyPr/>
        <a:lstStyle/>
        <a:p>
          <a:endParaRPr lang="en-US"/>
        </a:p>
      </dgm:t>
    </dgm:pt>
    <dgm:pt modelId="{FED9B64A-35B1-47CB-B9BE-FB3BF79ECAA8}" type="sibTrans" cxnId="{9DBDB772-52B3-4C9C-A7B0-00A205947EC9}">
      <dgm:prSet/>
      <dgm:spPr/>
      <dgm:t>
        <a:bodyPr/>
        <a:lstStyle/>
        <a:p>
          <a:endParaRPr lang="en-US"/>
        </a:p>
      </dgm:t>
    </dgm:pt>
    <dgm:pt modelId="{E122FDE1-0263-45B4-8899-8AD406922FFE}">
      <dgm:prSet/>
      <dgm:spPr/>
      <dgm:t>
        <a:bodyPr/>
        <a:lstStyle/>
        <a:p>
          <a:r>
            <a:rPr lang="en-US"/>
            <a:t>View</a:t>
          </a:r>
        </a:p>
      </dgm:t>
    </dgm:pt>
    <dgm:pt modelId="{81C897BC-D37B-457B-A3FD-4CCC4A40939C}" type="parTrans" cxnId="{94ABF935-8348-4410-AA38-B763AB68B3E9}">
      <dgm:prSet/>
      <dgm:spPr/>
      <dgm:t>
        <a:bodyPr/>
        <a:lstStyle/>
        <a:p>
          <a:endParaRPr lang="en-US"/>
        </a:p>
      </dgm:t>
    </dgm:pt>
    <dgm:pt modelId="{816E6B8F-24AA-4EAD-BFEB-1EE3A93C86B6}" type="sibTrans" cxnId="{94ABF935-8348-4410-AA38-B763AB68B3E9}">
      <dgm:prSet/>
      <dgm:spPr/>
      <dgm:t>
        <a:bodyPr/>
        <a:lstStyle/>
        <a:p>
          <a:endParaRPr lang="en-US"/>
        </a:p>
      </dgm:t>
    </dgm:pt>
    <dgm:pt modelId="{FBAA76A3-5CFA-4954-BBB1-89ACF55D3C23}">
      <dgm:prSet/>
      <dgm:spPr/>
      <dgm:t>
        <a:bodyPr/>
        <a:lstStyle/>
        <a:p>
          <a:r>
            <a:rPr lang="en-US" dirty="0"/>
            <a:t>RC.5: View private text live chat history</a:t>
          </a:r>
        </a:p>
      </dgm:t>
    </dgm:pt>
    <dgm:pt modelId="{935C01CA-5E74-4A83-AC0A-892CEBBD5FCB}" type="parTrans" cxnId="{F31F5D49-9954-4523-8924-06C70341CE6B}">
      <dgm:prSet/>
      <dgm:spPr/>
      <dgm:t>
        <a:bodyPr/>
        <a:lstStyle/>
        <a:p>
          <a:endParaRPr lang="en-US"/>
        </a:p>
      </dgm:t>
    </dgm:pt>
    <dgm:pt modelId="{35799B0C-3753-4E08-8E03-853B3B253858}" type="sibTrans" cxnId="{F31F5D49-9954-4523-8924-06C70341CE6B}">
      <dgm:prSet/>
      <dgm:spPr/>
      <dgm:t>
        <a:bodyPr/>
        <a:lstStyle/>
        <a:p>
          <a:endParaRPr lang="en-US"/>
        </a:p>
      </dgm:t>
    </dgm:pt>
    <dgm:pt modelId="{D55580F4-A327-4639-BF0F-5D0F0CFFD7EB}" type="pres">
      <dgm:prSet presAssocID="{4A3D425C-0B94-4080-9FF5-0BC8147497D2}" presName="Name0" presStyleCnt="0">
        <dgm:presLayoutVars>
          <dgm:dir/>
          <dgm:animLvl val="lvl"/>
          <dgm:resizeHandles val="exact"/>
        </dgm:presLayoutVars>
      </dgm:prSet>
      <dgm:spPr/>
    </dgm:pt>
    <dgm:pt modelId="{49DE822A-CB94-4788-92F4-AB1240117A84}" type="pres">
      <dgm:prSet presAssocID="{88DD05AB-D42B-4FA7-BBF5-108891748F7F}" presName="linNode" presStyleCnt="0"/>
      <dgm:spPr/>
    </dgm:pt>
    <dgm:pt modelId="{A21FE472-5C9B-4779-B283-4EA45C96BEF6}" type="pres">
      <dgm:prSet presAssocID="{88DD05AB-D42B-4FA7-BBF5-108891748F7F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5645EB2E-1BB2-41B2-BCB7-A9958EA4104C}" type="pres">
      <dgm:prSet presAssocID="{88DD05AB-D42B-4FA7-BBF5-108891748F7F}" presName="descendantText" presStyleLbl="alignAccFollowNode1" presStyleIdx="0" presStyleCnt="5">
        <dgm:presLayoutVars>
          <dgm:bulletEnabled/>
        </dgm:presLayoutVars>
      </dgm:prSet>
      <dgm:spPr/>
    </dgm:pt>
    <dgm:pt modelId="{B5B9021D-E785-49E8-86C5-C610122A66B8}" type="pres">
      <dgm:prSet presAssocID="{B887C818-0D63-46C0-8485-BDB6B1F6B559}" presName="sp" presStyleCnt="0"/>
      <dgm:spPr/>
    </dgm:pt>
    <dgm:pt modelId="{A67A6AF5-4F01-4664-A860-328A1EB7A50B}" type="pres">
      <dgm:prSet presAssocID="{6D6E9C5C-33B1-48CE-A47A-461AD1032265}" presName="linNode" presStyleCnt="0"/>
      <dgm:spPr/>
    </dgm:pt>
    <dgm:pt modelId="{CAFC6E9E-0BF7-46DE-8048-3DED3AB8E6DB}" type="pres">
      <dgm:prSet presAssocID="{6D6E9C5C-33B1-48CE-A47A-461AD1032265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BF5A5CA1-5A91-4290-89EA-253D0E1345AF}" type="pres">
      <dgm:prSet presAssocID="{6D6E9C5C-33B1-48CE-A47A-461AD1032265}" presName="descendantText" presStyleLbl="alignAccFollowNode1" presStyleIdx="1" presStyleCnt="5">
        <dgm:presLayoutVars>
          <dgm:bulletEnabled/>
        </dgm:presLayoutVars>
      </dgm:prSet>
      <dgm:spPr/>
    </dgm:pt>
    <dgm:pt modelId="{3AC8505A-F72A-4E4C-8079-16F8BD095A68}" type="pres">
      <dgm:prSet presAssocID="{B8F60EA2-616F-42AA-AE37-A6C35E0E6D97}" presName="sp" presStyleCnt="0"/>
      <dgm:spPr/>
    </dgm:pt>
    <dgm:pt modelId="{DF15D4DA-1B9D-4053-BA29-57FDE8110ACF}" type="pres">
      <dgm:prSet presAssocID="{83F53FE8-B526-4AAF-A941-EE226915B111}" presName="linNode" presStyleCnt="0"/>
      <dgm:spPr/>
    </dgm:pt>
    <dgm:pt modelId="{EDBBD91D-462B-4EE0-A227-32DF25E1F499}" type="pres">
      <dgm:prSet presAssocID="{83F53FE8-B526-4AAF-A941-EE226915B111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C4FE487E-06CA-4062-9B16-6F817B9951AF}" type="pres">
      <dgm:prSet presAssocID="{83F53FE8-B526-4AAF-A941-EE226915B111}" presName="descendantText" presStyleLbl="alignAccFollowNode1" presStyleIdx="2" presStyleCnt="5">
        <dgm:presLayoutVars>
          <dgm:bulletEnabled/>
        </dgm:presLayoutVars>
      </dgm:prSet>
      <dgm:spPr/>
    </dgm:pt>
    <dgm:pt modelId="{6B7051BE-C5E6-4619-A7DB-08396D698081}" type="pres">
      <dgm:prSet presAssocID="{7837AB96-149C-4FD1-B0A0-3F582B3CFAD1}" presName="sp" presStyleCnt="0"/>
      <dgm:spPr/>
    </dgm:pt>
    <dgm:pt modelId="{37A20461-8B35-41A6-9EA5-E3E6EBF166A7}" type="pres">
      <dgm:prSet presAssocID="{8A63D151-1BE7-4926-AEB9-2DB04D0C673D}" presName="linNode" presStyleCnt="0"/>
      <dgm:spPr/>
    </dgm:pt>
    <dgm:pt modelId="{8B5075D9-52BC-424C-B5E5-702E1E249285}" type="pres">
      <dgm:prSet presAssocID="{8A63D151-1BE7-4926-AEB9-2DB04D0C673D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7982ABF5-85D9-4850-99A3-55E129E2AF8C}" type="pres">
      <dgm:prSet presAssocID="{8A63D151-1BE7-4926-AEB9-2DB04D0C673D}" presName="descendantText" presStyleLbl="alignAccFollowNode1" presStyleIdx="3" presStyleCnt="5">
        <dgm:presLayoutVars>
          <dgm:bulletEnabled/>
        </dgm:presLayoutVars>
      </dgm:prSet>
      <dgm:spPr/>
    </dgm:pt>
    <dgm:pt modelId="{1D68B3EC-72B5-4554-B4B7-3964BE74C0BC}" type="pres">
      <dgm:prSet presAssocID="{BD178F5B-B02E-44BB-8913-3D8B68C82A28}" presName="sp" presStyleCnt="0"/>
      <dgm:spPr/>
    </dgm:pt>
    <dgm:pt modelId="{61614EBF-6CC9-4713-A25C-6CC9E10D6EFC}" type="pres">
      <dgm:prSet presAssocID="{E122FDE1-0263-45B4-8899-8AD406922FFE}" presName="linNode" presStyleCnt="0"/>
      <dgm:spPr/>
    </dgm:pt>
    <dgm:pt modelId="{EC55209B-69CA-45D1-B110-C58308AA57D7}" type="pres">
      <dgm:prSet presAssocID="{E122FDE1-0263-45B4-8899-8AD406922FFE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F3E9448A-4D19-446A-8C6E-F7D55566DEB8}" type="pres">
      <dgm:prSet presAssocID="{E122FDE1-0263-45B4-8899-8AD406922FFE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85B18B0D-F67B-4FFC-8DF3-3E6AF96247A9}" srcId="{4A3D425C-0B94-4080-9FF5-0BC8147497D2}" destId="{83F53FE8-B526-4AAF-A941-EE226915B111}" srcOrd="2" destOrd="0" parTransId="{D85B95DB-DF4B-4FAB-9AEE-2E0863A9DBC9}" sibTransId="{7837AB96-149C-4FD1-B0A0-3F582B3CFAD1}"/>
    <dgm:cxn modelId="{FEA98A19-2C4D-4A58-9641-9B596A6B7BBC}" srcId="{83F53FE8-B526-4AAF-A941-EE226915B111}" destId="{AC43E263-673B-4AA0-9C1C-8B7061771223}" srcOrd="0" destOrd="0" parTransId="{B8B42CBF-91A8-41FF-A604-3F5D905A70D9}" sibTransId="{0F398913-1EA2-48E0-A0C3-8CE434648F8C}"/>
    <dgm:cxn modelId="{94ABF935-8348-4410-AA38-B763AB68B3E9}" srcId="{4A3D425C-0B94-4080-9FF5-0BC8147497D2}" destId="{E122FDE1-0263-45B4-8899-8AD406922FFE}" srcOrd="4" destOrd="0" parTransId="{81C897BC-D37B-457B-A3FD-4CCC4A40939C}" sibTransId="{816E6B8F-24AA-4EAD-BFEB-1EE3A93C86B6}"/>
    <dgm:cxn modelId="{6C789A5F-A333-4C20-9F6A-F383624415D5}" srcId="{4A3D425C-0B94-4080-9FF5-0BC8147497D2}" destId="{88DD05AB-D42B-4FA7-BBF5-108891748F7F}" srcOrd="0" destOrd="0" parTransId="{C849E356-208D-4647-9178-9A57C92405EF}" sibTransId="{B887C818-0D63-46C0-8485-BDB6B1F6B559}"/>
    <dgm:cxn modelId="{9D068D61-5F02-45E9-83A3-AEA37F4865C3}" type="presOf" srcId="{E122FDE1-0263-45B4-8899-8AD406922FFE}" destId="{EC55209B-69CA-45D1-B110-C58308AA57D7}" srcOrd="0" destOrd="0" presId="urn:microsoft.com/office/officeart/2016/7/layout/VerticalSolidActionList"/>
    <dgm:cxn modelId="{60D69D45-48F7-452C-9C6B-29B78944C065}" type="presOf" srcId="{918C64D3-033A-4B35-B9A9-77D56363906E}" destId="{5645EB2E-1BB2-41B2-BCB7-A9958EA4104C}" srcOrd="0" destOrd="0" presId="urn:microsoft.com/office/officeart/2016/7/layout/VerticalSolidActionList"/>
    <dgm:cxn modelId="{F31F5D49-9954-4523-8924-06C70341CE6B}" srcId="{E122FDE1-0263-45B4-8899-8AD406922FFE}" destId="{FBAA76A3-5CFA-4954-BBB1-89ACF55D3C23}" srcOrd="0" destOrd="0" parTransId="{935C01CA-5E74-4A83-AC0A-892CEBBD5FCB}" sibTransId="{35799B0C-3753-4E08-8E03-853B3B253858}"/>
    <dgm:cxn modelId="{6A18D26E-8613-440F-97C6-3DFA28F41361}" type="presOf" srcId="{8A63D151-1BE7-4926-AEB9-2DB04D0C673D}" destId="{8B5075D9-52BC-424C-B5E5-702E1E249285}" srcOrd="0" destOrd="0" presId="urn:microsoft.com/office/officeart/2016/7/layout/VerticalSolidActionList"/>
    <dgm:cxn modelId="{5130E66E-3550-4DE5-A393-32C077724D60}" srcId="{88DD05AB-D42B-4FA7-BBF5-108891748F7F}" destId="{918C64D3-033A-4B35-B9A9-77D56363906E}" srcOrd="0" destOrd="0" parTransId="{6E5BC318-032F-47AD-B852-C22EDDD5C08A}" sibTransId="{1DA88E53-7789-41B8-B6FE-89F3DEEF8F7B}"/>
    <dgm:cxn modelId="{40E7DC6F-CA01-4542-943E-B4E8164D5BEC}" type="presOf" srcId="{83F53FE8-B526-4AAF-A941-EE226915B111}" destId="{EDBBD91D-462B-4EE0-A227-32DF25E1F499}" srcOrd="0" destOrd="0" presId="urn:microsoft.com/office/officeart/2016/7/layout/VerticalSolidActionList"/>
    <dgm:cxn modelId="{9DBDB772-52B3-4C9C-A7B0-00A205947EC9}" srcId="{8A63D151-1BE7-4926-AEB9-2DB04D0C673D}" destId="{8D50BA2B-5E05-43BE-A0D1-C57F8A4035FF}" srcOrd="0" destOrd="0" parTransId="{FE9AAEC1-C261-4808-A634-B7D785F70C07}" sibTransId="{FED9B64A-35B1-47CB-B9BE-FB3BF79ECAA8}"/>
    <dgm:cxn modelId="{A4FDD15A-9E2D-4F42-A5A7-B4D5E054E465}" srcId="{4A3D425C-0B94-4080-9FF5-0BC8147497D2}" destId="{8A63D151-1BE7-4926-AEB9-2DB04D0C673D}" srcOrd="3" destOrd="0" parTransId="{ADF797FE-0969-49F9-9CD1-7D2EF927B4DF}" sibTransId="{BD178F5B-B02E-44BB-8913-3D8B68C82A28}"/>
    <dgm:cxn modelId="{66551D7B-B54E-4076-92EC-B60C80BDD594}" type="presOf" srcId="{AC43E263-673B-4AA0-9C1C-8B7061771223}" destId="{C4FE487E-06CA-4062-9B16-6F817B9951AF}" srcOrd="0" destOrd="0" presId="urn:microsoft.com/office/officeart/2016/7/layout/VerticalSolidActionList"/>
    <dgm:cxn modelId="{51611184-C870-47A3-A382-D6C6260BC990}" type="presOf" srcId="{4A3D425C-0B94-4080-9FF5-0BC8147497D2}" destId="{D55580F4-A327-4639-BF0F-5D0F0CFFD7EB}" srcOrd="0" destOrd="0" presId="urn:microsoft.com/office/officeart/2016/7/layout/VerticalSolidActionList"/>
    <dgm:cxn modelId="{7A817D99-80CB-45B6-B244-EA3B65A698EF}" type="presOf" srcId="{8D50BA2B-5E05-43BE-A0D1-C57F8A4035FF}" destId="{7982ABF5-85D9-4850-99A3-55E129E2AF8C}" srcOrd="0" destOrd="0" presId="urn:microsoft.com/office/officeart/2016/7/layout/VerticalSolidActionList"/>
    <dgm:cxn modelId="{42B4639D-60FB-4AF8-9766-FC020F057FA6}" type="presOf" srcId="{FBAA76A3-5CFA-4954-BBB1-89ACF55D3C23}" destId="{F3E9448A-4D19-446A-8C6E-F7D55566DEB8}" srcOrd="0" destOrd="0" presId="urn:microsoft.com/office/officeart/2016/7/layout/VerticalSolidActionList"/>
    <dgm:cxn modelId="{24FF5EA6-0F49-4353-A0BB-EBA9C03A7C91}" type="presOf" srcId="{6D6E9C5C-33B1-48CE-A47A-461AD1032265}" destId="{CAFC6E9E-0BF7-46DE-8048-3DED3AB8E6DB}" srcOrd="0" destOrd="0" presId="urn:microsoft.com/office/officeart/2016/7/layout/VerticalSolidActionList"/>
    <dgm:cxn modelId="{673276B9-3D7E-4460-9233-D91F5A9305DD}" type="presOf" srcId="{ED49DD0F-211D-438E-820E-97614EE17230}" destId="{BF5A5CA1-5A91-4290-89EA-253D0E1345AF}" srcOrd="0" destOrd="0" presId="urn:microsoft.com/office/officeart/2016/7/layout/VerticalSolidActionList"/>
    <dgm:cxn modelId="{5BFD9EB9-7C88-44CC-8CEF-6BC5AEF7FD00}" type="presOf" srcId="{88DD05AB-D42B-4FA7-BBF5-108891748F7F}" destId="{A21FE472-5C9B-4779-B283-4EA45C96BEF6}" srcOrd="0" destOrd="0" presId="urn:microsoft.com/office/officeart/2016/7/layout/VerticalSolidActionList"/>
    <dgm:cxn modelId="{1E7E52DB-BD46-4E11-B458-3A7294FB09E8}" srcId="{4A3D425C-0B94-4080-9FF5-0BC8147497D2}" destId="{6D6E9C5C-33B1-48CE-A47A-461AD1032265}" srcOrd="1" destOrd="0" parTransId="{25E8E1E4-84F8-4402-B320-C4F62539FD80}" sibTransId="{B8F60EA2-616F-42AA-AE37-A6C35E0E6D97}"/>
    <dgm:cxn modelId="{2923DEEF-5DF8-44E0-BAA7-95240B3A6F75}" srcId="{6D6E9C5C-33B1-48CE-A47A-461AD1032265}" destId="{ED49DD0F-211D-438E-820E-97614EE17230}" srcOrd="0" destOrd="0" parTransId="{6A848372-FDF9-42F8-A2D2-A3C82ED60586}" sibTransId="{868877C8-E966-4BC4-8453-6417389E78E4}"/>
    <dgm:cxn modelId="{FCB1FB8D-93F5-4CAB-BBDA-E628477C8D8D}" type="presParOf" srcId="{D55580F4-A327-4639-BF0F-5D0F0CFFD7EB}" destId="{49DE822A-CB94-4788-92F4-AB1240117A84}" srcOrd="0" destOrd="0" presId="urn:microsoft.com/office/officeart/2016/7/layout/VerticalSolidActionList"/>
    <dgm:cxn modelId="{55769136-5B6B-4919-A0FD-5CD3149AD3F3}" type="presParOf" srcId="{49DE822A-CB94-4788-92F4-AB1240117A84}" destId="{A21FE472-5C9B-4779-B283-4EA45C96BEF6}" srcOrd="0" destOrd="0" presId="urn:microsoft.com/office/officeart/2016/7/layout/VerticalSolidActionList"/>
    <dgm:cxn modelId="{9AE563C6-4C28-4353-8E46-7A0E6893CD80}" type="presParOf" srcId="{49DE822A-CB94-4788-92F4-AB1240117A84}" destId="{5645EB2E-1BB2-41B2-BCB7-A9958EA4104C}" srcOrd="1" destOrd="0" presId="urn:microsoft.com/office/officeart/2016/7/layout/VerticalSolidActionList"/>
    <dgm:cxn modelId="{DFA47595-27AB-458C-8A35-F674906D0266}" type="presParOf" srcId="{D55580F4-A327-4639-BF0F-5D0F0CFFD7EB}" destId="{B5B9021D-E785-49E8-86C5-C610122A66B8}" srcOrd="1" destOrd="0" presId="urn:microsoft.com/office/officeart/2016/7/layout/VerticalSolidActionList"/>
    <dgm:cxn modelId="{0BD54461-56A1-4175-AFCD-910EB3112F0B}" type="presParOf" srcId="{D55580F4-A327-4639-BF0F-5D0F0CFFD7EB}" destId="{A67A6AF5-4F01-4664-A860-328A1EB7A50B}" srcOrd="2" destOrd="0" presId="urn:microsoft.com/office/officeart/2016/7/layout/VerticalSolidActionList"/>
    <dgm:cxn modelId="{B12904E6-10A9-4234-8763-D3AB9057CEB5}" type="presParOf" srcId="{A67A6AF5-4F01-4664-A860-328A1EB7A50B}" destId="{CAFC6E9E-0BF7-46DE-8048-3DED3AB8E6DB}" srcOrd="0" destOrd="0" presId="urn:microsoft.com/office/officeart/2016/7/layout/VerticalSolidActionList"/>
    <dgm:cxn modelId="{48DA7519-8F66-447F-BFEB-9F35690EE1C4}" type="presParOf" srcId="{A67A6AF5-4F01-4664-A860-328A1EB7A50B}" destId="{BF5A5CA1-5A91-4290-89EA-253D0E1345AF}" srcOrd="1" destOrd="0" presId="urn:microsoft.com/office/officeart/2016/7/layout/VerticalSolidActionList"/>
    <dgm:cxn modelId="{F739D954-E6C4-4C2B-99DC-BBF8707FC4F5}" type="presParOf" srcId="{D55580F4-A327-4639-BF0F-5D0F0CFFD7EB}" destId="{3AC8505A-F72A-4E4C-8079-16F8BD095A68}" srcOrd="3" destOrd="0" presId="urn:microsoft.com/office/officeart/2016/7/layout/VerticalSolidActionList"/>
    <dgm:cxn modelId="{6DF1A962-A905-4E77-89B5-FAE5E50BF816}" type="presParOf" srcId="{D55580F4-A327-4639-BF0F-5D0F0CFFD7EB}" destId="{DF15D4DA-1B9D-4053-BA29-57FDE8110ACF}" srcOrd="4" destOrd="0" presId="urn:microsoft.com/office/officeart/2016/7/layout/VerticalSolidActionList"/>
    <dgm:cxn modelId="{B0E14AA1-7957-4522-92FD-1E4C3FF1C60A}" type="presParOf" srcId="{DF15D4DA-1B9D-4053-BA29-57FDE8110ACF}" destId="{EDBBD91D-462B-4EE0-A227-32DF25E1F499}" srcOrd="0" destOrd="0" presId="urn:microsoft.com/office/officeart/2016/7/layout/VerticalSolidActionList"/>
    <dgm:cxn modelId="{C8CB0BD8-3ED1-4142-8506-B42B55AF707B}" type="presParOf" srcId="{DF15D4DA-1B9D-4053-BA29-57FDE8110ACF}" destId="{C4FE487E-06CA-4062-9B16-6F817B9951AF}" srcOrd="1" destOrd="0" presId="urn:microsoft.com/office/officeart/2016/7/layout/VerticalSolidActionList"/>
    <dgm:cxn modelId="{BD20DB33-8802-4787-AC7D-939CBBFC235B}" type="presParOf" srcId="{D55580F4-A327-4639-BF0F-5D0F0CFFD7EB}" destId="{6B7051BE-C5E6-4619-A7DB-08396D698081}" srcOrd="5" destOrd="0" presId="urn:microsoft.com/office/officeart/2016/7/layout/VerticalSolidActionList"/>
    <dgm:cxn modelId="{E1D3464A-AEF7-4AB4-94BE-51FCC442CE82}" type="presParOf" srcId="{D55580F4-A327-4639-BF0F-5D0F0CFFD7EB}" destId="{37A20461-8B35-41A6-9EA5-E3E6EBF166A7}" srcOrd="6" destOrd="0" presId="urn:microsoft.com/office/officeart/2016/7/layout/VerticalSolidActionList"/>
    <dgm:cxn modelId="{E5BA8101-9C81-4B8F-A5EF-630E12DC746A}" type="presParOf" srcId="{37A20461-8B35-41A6-9EA5-E3E6EBF166A7}" destId="{8B5075D9-52BC-424C-B5E5-702E1E249285}" srcOrd="0" destOrd="0" presId="urn:microsoft.com/office/officeart/2016/7/layout/VerticalSolidActionList"/>
    <dgm:cxn modelId="{7F3FD49C-0702-4AB3-80F0-75283A0C4E81}" type="presParOf" srcId="{37A20461-8B35-41A6-9EA5-E3E6EBF166A7}" destId="{7982ABF5-85D9-4850-99A3-55E129E2AF8C}" srcOrd="1" destOrd="0" presId="urn:microsoft.com/office/officeart/2016/7/layout/VerticalSolidActionList"/>
    <dgm:cxn modelId="{66B47A7B-E3E9-4870-B090-D642C09864F8}" type="presParOf" srcId="{D55580F4-A327-4639-BF0F-5D0F0CFFD7EB}" destId="{1D68B3EC-72B5-4554-B4B7-3964BE74C0BC}" srcOrd="7" destOrd="0" presId="urn:microsoft.com/office/officeart/2016/7/layout/VerticalSolidActionList"/>
    <dgm:cxn modelId="{C13872AA-A768-479D-BDA5-1236AB77989A}" type="presParOf" srcId="{D55580F4-A327-4639-BF0F-5D0F0CFFD7EB}" destId="{61614EBF-6CC9-4713-A25C-6CC9E10D6EFC}" srcOrd="8" destOrd="0" presId="urn:microsoft.com/office/officeart/2016/7/layout/VerticalSolidActionList"/>
    <dgm:cxn modelId="{929DA6C6-7E4D-4D98-A682-3FF7BE5B268C}" type="presParOf" srcId="{61614EBF-6CC9-4713-A25C-6CC9E10D6EFC}" destId="{EC55209B-69CA-45D1-B110-C58308AA57D7}" srcOrd="0" destOrd="0" presId="urn:microsoft.com/office/officeart/2016/7/layout/VerticalSolidActionList"/>
    <dgm:cxn modelId="{39A1B57C-CF8A-4566-9814-067685AFE62F}" type="presParOf" srcId="{61614EBF-6CC9-4713-A25C-6CC9E10D6EFC}" destId="{F3E9448A-4D19-446A-8C6E-F7D55566DEB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A3D425C-0B94-4080-9FF5-0BC8147497D2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DD05AB-D42B-4FA7-BBF5-108891748F7F}">
      <dgm:prSet/>
      <dgm:spPr/>
      <dgm:t>
        <a:bodyPr/>
        <a:lstStyle/>
        <a:p>
          <a:r>
            <a:rPr lang="en-US" dirty="0"/>
            <a:t>Approve</a:t>
          </a:r>
        </a:p>
      </dgm:t>
    </dgm:pt>
    <dgm:pt modelId="{C849E356-208D-4647-9178-9A57C92405EF}" type="parTrans" cxnId="{6C789A5F-A333-4C20-9F6A-F383624415D5}">
      <dgm:prSet/>
      <dgm:spPr/>
      <dgm:t>
        <a:bodyPr/>
        <a:lstStyle/>
        <a:p>
          <a:endParaRPr lang="en-US"/>
        </a:p>
      </dgm:t>
    </dgm:pt>
    <dgm:pt modelId="{B887C818-0D63-46C0-8485-BDB6B1F6B559}" type="sibTrans" cxnId="{6C789A5F-A333-4C20-9F6A-F383624415D5}">
      <dgm:prSet/>
      <dgm:spPr/>
      <dgm:t>
        <a:bodyPr/>
        <a:lstStyle/>
        <a:p>
          <a:endParaRPr lang="en-US"/>
        </a:p>
      </dgm:t>
    </dgm:pt>
    <dgm:pt modelId="{918C64D3-033A-4B35-B9A9-77D56363906E}">
      <dgm:prSet/>
      <dgm:spPr/>
      <dgm:t>
        <a:bodyPr/>
        <a:lstStyle/>
        <a:p>
          <a:r>
            <a:rPr lang="en-US" dirty="0"/>
            <a:t>RD.1: Approve a client’s paternalization request</a:t>
          </a:r>
        </a:p>
      </dgm:t>
    </dgm:pt>
    <dgm:pt modelId="{6E5BC318-032F-47AD-B852-C22EDDD5C08A}" type="parTrans" cxnId="{5130E66E-3550-4DE5-A393-32C077724D60}">
      <dgm:prSet/>
      <dgm:spPr/>
      <dgm:t>
        <a:bodyPr/>
        <a:lstStyle/>
        <a:p>
          <a:endParaRPr lang="en-US"/>
        </a:p>
      </dgm:t>
    </dgm:pt>
    <dgm:pt modelId="{1DA88E53-7789-41B8-B6FE-89F3DEEF8F7B}" type="sibTrans" cxnId="{5130E66E-3550-4DE5-A393-32C077724D60}">
      <dgm:prSet/>
      <dgm:spPr/>
      <dgm:t>
        <a:bodyPr/>
        <a:lstStyle/>
        <a:p>
          <a:endParaRPr lang="en-US"/>
        </a:p>
      </dgm:t>
    </dgm:pt>
    <dgm:pt modelId="{6D6E9C5C-33B1-48CE-A47A-461AD1032265}">
      <dgm:prSet/>
      <dgm:spPr/>
      <dgm:t>
        <a:bodyPr/>
        <a:lstStyle/>
        <a:p>
          <a:r>
            <a:rPr lang="en-US" dirty="0"/>
            <a:t>Request</a:t>
          </a:r>
        </a:p>
      </dgm:t>
    </dgm:pt>
    <dgm:pt modelId="{25E8E1E4-84F8-4402-B320-C4F62539FD80}" type="parTrans" cxnId="{1E7E52DB-BD46-4E11-B458-3A7294FB09E8}">
      <dgm:prSet/>
      <dgm:spPr/>
      <dgm:t>
        <a:bodyPr/>
        <a:lstStyle/>
        <a:p>
          <a:endParaRPr lang="en-US"/>
        </a:p>
      </dgm:t>
    </dgm:pt>
    <dgm:pt modelId="{B8F60EA2-616F-42AA-AE37-A6C35E0E6D97}" type="sibTrans" cxnId="{1E7E52DB-BD46-4E11-B458-3A7294FB09E8}">
      <dgm:prSet/>
      <dgm:spPr/>
      <dgm:t>
        <a:bodyPr/>
        <a:lstStyle/>
        <a:p>
          <a:endParaRPr lang="en-US"/>
        </a:p>
      </dgm:t>
    </dgm:pt>
    <dgm:pt modelId="{ED49DD0F-211D-438E-820E-97614EE17230}">
      <dgm:prSet/>
      <dgm:spPr/>
      <dgm:t>
        <a:bodyPr/>
        <a:lstStyle/>
        <a:p>
          <a:r>
            <a:rPr lang="en-US" dirty="0"/>
            <a:t>RD.2: Request for verification from administrator</a:t>
          </a:r>
        </a:p>
      </dgm:t>
    </dgm:pt>
    <dgm:pt modelId="{6A848372-FDF9-42F8-A2D2-A3C82ED60586}" type="parTrans" cxnId="{2923DEEF-5DF8-44E0-BAA7-95240B3A6F75}">
      <dgm:prSet/>
      <dgm:spPr/>
      <dgm:t>
        <a:bodyPr/>
        <a:lstStyle/>
        <a:p>
          <a:endParaRPr lang="en-US"/>
        </a:p>
      </dgm:t>
    </dgm:pt>
    <dgm:pt modelId="{868877C8-E966-4BC4-8453-6417389E78E4}" type="sibTrans" cxnId="{2923DEEF-5DF8-44E0-BAA7-95240B3A6F75}">
      <dgm:prSet/>
      <dgm:spPr/>
      <dgm:t>
        <a:bodyPr/>
        <a:lstStyle/>
        <a:p>
          <a:endParaRPr lang="en-US"/>
        </a:p>
      </dgm:t>
    </dgm:pt>
    <dgm:pt modelId="{83F53FE8-B526-4AAF-A941-EE226915B111}">
      <dgm:prSet/>
      <dgm:spPr/>
      <dgm:t>
        <a:bodyPr/>
        <a:lstStyle/>
        <a:p>
          <a:r>
            <a:rPr lang="en-US" dirty="0"/>
            <a:t>Exchange</a:t>
          </a:r>
        </a:p>
      </dgm:t>
    </dgm:pt>
    <dgm:pt modelId="{D85B95DB-DF4B-4FAB-9AEE-2E0863A9DBC9}" type="parTrans" cxnId="{85B18B0D-F67B-4FFC-8DF3-3E6AF96247A9}">
      <dgm:prSet/>
      <dgm:spPr/>
      <dgm:t>
        <a:bodyPr/>
        <a:lstStyle/>
        <a:p>
          <a:endParaRPr lang="en-US"/>
        </a:p>
      </dgm:t>
    </dgm:pt>
    <dgm:pt modelId="{7837AB96-149C-4FD1-B0A0-3F582B3CFAD1}" type="sibTrans" cxnId="{85B18B0D-F67B-4FFC-8DF3-3E6AF96247A9}">
      <dgm:prSet/>
      <dgm:spPr/>
      <dgm:t>
        <a:bodyPr/>
        <a:lstStyle/>
        <a:p>
          <a:endParaRPr lang="en-US"/>
        </a:p>
      </dgm:t>
    </dgm:pt>
    <dgm:pt modelId="{AC43E263-673B-4AA0-9C1C-8B7061771223}">
      <dgm:prSet/>
      <dgm:spPr/>
      <dgm:t>
        <a:bodyPr/>
        <a:lstStyle/>
        <a:p>
          <a:r>
            <a:rPr lang="en-US" dirty="0"/>
            <a:t>RD.3: Exchange emails with client</a:t>
          </a:r>
        </a:p>
      </dgm:t>
    </dgm:pt>
    <dgm:pt modelId="{B8B42CBF-91A8-41FF-A604-3F5D905A70D9}" type="parTrans" cxnId="{FEA98A19-2C4D-4A58-9641-9B596A6B7BBC}">
      <dgm:prSet/>
      <dgm:spPr/>
      <dgm:t>
        <a:bodyPr/>
        <a:lstStyle/>
        <a:p>
          <a:endParaRPr lang="en-US"/>
        </a:p>
      </dgm:t>
    </dgm:pt>
    <dgm:pt modelId="{0F398913-1EA2-48E0-A0C3-8CE434648F8C}" type="sibTrans" cxnId="{FEA98A19-2C4D-4A58-9641-9B596A6B7BBC}">
      <dgm:prSet/>
      <dgm:spPr/>
      <dgm:t>
        <a:bodyPr/>
        <a:lstStyle/>
        <a:p>
          <a:endParaRPr lang="en-US"/>
        </a:p>
      </dgm:t>
    </dgm:pt>
    <dgm:pt modelId="{8A63D151-1BE7-4926-AEB9-2DB04D0C673D}">
      <dgm:prSet/>
      <dgm:spPr/>
      <dgm:t>
        <a:bodyPr/>
        <a:lstStyle/>
        <a:p>
          <a:r>
            <a:rPr lang="en-US" dirty="0"/>
            <a:t>List</a:t>
          </a:r>
        </a:p>
      </dgm:t>
    </dgm:pt>
    <dgm:pt modelId="{ADF797FE-0969-49F9-9CD1-7D2EF927B4DF}" type="parTrans" cxnId="{A4FDD15A-9E2D-4F42-A5A7-B4D5E054E465}">
      <dgm:prSet/>
      <dgm:spPr/>
      <dgm:t>
        <a:bodyPr/>
        <a:lstStyle/>
        <a:p>
          <a:endParaRPr lang="en-US"/>
        </a:p>
      </dgm:t>
    </dgm:pt>
    <dgm:pt modelId="{BD178F5B-B02E-44BB-8913-3D8B68C82A28}" type="sibTrans" cxnId="{A4FDD15A-9E2D-4F42-A5A7-B4D5E054E465}">
      <dgm:prSet/>
      <dgm:spPr/>
      <dgm:t>
        <a:bodyPr/>
        <a:lstStyle/>
        <a:p>
          <a:endParaRPr lang="en-US"/>
        </a:p>
      </dgm:t>
    </dgm:pt>
    <dgm:pt modelId="{8D50BA2B-5E05-43BE-A0D1-C57F8A4035FF}">
      <dgm:prSet/>
      <dgm:spPr/>
      <dgm:t>
        <a:bodyPr/>
        <a:lstStyle/>
        <a:p>
          <a:r>
            <a:rPr lang="en-US" dirty="0"/>
            <a:t>RD.4: List client’s queue for private live chat</a:t>
          </a:r>
        </a:p>
      </dgm:t>
    </dgm:pt>
    <dgm:pt modelId="{FE9AAEC1-C261-4808-A634-B7D785F70C07}" type="parTrans" cxnId="{9DBDB772-52B3-4C9C-A7B0-00A205947EC9}">
      <dgm:prSet/>
      <dgm:spPr/>
      <dgm:t>
        <a:bodyPr/>
        <a:lstStyle/>
        <a:p>
          <a:endParaRPr lang="en-US"/>
        </a:p>
      </dgm:t>
    </dgm:pt>
    <dgm:pt modelId="{FED9B64A-35B1-47CB-B9BE-FB3BF79ECAA8}" type="sibTrans" cxnId="{9DBDB772-52B3-4C9C-A7B0-00A205947EC9}">
      <dgm:prSet/>
      <dgm:spPr/>
      <dgm:t>
        <a:bodyPr/>
        <a:lstStyle/>
        <a:p>
          <a:endParaRPr lang="en-US"/>
        </a:p>
      </dgm:t>
    </dgm:pt>
    <dgm:pt modelId="{E122FDE1-0263-45B4-8899-8AD406922FFE}">
      <dgm:prSet/>
      <dgm:spPr/>
      <dgm:t>
        <a:bodyPr/>
        <a:lstStyle/>
        <a:p>
          <a:r>
            <a:rPr lang="en-US" dirty="0"/>
            <a:t>Answer or decline</a:t>
          </a:r>
        </a:p>
      </dgm:t>
    </dgm:pt>
    <dgm:pt modelId="{81C897BC-D37B-457B-A3FD-4CCC4A40939C}" type="parTrans" cxnId="{94ABF935-8348-4410-AA38-B763AB68B3E9}">
      <dgm:prSet/>
      <dgm:spPr/>
      <dgm:t>
        <a:bodyPr/>
        <a:lstStyle/>
        <a:p>
          <a:endParaRPr lang="en-US"/>
        </a:p>
      </dgm:t>
    </dgm:pt>
    <dgm:pt modelId="{816E6B8F-24AA-4EAD-BFEB-1EE3A93C86B6}" type="sibTrans" cxnId="{94ABF935-8348-4410-AA38-B763AB68B3E9}">
      <dgm:prSet/>
      <dgm:spPr/>
      <dgm:t>
        <a:bodyPr/>
        <a:lstStyle/>
        <a:p>
          <a:endParaRPr lang="en-US"/>
        </a:p>
      </dgm:t>
    </dgm:pt>
    <dgm:pt modelId="{88AE07A5-22E3-41FE-A6F7-8B8B741879DB}">
      <dgm:prSet/>
      <dgm:spPr>
        <a:gradFill flip="none" rotWithShape="0">
          <a:gsLst>
            <a:gs pos="0">
              <a:schemeClr val="accent1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1">
                <a:lumMod val="60000"/>
                <a:lumOff val="40000"/>
                <a:shade val="100000"/>
                <a:satMod val="115000"/>
              </a:schemeClr>
            </a:gs>
          </a:gsLst>
          <a:lin ang="5400000" scaled="1"/>
          <a:tileRect/>
        </a:gra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View</a:t>
          </a:r>
        </a:p>
      </dgm:t>
    </dgm:pt>
    <dgm:pt modelId="{979732F3-7AF8-458B-A036-CCE57196F785}" type="parTrans" cxnId="{86507BD1-3CD8-49EC-9AC7-6951CD846A34}">
      <dgm:prSet/>
      <dgm:spPr/>
      <dgm:t>
        <a:bodyPr/>
        <a:lstStyle/>
        <a:p>
          <a:endParaRPr lang="en-US"/>
        </a:p>
      </dgm:t>
    </dgm:pt>
    <dgm:pt modelId="{8F588165-D4E6-4F61-B8A9-3996A35CDC7D}" type="sibTrans" cxnId="{86507BD1-3CD8-49EC-9AC7-6951CD846A34}">
      <dgm:prSet/>
      <dgm:spPr/>
      <dgm:t>
        <a:bodyPr/>
        <a:lstStyle/>
        <a:p>
          <a:endParaRPr lang="en-US"/>
        </a:p>
      </dgm:t>
    </dgm:pt>
    <dgm:pt modelId="{83F915A5-EAD3-4868-89FA-FE6E47FD5157}">
      <dgm:prSet/>
      <dgm:spPr/>
      <dgm:t>
        <a:bodyPr/>
        <a:lstStyle/>
        <a:p>
          <a:r>
            <a:rPr lang="en-US" dirty="0"/>
            <a:t>RD.5: Answer or decline client’s private live chat</a:t>
          </a:r>
        </a:p>
      </dgm:t>
    </dgm:pt>
    <dgm:pt modelId="{EE8EB152-D8BD-44B4-9D7A-5E7DDD7B96F8}" type="parTrans" cxnId="{3B64CF3F-2E36-445C-8035-9D30044B58A9}">
      <dgm:prSet/>
      <dgm:spPr/>
      <dgm:t>
        <a:bodyPr/>
        <a:lstStyle/>
        <a:p>
          <a:endParaRPr lang="en-US"/>
        </a:p>
      </dgm:t>
    </dgm:pt>
    <dgm:pt modelId="{4A85E223-6B24-4C83-8779-5DE51B2C3F31}" type="sibTrans" cxnId="{3B64CF3F-2E36-445C-8035-9D30044B58A9}">
      <dgm:prSet/>
      <dgm:spPr/>
      <dgm:t>
        <a:bodyPr/>
        <a:lstStyle/>
        <a:p>
          <a:endParaRPr lang="en-US"/>
        </a:p>
      </dgm:t>
    </dgm:pt>
    <dgm:pt modelId="{4AFCF8AD-C194-43FD-B263-1545B39795C1}">
      <dgm:prSet/>
      <dgm:spPr>
        <a:gradFill flip="none" rotWithShape="0">
          <a:gsLst>
            <a:gs pos="0">
              <a:schemeClr val="accent1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1">
                <a:lumMod val="60000"/>
                <a:lumOff val="40000"/>
                <a:shade val="100000"/>
                <a:satMod val="115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dirty="0"/>
            <a:t>RD.6: View private text live chat history</a:t>
          </a:r>
        </a:p>
      </dgm:t>
    </dgm:pt>
    <dgm:pt modelId="{6112F827-9B4F-4E8E-BD82-0BEF5D050487}" type="parTrans" cxnId="{3F6A8D70-52D0-40A7-9FBE-264A3ED45EE6}">
      <dgm:prSet/>
      <dgm:spPr/>
      <dgm:t>
        <a:bodyPr/>
        <a:lstStyle/>
        <a:p>
          <a:endParaRPr lang="en-US"/>
        </a:p>
      </dgm:t>
    </dgm:pt>
    <dgm:pt modelId="{FADAFC62-8F1F-4F62-B40F-41DE06C0E96D}" type="sibTrans" cxnId="{3F6A8D70-52D0-40A7-9FBE-264A3ED45EE6}">
      <dgm:prSet/>
      <dgm:spPr/>
      <dgm:t>
        <a:bodyPr/>
        <a:lstStyle/>
        <a:p>
          <a:endParaRPr lang="en-US"/>
        </a:p>
      </dgm:t>
    </dgm:pt>
    <dgm:pt modelId="{D55580F4-A327-4639-BF0F-5D0F0CFFD7EB}" type="pres">
      <dgm:prSet presAssocID="{4A3D425C-0B94-4080-9FF5-0BC8147497D2}" presName="Name0" presStyleCnt="0">
        <dgm:presLayoutVars>
          <dgm:dir/>
          <dgm:animLvl val="lvl"/>
          <dgm:resizeHandles val="exact"/>
        </dgm:presLayoutVars>
      </dgm:prSet>
      <dgm:spPr/>
    </dgm:pt>
    <dgm:pt modelId="{49DE822A-CB94-4788-92F4-AB1240117A84}" type="pres">
      <dgm:prSet presAssocID="{88DD05AB-D42B-4FA7-BBF5-108891748F7F}" presName="linNode" presStyleCnt="0"/>
      <dgm:spPr/>
    </dgm:pt>
    <dgm:pt modelId="{A21FE472-5C9B-4779-B283-4EA45C96BEF6}" type="pres">
      <dgm:prSet presAssocID="{88DD05AB-D42B-4FA7-BBF5-108891748F7F}" presName="parentText" presStyleLbl="alignNode1" presStyleIdx="0" presStyleCnt="6">
        <dgm:presLayoutVars>
          <dgm:chMax val="1"/>
          <dgm:bulletEnabled/>
        </dgm:presLayoutVars>
      </dgm:prSet>
      <dgm:spPr/>
    </dgm:pt>
    <dgm:pt modelId="{5645EB2E-1BB2-41B2-BCB7-A9958EA4104C}" type="pres">
      <dgm:prSet presAssocID="{88DD05AB-D42B-4FA7-BBF5-108891748F7F}" presName="descendantText" presStyleLbl="alignAccFollowNode1" presStyleIdx="0" presStyleCnt="6">
        <dgm:presLayoutVars>
          <dgm:bulletEnabled/>
        </dgm:presLayoutVars>
      </dgm:prSet>
      <dgm:spPr/>
    </dgm:pt>
    <dgm:pt modelId="{B5B9021D-E785-49E8-86C5-C610122A66B8}" type="pres">
      <dgm:prSet presAssocID="{B887C818-0D63-46C0-8485-BDB6B1F6B559}" presName="sp" presStyleCnt="0"/>
      <dgm:spPr/>
    </dgm:pt>
    <dgm:pt modelId="{A67A6AF5-4F01-4664-A860-328A1EB7A50B}" type="pres">
      <dgm:prSet presAssocID="{6D6E9C5C-33B1-48CE-A47A-461AD1032265}" presName="linNode" presStyleCnt="0"/>
      <dgm:spPr/>
    </dgm:pt>
    <dgm:pt modelId="{CAFC6E9E-0BF7-46DE-8048-3DED3AB8E6DB}" type="pres">
      <dgm:prSet presAssocID="{6D6E9C5C-33B1-48CE-A47A-461AD1032265}" presName="parentText" presStyleLbl="alignNode1" presStyleIdx="1" presStyleCnt="6">
        <dgm:presLayoutVars>
          <dgm:chMax val="1"/>
          <dgm:bulletEnabled/>
        </dgm:presLayoutVars>
      </dgm:prSet>
      <dgm:spPr/>
    </dgm:pt>
    <dgm:pt modelId="{BF5A5CA1-5A91-4290-89EA-253D0E1345AF}" type="pres">
      <dgm:prSet presAssocID="{6D6E9C5C-33B1-48CE-A47A-461AD1032265}" presName="descendantText" presStyleLbl="alignAccFollowNode1" presStyleIdx="1" presStyleCnt="6">
        <dgm:presLayoutVars>
          <dgm:bulletEnabled/>
        </dgm:presLayoutVars>
      </dgm:prSet>
      <dgm:spPr/>
    </dgm:pt>
    <dgm:pt modelId="{3AC8505A-F72A-4E4C-8079-16F8BD095A68}" type="pres">
      <dgm:prSet presAssocID="{B8F60EA2-616F-42AA-AE37-A6C35E0E6D97}" presName="sp" presStyleCnt="0"/>
      <dgm:spPr/>
    </dgm:pt>
    <dgm:pt modelId="{DF15D4DA-1B9D-4053-BA29-57FDE8110ACF}" type="pres">
      <dgm:prSet presAssocID="{83F53FE8-B526-4AAF-A941-EE226915B111}" presName="linNode" presStyleCnt="0"/>
      <dgm:spPr/>
    </dgm:pt>
    <dgm:pt modelId="{EDBBD91D-462B-4EE0-A227-32DF25E1F499}" type="pres">
      <dgm:prSet presAssocID="{83F53FE8-B526-4AAF-A941-EE226915B111}" presName="parentText" presStyleLbl="alignNode1" presStyleIdx="2" presStyleCnt="6">
        <dgm:presLayoutVars>
          <dgm:chMax val="1"/>
          <dgm:bulletEnabled/>
        </dgm:presLayoutVars>
      </dgm:prSet>
      <dgm:spPr/>
    </dgm:pt>
    <dgm:pt modelId="{C4FE487E-06CA-4062-9B16-6F817B9951AF}" type="pres">
      <dgm:prSet presAssocID="{83F53FE8-B526-4AAF-A941-EE226915B111}" presName="descendantText" presStyleLbl="alignAccFollowNode1" presStyleIdx="2" presStyleCnt="6">
        <dgm:presLayoutVars>
          <dgm:bulletEnabled/>
        </dgm:presLayoutVars>
      </dgm:prSet>
      <dgm:spPr/>
    </dgm:pt>
    <dgm:pt modelId="{6B7051BE-C5E6-4619-A7DB-08396D698081}" type="pres">
      <dgm:prSet presAssocID="{7837AB96-149C-4FD1-B0A0-3F582B3CFAD1}" presName="sp" presStyleCnt="0"/>
      <dgm:spPr/>
    </dgm:pt>
    <dgm:pt modelId="{37A20461-8B35-41A6-9EA5-E3E6EBF166A7}" type="pres">
      <dgm:prSet presAssocID="{8A63D151-1BE7-4926-AEB9-2DB04D0C673D}" presName="linNode" presStyleCnt="0"/>
      <dgm:spPr/>
    </dgm:pt>
    <dgm:pt modelId="{8B5075D9-52BC-424C-B5E5-702E1E249285}" type="pres">
      <dgm:prSet presAssocID="{8A63D151-1BE7-4926-AEB9-2DB04D0C673D}" presName="parentText" presStyleLbl="alignNode1" presStyleIdx="3" presStyleCnt="6">
        <dgm:presLayoutVars>
          <dgm:chMax val="1"/>
          <dgm:bulletEnabled/>
        </dgm:presLayoutVars>
      </dgm:prSet>
      <dgm:spPr/>
    </dgm:pt>
    <dgm:pt modelId="{7982ABF5-85D9-4850-99A3-55E129E2AF8C}" type="pres">
      <dgm:prSet presAssocID="{8A63D151-1BE7-4926-AEB9-2DB04D0C673D}" presName="descendantText" presStyleLbl="alignAccFollowNode1" presStyleIdx="3" presStyleCnt="6">
        <dgm:presLayoutVars>
          <dgm:bulletEnabled/>
        </dgm:presLayoutVars>
      </dgm:prSet>
      <dgm:spPr/>
    </dgm:pt>
    <dgm:pt modelId="{1D68B3EC-72B5-4554-B4B7-3964BE74C0BC}" type="pres">
      <dgm:prSet presAssocID="{BD178F5B-B02E-44BB-8913-3D8B68C82A28}" presName="sp" presStyleCnt="0"/>
      <dgm:spPr/>
    </dgm:pt>
    <dgm:pt modelId="{61614EBF-6CC9-4713-A25C-6CC9E10D6EFC}" type="pres">
      <dgm:prSet presAssocID="{E122FDE1-0263-45B4-8899-8AD406922FFE}" presName="linNode" presStyleCnt="0"/>
      <dgm:spPr/>
    </dgm:pt>
    <dgm:pt modelId="{EC55209B-69CA-45D1-B110-C58308AA57D7}" type="pres">
      <dgm:prSet presAssocID="{E122FDE1-0263-45B4-8899-8AD406922FFE}" presName="parentText" presStyleLbl="alignNode1" presStyleIdx="4" presStyleCnt="6">
        <dgm:presLayoutVars>
          <dgm:chMax val="1"/>
          <dgm:bulletEnabled/>
        </dgm:presLayoutVars>
      </dgm:prSet>
      <dgm:spPr/>
    </dgm:pt>
    <dgm:pt modelId="{F3E9448A-4D19-446A-8C6E-F7D55566DEB8}" type="pres">
      <dgm:prSet presAssocID="{E122FDE1-0263-45B4-8899-8AD406922FFE}" presName="descendantText" presStyleLbl="alignAccFollowNode1" presStyleIdx="4" presStyleCnt="6">
        <dgm:presLayoutVars>
          <dgm:bulletEnabled/>
        </dgm:presLayoutVars>
      </dgm:prSet>
      <dgm:spPr/>
    </dgm:pt>
    <dgm:pt modelId="{721C3152-71B3-42C2-9204-74AD44B28F52}" type="pres">
      <dgm:prSet presAssocID="{816E6B8F-24AA-4EAD-BFEB-1EE3A93C86B6}" presName="sp" presStyleCnt="0"/>
      <dgm:spPr/>
    </dgm:pt>
    <dgm:pt modelId="{5F8DF759-9A27-439B-991D-9C2CEABA578E}" type="pres">
      <dgm:prSet presAssocID="{88AE07A5-22E3-41FE-A6F7-8B8B741879DB}" presName="linNode" presStyleCnt="0"/>
      <dgm:spPr/>
    </dgm:pt>
    <dgm:pt modelId="{8016FECC-62F7-4C86-B78F-2F5EEFEE04B3}" type="pres">
      <dgm:prSet presAssocID="{88AE07A5-22E3-41FE-A6F7-8B8B741879DB}" presName="parentText" presStyleLbl="alignNode1" presStyleIdx="5" presStyleCnt="6">
        <dgm:presLayoutVars>
          <dgm:chMax val="1"/>
          <dgm:bulletEnabled/>
        </dgm:presLayoutVars>
      </dgm:prSet>
      <dgm:spPr/>
    </dgm:pt>
    <dgm:pt modelId="{0BE9F4B1-5058-47CC-B5F3-A59D4F07980C}" type="pres">
      <dgm:prSet presAssocID="{88AE07A5-22E3-41FE-A6F7-8B8B741879DB}" presName="descendantText" presStyleLbl="alignAccFollowNode1" presStyleIdx="5" presStyleCnt="6">
        <dgm:presLayoutVars>
          <dgm:bulletEnabled/>
        </dgm:presLayoutVars>
      </dgm:prSet>
      <dgm:spPr/>
    </dgm:pt>
  </dgm:ptLst>
  <dgm:cxnLst>
    <dgm:cxn modelId="{85B18B0D-F67B-4FFC-8DF3-3E6AF96247A9}" srcId="{4A3D425C-0B94-4080-9FF5-0BC8147497D2}" destId="{83F53FE8-B526-4AAF-A941-EE226915B111}" srcOrd="2" destOrd="0" parTransId="{D85B95DB-DF4B-4FAB-9AEE-2E0863A9DBC9}" sibTransId="{7837AB96-149C-4FD1-B0A0-3F582B3CFAD1}"/>
    <dgm:cxn modelId="{FEA98A19-2C4D-4A58-9641-9B596A6B7BBC}" srcId="{83F53FE8-B526-4AAF-A941-EE226915B111}" destId="{AC43E263-673B-4AA0-9C1C-8B7061771223}" srcOrd="0" destOrd="0" parTransId="{B8B42CBF-91A8-41FF-A604-3F5D905A70D9}" sibTransId="{0F398913-1EA2-48E0-A0C3-8CE434648F8C}"/>
    <dgm:cxn modelId="{94ABF935-8348-4410-AA38-B763AB68B3E9}" srcId="{4A3D425C-0B94-4080-9FF5-0BC8147497D2}" destId="{E122FDE1-0263-45B4-8899-8AD406922FFE}" srcOrd="4" destOrd="0" parTransId="{81C897BC-D37B-457B-A3FD-4CCC4A40939C}" sibTransId="{816E6B8F-24AA-4EAD-BFEB-1EE3A93C86B6}"/>
    <dgm:cxn modelId="{DD4BAB37-2EDE-4C73-84B8-2F45B9BC7834}" type="presOf" srcId="{4AFCF8AD-C194-43FD-B263-1545B39795C1}" destId="{0BE9F4B1-5058-47CC-B5F3-A59D4F07980C}" srcOrd="0" destOrd="0" presId="urn:microsoft.com/office/officeart/2016/7/layout/VerticalSolidActionList"/>
    <dgm:cxn modelId="{3B64CF3F-2E36-445C-8035-9D30044B58A9}" srcId="{E122FDE1-0263-45B4-8899-8AD406922FFE}" destId="{83F915A5-EAD3-4868-89FA-FE6E47FD5157}" srcOrd="0" destOrd="0" parTransId="{EE8EB152-D8BD-44B4-9D7A-5E7DDD7B96F8}" sibTransId="{4A85E223-6B24-4C83-8779-5DE51B2C3F31}"/>
    <dgm:cxn modelId="{6C789A5F-A333-4C20-9F6A-F383624415D5}" srcId="{4A3D425C-0B94-4080-9FF5-0BC8147497D2}" destId="{88DD05AB-D42B-4FA7-BBF5-108891748F7F}" srcOrd="0" destOrd="0" parTransId="{C849E356-208D-4647-9178-9A57C92405EF}" sibTransId="{B887C818-0D63-46C0-8485-BDB6B1F6B559}"/>
    <dgm:cxn modelId="{9D068D61-5F02-45E9-83A3-AEA37F4865C3}" type="presOf" srcId="{E122FDE1-0263-45B4-8899-8AD406922FFE}" destId="{EC55209B-69CA-45D1-B110-C58308AA57D7}" srcOrd="0" destOrd="0" presId="urn:microsoft.com/office/officeart/2016/7/layout/VerticalSolidActionList"/>
    <dgm:cxn modelId="{60D69D45-48F7-452C-9C6B-29B78944C065}" type="presOf" srcId="{918C64D3-033A-4B35-B9A9-77D56363906E}" destId="{5645EB2E-1BB2-41B2-BCB7-A9958EA4104C}" srcOrd="0" destOrd="0" presId="urn:microsoft.com/office/officeart/2016/7/layout/VerticalSolidActionList"/>
    <dgm:cxn modelId="{36152848-F30B-47C8-BAAF-82650BE0BF5A}" type="presOf" srcId="{83F915A5-EAD3-4868-89FA-FE6E47FD5157}" destId="{F3E9448A-4D19-446A-8C6E-F7D55566DEB8}" srcOrd="0" destOrd="0" presId="urn:microsoft.com/office/officeart/2016/7/layout/VerticalSolidActionList"/>
    <dgm:cxn modelId="{6A18D26E-8613-440F-97C6-3DFA28F41361}" type="presOf" srcId="{8A63D151-1BE7-4926-AEB9-2DB04D0C673D}" destId="{8B5075D9-52BC-424C-B5E5-702E1E249285}" srcOrd="0" destOrd="0" presId="urn:microsoft.com/office/officeart/2016/7/layout/VerticalSolidActionList"/>
    <dgm:cxn modelId="{5130E66E-3550-4DE5-A393-32C077724D60}" srcId="{88DD05AB-D42B-4FA7-BBF5-108891748F7F}" destId="{918C64D3-033A-4B35-B9A9-77D56363906E}" srcOrd="0" destOrd="0" parTransId="{6E5BC318-032F-47AD-B852-C22EDDD5C08A}" sibTransId="{1DA88E53-7789-41B8-B6FE-89F3DEEF8F7B}"/>
    <dgm:cxn modelId="{40E7DC6F-CA01-4542-943E-B4E8164D5BEC}" type="presOf" srcId="{83F53FE8-B526-4AAF-A941-EE226915B111}" destId="{EDBBD91D-462B-4EE0-A227-32DF25E1F499}" srcOrd="0" destOrd="0" presId="urn:microsoft.com/office/officeart/2016/7/layout/VerticalSolidActionList"/>
    <dgm:cxn modelId="{3F6A8D70-52D0-40A7-9FBE-264A3ED45EE6}" srcId="{88AE07A5-22E3-41FE-A6F7-8B8B741879DB}" destId="{4AFCF8AD-C194-43FD-B263-1545B39795C1}" srcOrd="0" destOrd="0" parTransId="{6112F827-9B4F-4E8E-BD82-0BEF5D050487}" sibTransId="{FADAFC62-8F1F-4F62-B40F-41DE06C0E96D}"/>
    <dgm:cxn modelId="{9DBDB772-52B3-4C9C-A7B0-00A205947EC9}" srcId="{8A63D151-1BE7-4926-AEB9-2DB04D0C673D}" destId="{8D50BA2B-5E05-43BE-A0D1-C57F8A4035FF}" srcOrd="0" destOrd="0" parTransId="{FE9AAEC1-C261-4808-A634-B7D785F70C07}" sibTransId="{FED9B64A-35B1-47CB-B9BE-FB3BF79ECAA8}"/>
    <dgm:cxn modelId="{A4FDD15A-9E2D-4F42-A5A7-B4D5E054E465}" srcId="{4A3D425C-0B94-4080-9FF5-0BC8147497D2}" destId="{8A63D151-1BE7-4926-AEB9-2DB04D0C673D}" srcOrd="3" destOrd="0" parTransId="{ADF797FE-0969-49F9-9CD1-7D2EF927B4DF}" sibTransId="{BD178F5B-B02E-44BB-8913-3D8B68C82A28}"/>
    <dgm:cxn modelId="{66551D7B-B54E-4076-92EC-B60C80BDD594}" type="presOf" srcId="{AC43E263-673B-4AA0-9C1C-8B7061771223}" destId="{C4FE487E-06CA-4062-9B16-6F817B9951AF}" srcOrd="0" destOrd="0" presId="urn:microsoft.com/office/officeart/2016/7/layout/VerticalSolidActionList"/>
    <dgm:cxn modelId="{364AF27B-6F87-4725-8533-3F9FA8EB37AD}" type="presOf" srcId="{88AE07A5-22E3-41FE-A6F7-8B8B741879DB}" destId="{8016FECC-62F7-4C86-B78F-2F5EEFEE04B3}" srcOrd="0" destOrd="0" presId="urn:microsoft.com/office/officeart/2016/7/layout/VerticalSolidActionList"/>
    <dgm:cxn modelId="{51611184-C870-47A3-A382-D6C6260BC990}" type="presOf" srcId="{4A3D425C-0B94-4080-9FF5-0BC8147497D2}" destId="{D55580F4-A327-4639-BF0F-5D0F0CFFD7EB}" srcOrd="0" destOrd="0" presId="urn:microsoft.com/office/officeart/2016/7/layout/VerticalSolidActionList"/>
    <dgm:cxn modelId="{7A817D99-80CB-45B6-B244-EA3B65A698EF}" type="presOf" srcId="{8D50BA2B-5E05-43BE-A0D1-C57F8A4035FF}" destId="{7982ABF5-85D9-4850-99A3-55E129E2AF8C}" srcOrd="0" destOrd="0" presId="urn:microsoft.com/office/officeart/2016/7/layout/VerticalSolidActionList"/>
    <dgm:cxn modelId="{24FF5EA6-0F49-4353-A0BB-EBA9C03A7C91}" type="presOf" srcId="{6D6E9C5C-33B1-48CE-A47A-461AD1032265}" destId="{CAFC6E9E-0BF7-46DE-8048-3DED3AB8E6DB}" srcOrd="0" destOrd="0" presId="urn:microsoft.com/office/officeart/2016/7/layout/VerticalSolidActionList"/>
    <dgm:cxn modelId="{673276B9-3D7E-4460-9233-D91F5A9305DD}" type="presOf" srcId="{ED49DD0F-211D-438E-820E-97614EE17230}" destId="{BF5A5CA1-5A91-4290-89EA-253D0E1345AF}" srcOrd="0" destOrd="0" presId="urn:microsoft.com/office/officeart/2016/7/layout/VerticalSolidActionList"/>
    <dgm:cxn modelId="{5BFD9EB9-7C88-44CC-8CEF-6BC5AEF7FD00}" type="presOf" srcId="{88DD05AB-D42B-4FA7-BBF5-108891748F7F}" destId="{A21FE472-5C9B-4779-B283-4EA45C96BEF6}" srcOrd="0" destOrd="0" presId="urn:microsoft.com/office/officeart/2016/7/layout/VerticalSolidActionList"/>
    <dgm:cxn modelId="{86507BD1-3CD8-49EC-9AC7-6951CD846A34}" srcId="{4A3D425C-0B94-4080-9FF5-0BC8147497D2}" destId="{88AE07A5-22E3-41FE-A6F7-8B8B741879DB}" srcOrd="5" destOrd="0" parTransId="{979732F3-7AF8-458B-A036-CCE57196F785}" sibTransId="{8F588165-D4E6-4F61-B8A9-3996A35CDC7D}"/>
    <dgm:cxn modelId="{1E7E52DB-BD46-4E11-B458-3A7294FB09E8}" srcId="{4A3D425C-0B94-4080-9FF5-0BC8147497D2}" destId="{6D6E9C5C-33B1-48CE-A47A-461AD1032265}" srcOrd="1" destOrd="0" parTransId="{25E8E1E4-84F8-4402-B320-C4F62539FD80}" sibTransId="{B8F60EA2-616F-42AA-AE37-A6C35E0E6D97}"/>
    <dgm:cxn modelId="{2923DEEF-5DF8-44E0-BAA7-95240B3A6F75}" srcId="{6D6E9C5C-33B1-48CE-A47A-461AD1032265}" destId="{ED49DD0F-211D-438E-820E-97614EE17230}" srcOrd="0" destOrd="0" parTransId="{6A848372-FDF9-42F8-A2D2-A3C82ED60586}" sibTransId="{868877C8-E966-4BC4-8453-6417389E78E4}"/>
    <dgm:cxn modelId="{FCB1FB8D-93F5-4CAB-BBDA-E628477C8D8D}" type="presParOf" srcId="{D55580F4-A327-4639-BF0F-5D0F0CFFD7EB}" destId="{49DE822A-CB94-4788-92F4-AB1240117A84}" srcOrd="0" destOrd="0" presId="urn:microsoft.com/office/officeart/2016/7/layout/VerticalSolidActionList"/>
    <dgm:cxn modelId="{55769136-5B6B-4919-A0FD-5CD3149AD3F3}" type="presParOf" srcId="{49DE822A-CB94-4788-92F4-AB1240117A84}" destId="{A21FE472-5C9B-4779-B283-4EA45C96BEF6}" srcOrd="0" destOrd="0" presId="urn:microsoft.com/office/officeart/2016/7/layout/VerticalSolidActionList"/>
    <dgm:cxn modelId="{9AE563C6-4C28-4353-8E46-7A0E6893CD80}" type="presParOf" srcId="{49DE822A-CB94-4788-92F4-AB1240117A84}" destId="{5645EB2E-1BB2-41B2-BCB7-A9958EA4104C}" srcOrd="1" destOrd="0" presId="urn:microsoft.com/office/officeart/2016/7/layout/VerticalSolidActionList"/>
    <dgm:cxn modelId="{DFA47595-27AB-458C-8A35-F674906D0266}" type="presParOf" srcId="{D55580F4-A327-4639-BF0F-5D0F0CFFD7EB}" destId="{B5B9021D-E785-49E8-86C5-C610122A66B8}" srcOrd="1" destOrd="0" presId="urn:microsoft.com/office/officeart/2016/7/layout/VerticalSolidActionList"/>
    <dgm:cxn modelId="{0BD54461-56A1-4175-AFCD-910EB3112F0B}" type="presParOf" srcId="{D55580F4-A327-4639-BF0F-5D0F0CFFD7EB}" destId="{A67A6AF5-4F01-4664-A860-328A1EB7A50B}" srcOrd="2" destOrd="0" presId="urn:microsoft.com/office/officeart/2016/7/layout/VerticalSolidActionList"/>
    <dgm:cxn modelId="{B12904E6-10A9-4234-8763-D3AB9057CEB5}" type="presParOf" srcId="{A67A6AF5-4F01-4664-A860-328A1EB7A50B}" destId="{CAFC6E9E-0BF7-46DE-8048-3DED3AB8E6DB}" srcOrd="0" destOrd="0" presId="urn:microsoft.com/office/officeart/2016/7/layout/VerticalSolidActionList"/>
    <dgm:cxn modelId="{48DA7519-8F66-447F-BFEB-9F35690EE1C4}" type="presParOf" srcId="{A67A6AF5-4F01-4664-A860-328A1EB7A50B}" destId="{BF5A5CA1-5A91-4290-89EA-253D0E1345AF}" srcOrd="1" destOrd="0" presId="urn:microsoft.com/office/officeart/2016/7/layout/VerticalSolidActionList"/>
    <dgm:cxn modelId="{F739D954-E6C4-4C2B-99DC-BBF8707FC4F5}" type="presParOf" srcId="{D55580F4-A327-4639-BF0F-5D0F0CFFD7EB}" destId="{3AC8505A-F72A-4E4C-8079-16F8BD095A68}" srcOrd="3" destOrd="0" presId="urn:microsoft.com/office/officeart/2016/7/layout/VerticalSolidActionList"/>
    <dgm:cxn modelId="{6DF1A962-A905-4E77-89B5-FAE5E50BF816}" type="presParOf" srcId="{D55580F4-A327-4639-BF0F-5D0F0CFFD7EB}" destId="{DF15D4DA-1B9D-4053-BA29-57FDE8110ACF}" srcOrd="4" destOrd="0" presId="urn:microsoft.com/office/officeart/2016/7/layout/VerticalSolidActionList"/>
    <dgm:cxn modelId="{B0E14AA1-7957-4522-92FD-1E4C3FF1C60A}" type="presParOf" srcId="{DF15D4DA-1B9D-4053-BA29-57FDE8110ACF}" destId="{EDBBD91D-462B-4EE0-A227-32DF25E1F499}" srcOrd="0" destOrd="0" presId="urn:microsoft.com/office/officeart/2016/7/layout/VerticalSolidActionList"/>
    <dgm:cxn modelId="{C8CB0BD8-3ED1-4142-8506-B42B55AF707B}" type="presParOf" srcId="{DF15D4DA-1B9D-4053-BA29-57FDE8110ACF}" destId="{C4FE487E-06CA-4062-9B16-6F817B9951AF}" srcOrd="1" destOrd="0" presId="urn:microsoft.com/office/officeart/2016/7/layout/VerticalSolidActionList"/>
    <dgm:cxn modelId="{BD20DB33-8802-4787-AC7D-939CBBFC235B}" type="presParOf" srcId="{D55580F4-A327-4639-BF0F-5D0F0CFFD7EB}" destId="{6B7051BE-C5E6-4619-A7DB-08396D698081}" srcOrd="5" destOrd="0" presId="urn:microsoft.com/office/officeart/2016/7/layout/VerticalSolidActionList"/>
    <dgm:cxn modelId="{E1D3464A-AEF7-4AB4-94BE-51FCC442CE82}" type="presParOf" srcId="{D55580F4-A327-4639-BF0F-5D0F0CFFD7EB}" destId="{37A20461-8B35-41A6-9EA5-E3E6EBF166A7}" srcOrd="6" destOrd="0" presId="urn:microsoft.com/office/officeart/2016/7/layout/VerticalSolidActionList"/>
    <dgm:cxn modelId="{E5BA8101-9C81-4B8F-A5EF-630E12DC746A}" type="presParOf" srcId="{37A20461-8B35-41A6-9EA5-E3E6EBF166A7}" destId="{8B5075D9-52BC-424C-B5E5-702E1E249285}" srcOrd="0" destOrd="0" presId="urn:microsoft.com/office/officeart/2016/7/layout/VerticalSolidActionList"/>
    <dgm:cxn modelId="{7F3FD49C-0702-4AB3-80F0-75283A0C4E81}" type="presParOf" srcId="{37A20461-8B35-41A6-9EA5-E3E6EBF166A7}" destId="{7982ABF5-85D9-4850-99A3-55E129E2AF8C}" srcOrd="1" destOrd="0" presId="urn:microsoft.com/office/officeart/2016/7/layout/VerticalSolidActionList"/>
    <dgm:cxn modelId="{66B47A7B-E3E9-4870-B090-D642C09864F8}" type="presParOf" srcId="{D55580F4-A327-4639-BF0F-5D0F0CFFD7EB}" destId="{1D68B3EC-72B5-4554-B4B7-3964BE74C0BC}" srcOrd="7" destOrd="0" presId="urn:microsoft.com/office/officeart/2016/7/layout/VerticalSolidActionList"/>
    <dgm:cxn modelId="{C13872AA-A768-479D-BDA5-1236AB77989A}" type="presParOf" srcId="{D55580F4-A327-4639-BF0F-5D0F0CFFD7EB}" destId="{61614EBF-6CC9-4713-A25C-6CC9E10D6EFC}" srcOrd="8" destOrd="0" presId="urn:microsoft.com/office/officeart/2016/7/layout/VerticalSolidActionList"/>
    <dgm:cxn modelId="{929DA6C6-7E4D-4D98-A682-3FF7BE5B268C}" type="presParOf" srcId="{61614EBF-6CC9-4713-A25C-6CC9E10D6EFC}" destId="{EC55209B-69CA-45D1-B110-C58308AA57D7}" srcOrd="0" destOrd="0" presId="urn:microsoft.com/office/officeart/2016/7/layout/VerticalSolidActionList"/>
    <dgm:cxn modelId="{39A1B57C-CF8A-4566-9814-067685AFE62F}" type="presParOf" srcId="{61614EBF-6CC9-4713-A25C-6CC9E10D6EFC}" destId="{F3E9448A-4D19-446A-8C6E-F7D55566DEB8}" srcOrd="1" destOrd="0" presId="urn:microsoft.com/office/officeart/2016/7/layout/VerticalSolidActionList"/>
    <dgm:cxn modelId="{3E195B05-5AD1-40F4-96E8-A6A1EDFB1E7C}" type="presParOf" srcId="{D55580F4-A327-4639-BF0F-5D0F0CFFD7EB}" destId="{721C3152-71B3-42C2-9204-74AD44B28F52}" srcOrd="9" destOrd="0" presId="urn:microsoft.com/office/officeart/2016/7/layout/VerticalSolidActionList"/>
    <dgm:cxn modelId="{1C98FF7F-9E53-49FC-9D04-1805500B31BB}" type="presParOf" srcId="{D55580F4-A327-4639-BF0F-5D0F0CFFD7EB}" destId="{5F8DF759-9A27-439B-991D-9C2CEABA578E}" srcOrd="10" destOrd="0" presId="urn:microsoft.com/office/officeart/2016/7/layout/VerticalSolidActionList"/>
    <dgm:cxn modelId="{8E25C4B4-B758-47D5-A15E-287D3A4D94E9}" type="presParOf" srcId="{5F8DF759-9A27-439B-991D-9C2CEABA578E}" destId="{8016FECC-62F7-4C86-B78F-2F5EEFEE04B3}" srcOrd="0" destOrd="0" presId="urn:microsoft.com/office/officeart/2016/7/layout/VerticalSolidActionList"/>
    <dgm:cxn modelId="{71973849-A4C5-4A60-8782-518C3EF3E0D9}" type="presParOf" srcId="{5F8DF759-9A27-439B-991D-9C2CEABA578E}" destId="{0BE9F4B1-5058-47CC-B5F3-A59D4F07980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349243A-A470-438A-B14C-1FA644D9AAEC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5BB4396-1F4C-4222-9523-F37DB4D19323}">
      <dgm:prSet/>
      <dgm:spPr/>
      <dgm:t>
        <a:bodyPr/>
        <a:lstStyle/>
        <a:p>
          <a:r>
            <a:rPr lang="en-US"/>
            <a:t>Verify</a:t>
          </a:r>
        </a:p>
      </dgm:t>
    </dgm:pt>
    <dgm:pt modelId="{9140A73B-BFAD-4285-9570-C72A72518990}" type="parTrans" cxnId="{7B827E28-4F5A-40E7-9344-D5706FF25274}">
      <dgm:prSet/>
      <dgm:spPr/>
      <dgm:t>
        <a:bodyPr/>
        <a:lstStyle/>
        <a:p>
          <a:endParaRPr lang="en-US"/>
        </a:p>
      </dgm:t>
    </dgm:pt>
    <dgm:pt modelId="{65C5F44F-240C-4B59-9C7E-EEDD8A6CB1E2}" type="sibTrans" cxnId="{7B827E28-4F5A-40E7-9344-D5706FF25274}">
      <dgm:prSet/>
      <dgm:spPr/>
      <dgm:t>
        <a:bodyPr/>
        <a:lstStyle/>
        <a:p>
          <a:endParaRPr lang="en-US"/>
        </a:p>
      </dgm:t>
    </dgm:pt>
    <dgm:pt modelId="{AE9714EA-ECD3-4967-9BBA-B486C6B5BF67}">
      <dgm:prSet/>
      <dgm:spPr/>
      <dgm:t>
        <a:bodyPr/>
        <a:lstStyle/>
        <a:p>
          <a:r>
            <a:rPr lang="en-US"/>
            <a:t>RA.1: Verify Doctors</a:t>
          </a:r>
        </a:p>
      </dgm:t>
    </dgm:pt>
    <dgm:pt modelId="{9557C6D3-4592-4782-9531-58EDEB471F13}" type="parTrans" cxnId="{CC3BF22C-8869-4AB0-A11A-BA65185172AC}">
      <dgm:prSet/>
      <dgm:spPr/>
      <dgm:t>
        <a:bodyPr/>
        <a:lstStyle/>
        <a:p>
          <a:endParaRPr lang="en-US"/>
        </a:p>
      </dgm:t>
    </dgm:pt>
    <dgm:pt modelId="{BBE8DE51-289E-46C1-BAF8-0D7F47BB098F}" type="sibTrans" cxnId="{CC3BF22C-8869-4AB0-A11A-BA65185172AC}">
      <dgm:prSet/>
      <dgm:spPr/>
      <dgm:t>
        <a:bodyPr/>
        <a:lstStyle/>
        <a:p>
          <a:endParaRPr lang="en-US"/>
        </a:p>
      </dgm:t>
    </dgm:pt>
    <dgm:pt modelId="{B3CA0130-8ECD-46F7-B156-F05E49372F25}">
      <dgm:prSet/>
      <dgm:spPr/>
      <dgm:t>
        <a:bodyPr/>
        <a:lstStyle/>
        <a:p>
          <a:r>
            <a:rPr lang="en-US"/>
            <a:t>Pin</a:t>
          </a:r>
        </a:p>
      </dgm:t>
    </dgm:pt>
    <dgm:pt modelId="{39742714-A4C6-4DAC-9BA0-8434FDF3A4DA}" type="parTrans" cxnId="{6F763263-CAFD-408F-8431-5C291463BA8D}">
      <dgm:prSet/>
      <dgm:spPr/>
      <dgm:t>
        <a:bodyPr/>
        <a:lstStyle/>
        <a:p>
          <a:endParaRPr lang="en-US"/>
        </a:p>
      </dgm:t>
    </dgm:pt>
    <dgm:pt modelId="{E008029D-79EB-452A-9018-7508FE1FB197}" type="sibTrans" cxnId="{6F763263-CAFD-408F-8431-5C291463BA8D}">
      <dgm:prSet/>
      <dgm:spPr/>
      <dgm:t>
        <a:bodyPr/>
        <a:lstStyle/>
        <a:p>
          <a:endParaRPr lang="en-US"/>
        </a:p>
      </dgm:t>
    </dgm:pt>
    <dgm:pt modelId="{67CD4282-8EEB-48E3-A7DC-77E84A02114B}">
      <dgm:prSet/>
      <dgm:spPr/>
      <dgm:t>
        <a:bodyPr/>
        <a:lstStyle/>
        <a:p>
          <a:r>
            <a:rPr lang="en-US"/>
            <a:t>RA.2: Pin topics</a:t>
          </a:r>
        </a:p>
      </dgm:t>
    </dgm:pt>
    <dgm:pt modelId="{8E830F33-A43E-4102-8254-FA92C7D0E107}" type="parTrans" cxnId="{ACABD833-C32F-49CD-8772-710252C02CF6}">
      <dgm:prSet/>
      <dgm:spPr/>
      <dgm:t>
        <a:bodyPr/>
        <a:lstStyle/>
        <a:p>
          <a:endParaRPr lang="en-US"/>
        </a:p>
      </dgm:t>
    </dgm:pt>
    <dgm:pt modelId="{67D77730-1AAC-4E83-BF58-B568097D3128}" type="sibTrans" cxnId="{ACABD833-C32F-49CD-8772-710252C02CF6}">
      <dgm:prSet/>
      <dgm:spPr/>
      <dgm:t>
        <a:bodyPr/>
        <a:lstStyle/>
        <a:p>
          <a:endParaRPr lang="en-US"/>
        </a:p>
      </dgm:t>
    </dgm:pt>
    <dgm:pt modelId="{5C908EE5-8765-40D0-8AE7-A5788F67D13E}">
      <dgm:prSet/>
      <dgm:spPr/>
      <dgm:t>
        <a:bodyPr/>
        <a:lstStyle/>
        <a:p>
          <a:r>
            <a:rPr lang="en-US"/>
            <a:t>Close</a:t>
          </a:r>
        </a:p>
      </dgm:t>
    </dgm:pt>
    <dgm:pt modelId="{517EC47C-9CFE-4C90-97D6-CD1B028AC862}" type="parTrans" cxnId="{F9552AAD-40A9-495B-B9CA-5D30B2960CEF}">
      <dgm:prSet/>
      <dgm:spPr/>
      <dgm:t>
        <a:bodyPr/>
        <a:lstStyle/>
        <a:p>
          <a:endParaRPr lang="en-US"/>
        </a:p>
      </dgm:t>
    </dgm:pt>
    <dgm:pt modelId="{947C598A-8ED0-49AC-BAA1-898A05B4BF9A}" type="sibTrans" cxnId="{F9552AAD-40A9-495B-B9CA-5D30B2960CEF}">
      <dgm:prSet/>
      <dgm:spPr/>
      <dgm:t>
        <a:bodyPr/>
        <a:lstStyle/>
        <a:p>
          <a:endParaRPr lang="en-US"/>
        </a:p>
      </dgm:t>
    </dgm:pt>
    <dgm:pt modelId="{BED8D5FB-325C-4A2A-8693-1F64FAD118E9}">
      <dgm:prSet/>
      <dgm:spPr/>
      <dgm:t>
        <a:bodyPr/>
        <a:lstStyle/>
        <a:p>
          <a:r>
            <a:rPr lang="en-US"/>
            <a:t>RA.3: Close topics</a:t>
          </a:r>
        </a:p>
      </dgm:t>
    </dgm:pt>
    <dgm:pt modelId="{98C190DB-D4AD-4017-9627-0FB18BEBA28C}" type="parTrans" cxnId="{369A7854-EC08-4D57-88F3-AE02AC255F4C}">
      <dgm:prSet/>
      <dgm:spPr/>
      <dgm:t>
        <a:bodyPr/>
        <a:lstStyle/>
        <a:p>
          <a:endParaRPr lang="en-US"/>
        </a:p>
      </dgm:t>
    </dgm:pt>
    <dgm:pt modelId="{BA1217F8-8042-4CB5-ACA5-730950965251}" type="sibTrans" cxnId="{369A7854-EC08-4D57-88F3-AE02AC255F4C}">
      <dgm:prSet/>
      <dgm:spPr/>
      <dgm:t>
        <a:bodyPr/>
        <a:lstStyle/>
        <a:p>
          <a:endParaRPr lang="en-US"/>
        </a:p>
      </dgm:t>
    </dgm:pt>
    <dgm:pt modelId="{7E32E6EB-75F1-4CEF-913E-5D413D925C90}">
      <dgm:prSet/>
      <dgm:spPr/>
      <dgm:t>
        <a:bodyPr/>
        <a:lstStyle/>
        <a:p>
          <a:r>
            <a:rPr lang="en-US"/>
            <a:t>Move</a:t>
          </a:r>
        </a:p>
      </dgm:t>
    </dgm:pt>
    <dgm:pt modelId="{F1DD2701-9C80-4649-BCC7-22D442C4B375}" type="parTrans" cxnId="{9B3B1880-CC60-48C8-AD03-B18F69748AF3}">
      <dgm:prSet/>
      <dgm:spPr/>
      <dgm:t>
        <a:bodyPr/>
        <a:lstStyle/>
        <a:p>
          <a:endParaRPr lang="en-US"/>
        </a:p>
      </dgm:t>
    </dgm:pt>
    <dgm:pt modelId="{6DD0A6F5-4862-4592-A214-376C17FBABC4}" type="sibTrans" cxnId="{9B3B1880-CC60-48C8-AD03-B18F69748AF3}">
      <dgm:prSet/>
      <dgm:spPr/>
      <dgm:t>
        <a:bodyPr/>
        <a:lstStyle/>
        <a:p>
          <a:endParaRPr lang="en-US"/>
        </a:p>
      </dgm:t>
    </dgm:pt>
    <dgm:pt modelId="{FAAAAC08-E5D6-4C69-99BE-58246DF75B49}">
      <dgm:prSet/>
      <dgm:spPr/>
      <dgm:t>
        <a:bodyPr/>
        <a:lstStyle/>
        <a:p>
          <a:r>
            <a:rPr lang="en-US"/>
            <a:t>RA.4: Move topics</a:t>
          </a:r>
        </a:p>
      </dgm:t>
    </dgm:pt>
    <dgm:pt modelId="{FE8C1113-9C72-4162-91E7-D3C506E5B10E}" type="parTrans" cxnId="{A63B9A26-EEF4-4353-BAAB-0AA150122E1C}">
      <dgm:prSet/>
      <dgm:spPr/>
      <dgm:t>
        <a:bodyPr/>
        <a:lstStyle/>
        <a:p>
          <a:endParaRPr lang="en-US"/>
        </a:p>
      </dgm:t>
    </dgm:pt>
    <dgm:pt modelId="{869AA559-A2C1-4546-B18C-30D4E971B33E}" type="sibTrans" cxnId="{A63B9A26-EEF4-4353-BAAB-0AA150122E1C}">
      <dgm:prSet/>
      <dgm:spPr/>
      <dgm:t>
        <a:bodyPr/>
        <a:lstStyle/>
        <a:p>
          <a:endParaRPr lang="en-US"/>
        </a:p>
      </dgm:t>
    </dgm:pt>
    <dgm:pt modelId="{987D1C3C-DBBE-4965-8FB9-23DA76E2B4A7}">
      <dgm:prSet/>
      <dgm:spPr/>
      <dgm:t>
        <a:bodyPr/>
        <a:lstStyle/>
        <a:p>
          <a:r>
            <a:rPr lang="en-US" dirty="0"/>
            <a:t>Delete</a:t>
          </a:r>
        </a:p>
      </dgm:t>
    </dgm:pt>
    <dgm:pt modelId="{0A76698E-47A7-4E5A-96C4-4678C6F7A0A5}" type="parTrans" cxnId="{42428203-ACA8-4695-9CBE-C4A137EF0FF7}">
      <dgm:prSet/>
      <dgm:spPr/>
      <dgm:t>
        <a:bodyPr/>
        <a:lstStyle/>
        <a:p>
          <a:endParaRPr lang="en-US"/>
        </a:p>
      </dgm:t>
    </dgm:pt>
    <dgm:pt modelId="{CDDA0227-1B0E-4888-8C39-8CF807C79016}" type="sibTrans" cxnId="{42428203-ACA8-4695-9CBE-C4A137EF0FF7}">
      <dgm:prSet/>
      <dgm:spPr/>
      <dgm:t>
        <a:bodyPr/>
        <a:lstStyle/>
        <a:p>
          <a:endParaRPr lang="en-US"/>
        </a:p>
      </dgm:t>
    </dgm:pt>
    <dgm:pt modelId="{8B75C22C-46A6-4960-9680-5D347D7E5073}">
      <dgm:prSet/>
      <dgm:spPr/>
      <dgm:t>
        <a:bodyPr/>
        <a:lstStyle/>
        <a:p>
          <a:r>
            <a:rPr lang="en-US"/>
            <a:t>RA.5: Delete account</a:t>
          </a:r>
        </a:p>
      </dgm:t>
    </dgm:pt>
    <dgm:pt modelId="{DCFACDE9-667C-4E34-8652-EB947AF1C123}" type="parTrans" cxnId="{EB7F7887-EB5A-4673-8D60-57E9EEDF553A}">
      <dgm:prSet/>
      <dgm:spPr/>
      <dgm:t>
        <a:bodyPr/>
        <a:lstStyle/>
        <a:p>
          <a:endParaRPr lang="en-US"/>
        </a:p>
      </dgm:t>
    </dgm:pt>
    <dgm:pt modelId="{6654F058-E79C-4E27-BE71-6DB4139E5F88}" type="sibTrans" cxnId="{EB7F7887-EB5A-4673-8D60-57E9EEDF553A}">
      <dgm:prSet/>
      <dgm:spPr/>
      <dgm:t>
        <a:bodyPr/>
        <a:lstStyle/>
        <a:p>
          <a:endParaRPr lang="en-US"/>
        </a:p>
      </dgm:t>
    </dgm:pt>
    <dgm:pt modelId="{95F26B2A-41FA-4CEC-917A-FDBDCB1775CF}">
      <dgm:prSet/>
      <dgm:spPr>
        <a:gradFill flip="none" rotWithShape="0">
          <a:gsLst>
            <a:gs pos="0">
              <a:schemeClr val="accent1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1">
                <a:lumMod val="60000"/>
                <a:lumOff val="40000"/>
                <a:shade val="100000"/>
                <a:satMod val="115000"/>
              </a:schemeClr>
            </a:gs>
          </a:gsLst>
          <a:lin ang="5400000" scaled="1"/>
          <a:tileRect/>
        </a:gra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Ban</a:t>
          </a:r>
        </a:p>
      </dgm:t>
    </dgm:pt>
    <dgm:pt modelId="{E3B7F2AF-B1D2-4002-87CE-B5B724678BEC}" type="parTrans" cxnId="{19E172EE-FAF3-4321-9B02-FD8CDE08D6B0}">
      <dgm:prSet/>
      <dgm:spPr/>
      <dgm:t>
        <a:bodyPr/>
        <a:lstStyle/>
        <a:p>
          <a:endParaRPr lang="en-US"/>
        </a:p>
      </dgm:t>
    </dgm:pt>
    <dgm:pt modelId="{B450A923-BE52-44A6-9280-20962817C2BB}" type="sibTrans" cxnId="{19E172EE-FAF3-4321-9B02-FD8CDE08D6B0}">
      <dgm:prSet/>
      <dgm:spPr/>
      <dgm:t>
        <a:bodyPr/>
        <a:lstStyle/>
        <a:p>
          <a:endParaRPr lang="en-US"/>
        </a:p>
      </dgm:t>
    </dgm:pt>
    <dgm:pt modelId="{8E01F40A-E061-41B2-B9C2-D663CD0D3F89}">
      <dgm:prSet/>
      <dgm:spPr>
        <a:gradFill flip="none" rotWithShape="0">
          <a:gsLst>
            <a:gs pos="0">
              <a:schemeClr val="accent1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1">
                <a:lumMod val="60000"/>
                <a:lumOff val="40000"/>
                <a:shade val="100000"/>
                <a:satMod val="115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/>
            <a:t>RA.6: Ban account</a:t>
          </a:r>
        </a:p>
      </dgm:t>
    </dgm:pt>
    <dgm:pt modelId="{3981F9B0-89C7-40A6-8CC7-065B895F9261}" type="parTrans" cxnId="{F8E3E6EC-1CE5-4C0C-A5B8-34A60E985FFA}">
      <dgm:prSet/>
      <dgm:spPr/>
      <dgm:t>
        <a:bodyPr/>
        <a:lstStyle/>
        <a:p>
          <a:endParaRPr lang="en-US"/>
        </a:p>
      </dgm:t>
    </dgm:pt>
    <dgm:pt modelId="{FFCD90BB-9132-4DAC-BF2B-8F7744E6723F}" type="sibTrans" cxnId="{F8E3E6EC-1CE5-4C0C-A5B8-34A60E985FFA}">
      <dgm:prSet/>
      <dgm:spPr/>
      <dgm:t>
        <a:bodyPr/>
        <a:lstStyle/>
        <a:p>
          <a:endParaRPr lang="en-US"/>
        </a:p>
      </dgm:t>
    </dgm:pt>
    <dgm:pt modelId="{67D1A750-9FDC-487F-ADD1-AA0E26DBAA8C}">
      <dgm:prSet/>
      <dgm:spPr>
        <a:gradFill flip="none" rotWithShape="0">
          <a:gsLst>
            <a:gs pos="0">
              <a:schemeClr val="tx2">
                <a:lumMod val="60000"/>
                <a:lumOff val="40000"/>
                <a:shade val="30000"/>
                <a:satMod val="115000"/>
              </a:schemeClr>
            </a:gs>
            <a:gs pos="50000">
              <a:schemeClr val="tx2">
                <a:lumMod val="60000"/>
                <a:lumOff val="40000"/>
                <a:shade val="67500"/>
                <a:satMod val="115000"/>
              </a:schemeClr>
            </a:gs>
            <a:gs pos="100000">
              <a:schemeClr val="tx2">
                <a:lumMod val="60000"/>
                <a:lumOff val="40000"/>
                <a:shade val="100000"/>
                <a:satMod val="115000"/>
              </a:schemeClr>
            </a:gs>
          </a:gsLst>
          <a:lin ang="5400000" scaled="1"/>
          <a:tileRect/>
        </a:gra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Reply</a:t>
          </a:r>
        </a:p>
      </dgm:t>
    </dgm:pt>
    <dgm:pt modelId="{4D8EE0F6-C4B7-4A7E-ADE0-705001105584}" type="parTrans" cxnId="{B04AD1B4-37C7-4079-9534-F5FC1AF5F500}">
      <dgm:prSet/>
      <dgm:spPr/>
      <dgm:t>
        <a:bodyPr/>
        <a:lstStyle/>
        <a:p>
          <a:endParaRPr lang="en-US"/>
        </a:p>
      </dgm:t>
    </dgm:pt>
    <dgm:pt modelId="{0FC9FA25-A6B8-4B72-AE88-D9B8D55DFC29}" type="sibTrans" cxnId="{B04AD1B4-37C7-4079-9534-F5FC1AF5F500}">
      <dgm:prSet/>
      <dgm:spPr/>
      <dgm:t>
        <a:bodyPr/>
        <a:lstStyle/>
        <a:p>
          <a:endParaRPr lang="en-US"/>
        </a:p>
      </dgm:t>
    </dgm:pt>
    <dgm:pt modelId="{0BBB34F0-FC7C-4B06-8D9D-2EACF6F10270}">
      <dgm:prSet/>
      <dgm:spPr>
        <a:gradFill flip="none" rotWithShape="0">
          <a:gsLst>
            <a:gs pos="0">
              <a:schemeClr val="tx1">
                <a:lumMod val="65000"/>
                <a:lumOff val="35000"/>
                <a:shade val="30000"/>
                <a:satMod val="115000"/>
              </a:schemeClr>
            </a:gs>
            <a:gs pos="50000">
              <a:schemeClr val="tx1">
                <a:lumMod val="65000"/>
                <a:lumOff val="35000"/>
                <a:shade val="67500"/>
                <a:satMod val="115000"/>
              </a:schemeClr>
            </a:gs>
            <a:gs pos="100000">
              <a:schemeClr val="tx1">
                <a:lumMod val="65000"/>
                <a:lumOff val="35000"/>
                <a:shade val="100000"/>
                <a:satMod val="115000"/>
              </a:schemeClr>
            </a:gs>
          </a:gsLst>
          <a:lin ang="5400000" scaled="1"/>
          <a:tileRect/>
        </a:gra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/>
            <a:t>RA.10: Update </a:t>
          </a:r>
          <a:r>
            <a:rPr lang="en-US" dirty="0"/>
            <a:t>System Information</a:t>
          </a:r>
        </a:p>
      </dgm:t>
    </dgm:pt>
    <dgm:pt modelId="{9D6A5986-C48C-480A-B73D-78AEE4B02919}" type="parTrans" cxnId="{E44BE16B-C930-406E-9A25-A7EC5589091E}">
      <dgm:prSet/>
      <dgm:spPr/>
      <dgm:t>
        <a:bodyPr/>
        <a:lstStyle/>
        <a:p>
          <a:endParaRPr lang="en-US"/>
        </a:p>
      </dgm:t>
    </dgm:pt>
    <dgm:pt modelId="{6A20165B-9B54-478C-BAC3-E6E177899B4C}" type="sibTrans" cxnId="{E44BE16B-C930-406E-9A25-A7EC5589091E}">
      <dgm:prSet/>
      <dgm:spPr/>
      <dgm:t>
        <a:bodyPr/>
        <a:lstStyle/>
        <a:p>
          <a:endParaRPr lang="en-US"/>
        </a:p>
      </dgm:t>
    </dgm:pt>
    <dgm:pt modelId="{19FBB44C-0286-4076-9682-7626A5D0BB02}">
      <dgm:prSet/>
      <dgm:spPr>
        <a:gradFill flip="none" rotWithShape="0">
          <a:gsLst>
            <a:gs pos="0">
              <a:schemeClr val="tx1">
                <a:lumMod val="65000"/>
                <a:lumOff val="35000"/>
                <a:shade val="30000"/>
                <a:satMod val="115000"/>
              </a:schemeClr>
            </a:gs>
            <a:gs pos="50000">
              <a:schemeClr val="tx1">
                <a:lumMod val="65000"/>
                <a:lumOff val="35000"/>
                <a:shade val="67500"/>
                <a:satMod val="115000"/>
              </a:schemeClr>
            </a:gs>
            <a:gs pos="100000">
              <a:schemeClr val="tx1">
                <a:lumMod val="65000"/>
                <a:lumOff val="35000"/>
                <a:shade val="100000"/>
                <a:satMod val="115000"/>
              </a:schemeClr>
            </a:gs>
          </a:gsLst>
          <a:lin ang="5400000" scaled="1"/>
          <a:tileRect/>
        </a:gra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dirty="0"/>
            <a:t>Update</a:t>
          </a:r>
        </a:p>
      </dgm:t>
    </dgm:pt>
    <dgm:pt modelId="{C5050F69-F413-4EED-A34C-AC51F9B909A3}" type="parTrans" cxnId="{8B19D2C9-B927-4525-A055-7367D68BC49E}">
      <dgm:prSet/>
      <dgm:spPr/>
      <dgm:t>
        <a:bodyPr/>
        <a:lstStyle/>
        <a:p>
          <a:endParaRPr lang="en-US"/>
        </a:p>
      </dgm:t>
    </dgm:pt>
    <dgm:pt modelId="{DA9C226E-2ADA-4C87-9547-BF4DCCE14A0F}" type="sibTrans" cxnId="{8B19D2C9-B927-4525-A055-7367D68BC49E}">
      <dgm:prSet/>
      <dgm:spPr/>
      <dgm:t>
        <a:bodyPr/>
        <a:lstStyle/>
        <a:p>
          <a:endParaRPr lang="en-US"/>
        </a:p>
      </dgm:t>
    </dgm:pt>
    <dgm:pt modelId="{1316AF3A-022C-49F1-9BD8-E5AC8FADB65A}">
      <dgm:prSet/>
      <dgm:spPr>
        <a:gradFill flip="none" rotWithShape="0">
          <a:gsLst>
            <a:gs pos="0">
              <a:schemeClr val="bg1">
                <a:lumMod val="75000"/>
                <a:shade val="30000"/>
                <a:satMod val="115000"/>
              </a:schemeClr>
            </a:gs>
            <a:gs pos="50000">
              <a:schemeClr val="bg1">
                <a:lumMod val="75000"/>
                <a:shade val="67500"/>
                <a:satMod val="115000"/>
              </a:schemeClr>
            </a:gs>
            <a:gs pos="100000">
              <a:schemeClr val="bg1">
                <a:lumMod val="75000"/>
                <a:shade val="100000"/>
                <a:satMod val="115000"/>
              </a:schemeClr>
            </a:gs>
          </a:gsLst>
          <a:lin ang="5400000" scaled="1"/>
          <a:tileRect/>
        </a:gra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Change</a:t>
          </a:r>
        </a:p>
      </dgm:t>
    </dgm:pt>
    <dgm:pt modelId="{5DAE88F4-F0DD-42BD-8F83-D110A7297E75}" type="parTrans" cxnId="{0764FFC6-850A-4B76-ABF6-0DE067D54CAE}">
      <dgm:prSet/>
      <dgm:spPr/>
      <dgm:t>
        <a:bodyPr/>
        <a:lstStyle/>
        <a:p>
          <a:endParaRPr lang="en-US"/>
        </a:p>
      </dgm:t>
    </dgm:pt>
    <dgm:pt modelId="{B23E8C86-F467-4977-935A-5DB99712BC5A}" type="sibTrans" cxnId="{0764FFC6-850A-4B76-ABF6-0DE067D54CAE}">
      <dgm:prSet/>
      <dgm:spPr/>
      <dgm:t>
        <a:bodyPr/>
        <a:lstStyle/>
        <a:p>
          <a:endParaRPr lang="en-US"/>
        </a:p>
      </dgm:t>
    </dgm:pt>
    <dgm:pt modelId="{DA0BFB99-3A65-4BB7-B03D-84D09AA070BC}">
      <dgm:prSet/>
      <dgm:spPr>
        <a:gradFill flip="none" rotWithShape="0">
          <a:gsLst>
            <a:gs pos="0">
              <a:schemeClr val="bg2">
                <a:lumMod val="50000"/>
                <a:shade val="30000"/>
                <a:satMod val="115000"/>
              </a:schemeClr>
            </a:gs>
            <a:gs pos="50000">
              <a:schemeClr val="bg2">
                <a:lumMod val="50000"/>
                <a:shade val="67500"/>
                <a:satMod val="115000"/>
              </a:schemeClr>
            </a:gs>
            <a:gs pos="100000">
              <a:schemeClr val="bg2">
                <a:lumMod val="50000"/>
                <a:shade val="100000"/>
                <a:satMod val="115000"/>
              </a:schemeClr>
            </a:gs>
          </a:gsLst>
          <a:lin ang="5400000" scaled="1"/>
          <a:tileRect/>
        </a:gra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dirty="0"/>
            <a:t>Change</a:t>
          </a:r>
        </a:p>
      </dgm:t>
    </dgm:pt>
    <dgm:pt modelId="{E34D13DB-1E2C-4F35-909C-8DAC76C16268}" type="parTrans" cxnId="{ABF43F2F-FCA0-4061-926F-1D0E108916E6}">
      <dgm:prSet/>
      <dgm:spPr/>
      <dgm:t>
        <a:bodyPr/>
        <a:lstStyle/>
        <a:p>
          <a:endParaRPr lang="en-US"/>
        </a:p>
      </dgm:t>
    </dgm:pt>
    <dgm:pt modelId="{A5C2A587-2702-4F19-A729-BFAF6FEEA211}" type="sibTrans" cxnId="{ABF43F2F-FCA0-4061-926F-1D0E108916E6}">
      <dgm:prSet/>
      <dgm:spPr/>
      <dgm:t>
        <a:bodyPr/>
        <a:lstStyle/>
        <a:p>
          <a:endParaRPr lang="en-US"/>
        </a:p>
      </dgm:t>
    </dgm:pt>
    <dgm:pt modelId="{5147ADE4-C9F3-4B59-B06C-FFB0F901A64F}">
      <dgm:prSet/>
      <dgm:spPr>
        <a:gradFill flip="none" rotWithShape="0">
          <a:gsLst>
            <a:gs pos="0">
              <a:schemeClr val="tx2">
                <a:lumMod val="60000"/>
                <a:lumOff val="40000"/>
                <a:shade val="30000"/>
                <a:satMod val="115000"/>
              </a:schemeClr>
            </a:gs>
            <a:gs pos="50000">
              <a:schemeClr val="tx2">
                <a:lumMod val="60000"/>
                <a:lumOff val="40000"/>
                <a:shade val="67500"/>
                <a:satMod val="115000"/>
              </a:schemeClr>
            </a:gs>
            <a:gs pos="100000">
              <a:schemeClr val="tx2">
                <a:lumMod val="60000"/>
                <a:lumOff val="40000"/>
                <a:shade val="100000"/>
                <a:satMod val="115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dirty="0"/>
            <a:t>RA.7: Reply to feedback</a:t>
          </a:r>
        </a:p>
      </dgm:t>
    </dgm:pt>
    <dgm:pt modelId="{2017D176-66CC-4F92-A9EF-4A099E4EF50B}" type="parTrans" cxnId="{D92BF67A-73C6-49DB-946D-8DAB57471C8B}">
      <dgm:prSet/>
      <dgm:spPr/>
      <dgm:t>
        <a:bodyPr/>
        <a:lstStyle/>
        <a:p>
          <a:endParaRPr lang="en-US"/>
        </a:p>
      </dgm:t>
    </dgm:pt>
    <dgm:pt modelId="{9E23B1F8-3BC6-4F35-A8B7-FCF773762F3E}" type="sibTrans" cxnId="{D92BF67A-73C6-49DB-946D-8DAB57471C8B}">
      <dgm:prSet/>
      <dgm:spPr/>
      <dgm:t>
        <a:bodyPr/>
        <a:lstStyle/>
        <a:p>
          <a:endParaRPr lang="en-US"/>
        </a:p>
      </dgm:t>
    </dgm:pt>
    <dgm:pt modelId="{A2671A9B-046F-4BCA-9CC6-E3BC2EE4EA97}">
      <dgm:prSet/>
      <dgm:spPr>
        <a:gradFill flip="none" rotWithShape="0">
          <a:gsLst>
            <a:gs pos="0">
              <a:schemeClr val="bg1">
                <a:lumMod val="75000"/>
                <a:shade val="30000"/>
                <a:satMod val="115000"/>
              </a:schemeClr>
            </a:gs>
            <a:gs pos="50000">
              <a:schemeClr val="bg1">
                <a:lumMod val="75000"/>
                <a:shade val="67500"/>
                <a:satMod val="115000"/>
              </a:schemeClr>
            </a:gs>
            <a:gs pos="100000">
              <a:schemeClr val="bg1">
                <a:lumMod val="75000"/>
                <a:shade val="100000"/>
                <a:satMod val="115000"/>
              </a:schemeClr>
            </a:gs>
          </a:gsLst>
          <a:lin ang="5400000" scaled="1"/>
          <a:tileRect/>
        </a:gra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RA.8: Change Forum’s Name</a:t>
          </a:r>
        </a:p>
      </dgm:t>
    </dgm:pt>
    <dgm:pt modelId="{F169BF16-562B-4321-B5F9-EE456742525F}" type="parTrans" cxnId="{7E8383F1-B8FC-497D-937E-10032FFDCF9E}">
      <dgm:prSet/>
      <dgm:spPr/>
      <dgm:t>
        <a:bodyPr/>
        <a:lstStyle/>
        <a:p>
          <a:endParaRPr lang="en-US"/>
        </a:p>
      </dgm:t>
    </dgm:pt>
    <dgm:pt modelId="{A4DAA9A4-F63B-45F5-9399-F49F5524BD01}" type="sibTrans" cxnId="{7E8383F1-B8FC-497D-937E-10032FFDCF9E}">
      <dgm:prSet/>
      <dgm:spPr/>
      <dgm:t>
        <a:bodyPr/>
        <a:lstStyle/>
        <a:p>
          <a:endParaRPr lang="en-US"/>
        </a:p>
      </dgm:t>
    </dgm:pt>
    <dgm:pt modelId="{4CDCB52F-4712-410C-A8D2-64970D7C9FC9}">
      <dgm:prSet/>
      <dgm:spPr>
        <a:gradFill flip="none" rotWithShape="0">
          <a:gsLst>
            <a:gs pos="0">
              <a:schemeClr val="bg2">
                <a:lumMod val="50000"/>
                <a:shade val="30000"/>
                <a:satMod val="115000"/>
              </a:schemeClr>
            </a:gs>
            <a:gs pos="50000">
              <a:schemeClr val="bg2">
                <a:lumMod val="50000"/>
                <a:shade val="67500"/>
                <a:satMod val="115000"/>
              </a:schemeClr>
            </a:gs>
            <a:gs pos="100000">
              <a:schemeClr val="bg2">
                <a:lumMod val="50000"/>
                <a:shade val="100000"/>
                <a:satMod val="115000"/>
              </a:schemeClr>
            </a:gs>
          </a:gsLst>
          <a:lin ang="5400000" scaled="1"/>
          <a:tileRect/>
        </a:gra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dirty="0"/>
            <a:t>RA.9: Change Section’s Name</a:t>
          </a:r>
        </a:p>
      </dgm:t>
    </dgm:pt>
    <dgm:pt modelId="{B75AFC61-5120-4C0D-B9C9-A7BED588C38B}" type="parTrans" cxnId="{4BB83492-EFE4-4037-9FD9-A074AE44D5EB}">
      <dgm:prSet/>
      <dgm:spPr/>
      <dgm:t>
        <a:bodyPr/>
        <a:lstStyle/>
        <a:p>
          <a:endParaRPr lang="en-US"/>
        </a:p>
      </dgm:t>
    </dgm:pt>
    <dgm:pt modelId="{051CCAFD-BBDF-4893-A127-0AD76911057E}" type="sibTrans" cxnId="{4BB83492-EFE4-4037-9FD9-A074AE44D5EB}">
      <dgm:prSet/>
      <dgm:spPr/>
      <dgm:t>
        <a:bodyPr/>
        <a:lstStyle/>
        <a:p>
          <a:endParaRPr lang="en-US"/>
        </a:p>
      </dgm:t>
    </dgm:pt>
    <dgm:pt modelId="{8954F32B-2E70-4D2A-A657-438D29000FEB}" type="pres">
      <dgm:prSet presAssocID="{2349243A-A470-438A-B14C-1FA644D9AAEC}" presName="Name0" presStyleCnt="0">
        <dgm:presLayoutVars>
          <dgm:dir/>
          <dgm:animLvl val="lvl"/>
          <dgm:resizeHandles val="exact"/>
        </dgm:presLayoutVars>
      </dgm:prSet>
      <dgm:spPr/>
    </dgm:pt>
    <dgm:pt modelId="{3FF66002-B781-4BE5-BF2B-AEC19A63C7B4}" type="pres">
      <dgm:prSet presAssocID="{E5BB4396-1F4C-4222-9523-F37DB4D19323}" presName="linNode" presStyleCnt="0"/>
      <dgm:spPr/>
    </dgm:pt>
    <dgm:pt modelId="{95F043AA-EAE0-48BA-A3C5-C915CACEB3FA}" type="pres">
      <dgm:prSet presAssocID="{E5BB4396-1F4C-4222-9523-F37DB4D19323}" presName="parentText" presStyleLbl="alignNode1" presStyleIdx="0" presStyleCnt="10">
        <dgm:presLayoutVars>
          <dgm:chMax val="1"/>
          <dgm:bulletEnabled/>
        </dgm:presLayoutVars>
      </dgm:prSet>
      <dgm:spPr/>
    </dgm:pt>
    <dgm:pt modelId="{EA60DB32-2FD3-4AAB-97CD-4EA5562E4AF8}" type="pres">
      <dgm:prSet presAssocID="{E5BB4396-1F4C-4222-9523-F37DB4D19323}" presName="descendantText" presStyleLbl="alignAccFollowNode1" presStyleIdx="0" presStyleCnt="10">
        <dgm:presLayoutVars>
          <dgm:bulletEnabled/>
        </dgm:presLayoutVars>
      </dgm:prSet>
      <dgm:spPr/>
    </dgm:pt>
    <dgm:pt modelId="{B0579714-DDB7-4FE1-A843-8476C66F07D3}" type="pres">
      <dgm:prSet presAssocID="{65C5F44F-240C-4B59-9C7E-EEDD8A6CB1E2}" presName="sp" presStyleCnt="0"/>
      <dgm:spPr/>
    </dgm:pt>
    <dgm:pt modelId="{804B8289-FA72-49BA-85EA-BFFC81D2365D}" type="pres">
      <dgm:prSet presAssocID="{B3CA0130-8ECD-46F7-B156-F05E49372F25}" presName="linNode" presStyleCnt="0"/>
      <dgm:spPr/>
    </dgm:pt>
    <dgm:pt modelId="{FC88C48A-0758-4CF2-AF11-ABD58ADD9B1F}" type="pres">
      <dgm:prSet presAssocID="{B3CA0130-8ECD-46F7-B156-F05E49372F25}" presName="parentText" presStyleLbl="alignNode1" presStyleIdx="1" presStyleCnt="10">
        <dgm:presLayoutVars>
          <dgm:chMax val="1"/>
          <dgm:bulletEnabled/>
        </dgm:presLayoutVars>
      </dgm:prSet>
      <dgm:spPr/>
    </dgm:pt>
    <dgm:pt modelId="{6B802368-1031-4464-A869-00FD28242080}" type="pres">
      <dgm:prSet presAssocID="{B3CA0130-8ECD-46F7-B156-F05E49372F25}" presName="descendantText" presStyleLbl="alignAccFollowNode1" presStyleIdx="1" presStyleCnt="10">
        <dgm:presLayoutVars>
          <dgm:bulletEnabled/>
        </dgm:presLayoutVars>
      </dgm:prSet>
      <dgm:spPr/>
    </dgm:pt>
    <dgm:pt modelId="{D6420ADA-C819-4CF1-A46F-B0DCD2D83058}" type="pres">
      <dgm:prSet presAssocID="{E008029D-79EB-452A-9018-7508FE1FB197}" presName="sp" presStyleCnt="0"/>
      <dgm:spPr/>
    </dgm:pt>
    <dgm:pt modelId="{21EB6BF3-6345-401F-BB9E-C4B077F0F19D}" type="pres">
      <dgm:prSet presAssocID="{5C908EE5-8765-40D0-8AE7-A5788F67D13E}" presName="linNode" presStyleCnt="0"/>
      <dgm:spPr/>
    </dgm:pt>
    <dgm:pt modelId="{20DCD21F-D696-47B7-90F6-9A179D6F352F}" type="pres">
      <dgm:prSet presAssocID="{5C908EE5-8765-40D0-8AE7-A5788F67D13E}" presName="parentText" presStyleLbl="alignNode1" presStyleIdx="2" presStyleCnt="10">
        <dgm:presLayoutVars>
          <dgm:chMax val="1"/>
          <dgm:bulletEnabled/>
        </dgm:presLayoutVars>
      </dgm:prSet>
      <dgm:spPr/>
    </dgm:pt>
    <dgm:pt modelId="{2A6334AE-742C-4F4B-8CBA-E9EA3F62BF86}" type="pres">
      <dgm:prSet presAssocID="{5C908EE5-8765-40D0-8AE7-A5788F67D13E}" presName="descendantText" presStyleLbl="alignAccFollowNode1" presStyleIdx="2" presStyleCnt="10">
        <dgm:presLayoutVars>
          <dgm:bulletEnabled/>
        </dgm:presLayoutVars>
      </dgm:prSet>
      <dgm:spPr/>
    </dgm:pt>
    <dgm:pt modelId="{9533FF19-2F5D-4C92-84FA-3557400F67E3}" type="pres">
      <dgm:prSet presAssocID="{947C598A-8ED0-49AC-BAA1-898A05B4BF9A}" presName="sp" presStyleCnt="0"/>
      <dgm:spPr/>
    </dgm:pt>
    <dgm:pt modelId="{EAEF107D-8119-4BE3-B364-C307B099FDA2}" type="pres">
      <dgm:prSet presAssocID="{7E32E6EB-75F1-4CEF-913E-5D413D925C90}" presName="linNode" presStyleCnt="0"/>
      <dgm:spPr/>
    </dgm:pt>
    <dgm:pt modelId="{5A1E6313-04D7-4E72-870F-A62C153F81F8}" type="pres">
      <dgm:prSet presAssocID="{7E32E6EB-75F1-4CEF-913E-5D413D925C90}" presName="parentText" presStyleLbl="alignNode1" presStyleIdx="3" presStyleCnt="10">
        <dgm:presLayoutVars>
          <dgm:chMax val="1"/>
          <dgm:bulletEnabled/>
        </dgm:presLayoutVars>
      </dgm:prSet>
      <dgm:spPr/>
    </dgm:pt>
    <dgm:pt modelId="{4B555911-3AD4-4EBC-A952-CC73674ADADF}" type="pres">
      <dgm:prSet presAssocID="{7E32E6EB-75F1-4CEF-913E-5D413D925C90}" presName="descendantText" presStyleLbl="alignAccFollowNode1" presStyleIdx="3" presStyleCnt="10">
        <dgm:presLayoutVars>
          <dgm:bulletEnabled/>
        </dgm:presLayoutVars>
      </dgm:prSet>
      <dgm:spPr/>
    </dgm:pt>
    <dgm:pt modelId="{1E7A69FE-BB90-4FBB-8DA5-78AE478A1AA7}" type="pres">
      <dgm:prSet presAssocID="{6DD0A6F5-4862-4592-A214-376C17FBABC4}" presName="sp" presStyleCnt="0"/>
      <dgm:spPr/>
    </dgm:pt>
    <dgm:pt modelId="{65A07A91-057C-4543-B6F8-44C49C64FC17}" type="pres">
      <dgm:prSet presAssocID="{987D1C3C-DBBE-4965-8FB9-23DA76E2B4A7}" presName="linNode" presStyleCnt="0"/>
      <dgm:spPr/>
    </dgm:pt>
    <dgm:pt modelId="{98E29E83-35D8-4071-83B3-F292F907372A}" type="pres">
      <dgm:prSet presAssocID="{987D1C3C-DBBE-4965-8FB9-23DA76E2B4A7}" presName="parentText" presStyleLbl="alignNode1" presStyleIdx="4" presStyleCnt="10">
        <dgm:presLayoutVars>
          <dgm:chMax val="1"/>
          <dgm:bulletEnabled/>
        </dgm:presLayoutVars>
      </dgm:prSet>
      <dgm:spPr/>
    </dgm:pt>
    <dgm:pt modelId="{6D71A3A4-9B29-4DE9-8E41-9145A3BCE19A}" type="pres">
      <dgm:prSet presAssocID="{987D1C3C-DBBE-4965-8FB9-23DA76E2B4A7}" presName="descendantText" presStyleLbl="alignAccFollowNode1" presStyleIdx="4" presStyleCnt="10">
        <dgm:presLayoutVars>
          <dgm:bulletEnabled/>
        </dgm:presLayoutVars>
      </dgm:prSet>
      <dgm:spPr/>
    </dgm:pt>
    <dgm:pt modelId="{AB6B4F25-3A38-4B84-9F19-A776B89617A3}" type="pres">
      <dgm:prSet presAssocID="{CDDA0227-1B0E-4888-8C39-8CF807C79016}" presName="sp" presStyleCnt="0"/>
      <dgm:spPr/>
    </dgm:pt>
    <dgm:pt modelId="{5EF5F53D-08BF-4F0F-BBEA-AB2E1605D08F}" type="pres">
      <dgm:prSet presAssocID="{95F26B2A-41FA-4CEC-917A-FDBDCB1775CF}" presName="linNode" presStyleCnt="0"/>
      <dgm:spPr/>
    </dgm:pt>
    <dgm:pt modelId="{205D0F81-6BC3-48A0-B0E8-54ADAE1C3336}" type="pres">
      <dgm:prSet presAssocID="{95F26B2A-41FA-4CEC-917A-FDBDCB1775CF}" presName="parentText" presStyleLbl="alignNode1" presStyleIdx="5" presStyleCnt="10">
        <dgm:presLayoutVars>
          <dgm:chMax val="1"/>
          <dgm:bulletEnabled/>
        </dgm:presLayoutVars>
      </dgm:prSet>
      <dgm:spPr/>
    </dgm:pt>
    <dgm:pt modelId="{BE69FBFC-1D36-48D8-BCD0-AE3853392AAF}" type="pres">
      <dgm:prSet presAssocID="{95F26B2A-41FA-4CEC-917A-FDBDCB1775CF}" presName="descendantText" presStyleLbl="alignAccFollowNode1" presStyleIdx="5" presStyleCnt="10">
        <dgm:presLayoutVars>
          <dgm:bulletEnabled/>
        </dgm:presLayoutVars>
      </dgm:prSet>
      <dgm:spPr/>
    </dgm:pt>
    <dgm:pt modelId="{2C9D0D69-8286-49D0-8151-AB9FD2C1A80A}" type="pres">
      <dgm:prSet presAssocID="{B450A923-BE52-44A6-9280-20962817C2BB}" presName="sp" presStyleCnt="0"/>
      <dgm:spPr/>
    </dgm:pt>
    <dgm:pt modelId="{CF85F1A6-2951-4181-B3A6-8D7127F3F3E1}" type="pres">
      <dgm:prSet presAssocID="{67D1A750-9FDC-487F-ADD1-AA0E26DBAA8C}" presName="linNode" presStyleCnt="0"/>
      <dgm:spPr/>
    </dgm:pt>
    <dgm:pt modelId="{71E6733A-2F95-4939-A340-0E35A1AE7F07}" type="pres">
      <dgm:prSet presAssocID="{67D1A750-9FDC-487F-ADD1-AA0E26DBAA8C}" presName="parentText" presStyleLbl="alignNode1" presStyleIdx="6" presStyleCnt="10">
        <dgm:presLayoutVars>
          <dgm:chMax val="1"/>
          <dgm:bulletEnabled/>
        </dgm:presLayoutVars>
      </dgm:prSet>
      <dgm:spPr/>
    </dgm:pt>
    <dgm:pt modelId="{3A2FFE19-84DD-4C05-8313-989CC693D913}" type="pres">
      <dgm:prSet presAssocID="{67D1A750-9FDC-487F-ADD1-AA0E26DBAA8C}" presName="descendantText" presStyleLbl="alignAccFollowNode1" presStyleIdx="6" presStyleCnt="10">
        <dgm:presLayoutVars>
          <dgm:bulletEnabled/>
        </dgm:presLayoutVars>
      </dgm:prSet>
      <dgm:spPr/>
    </dgm:pt>
    <dgm:pt modelId="{51C2F93A-51E9-47C0-913E-C3B91EB86E97}" type="pres">
      <dgm:prSet presAssocID="{0FC9FA25-A6B8-4B72-AE88-D9B8D55DFC29}" presName="sp" presStyleCnt="0"/>
      <dgm:spPr/>
    </dgm:pt>
    <dgm:pt modelId="{4FA2EF5B-8280-4B9B-B015-C5CF9505B16E}" type="pres">
      <dgm:prSet presAssocID="{1316AF3A-022C-49F1-9BD8-E5AC8FADB65A}" presName="linNode" presStyleCnt="0"/>
      <dgm:spPr/>
    </dgm:pt>
    <dgm:pt modelId="{BA02A355-D2E0-434B-BF8A-3FC98545F51E}" type="pres">
      <dgm:prSet presAssocID="{1316AF3A-022C-49F1-9BD8-E5AC8FADB65A}" presName="parentText" presStyleLbl="alignNode1" presStyleIdx="7" presStyleCnt="10">
        <dgm:presLayoutVars>
          <dgm:chMax val="1"/>
          <dgm:bulletEnabled/>
        </dgm:presLayoutVars>
      </dgm:prSet>
      <dgm:spPr/>
    </dgm:pt>
    <dgm:pt modelId="{F4E81E4B-A232-4303-9EB2-5332719ABDBC}" type="pres">
      <dgm:prSet presAssocID="{1316AF3A-022C-49F1-9BD8-E5AC8FADB65A}" presName="descendantText" presStyleLbl="alignAccFollowNode1" presStyleIdx="7" presStyleCnt="10">
        <dgm:presLayoutVars>
          <dgm:bulletEnabled/>
        </dgm:presLayoutVars>
      </dgm:prSet>
      <dgm:spPr/>
    </dgm:pt>
    <dgm:pt modelId="{D4FC5BCF-73BC-4E1A-BFB6-925E407F05C9}" type="pres">
      <dgm:prSet presAssocID="{B23E8C86-F467-4977-935A-5DB99712BC5A}" presName="sp" presStyleCnt="0"/>
      <dgm:spPr/>
    </dgm:pt>
    <dgm:pt modelId="{63BAC2B6-CE8D-4749-A935-259755814F91}" type="pres">
      <dgm:prSet presAssocID="{DA0BFB99-3A65-4BB7-B03D-84D09AA070BC}" presName="linNode" presStyleCnt="0"/>
      <dgm:spPr/>
    </dgm:pt>
    <dgm:pt modelId="{41A0C249-FCDC-4142-ADBC-EB15693D4996}" type="pres">
      <dgm:prSet presAssocID="{DA0BFB99-3A65-4BB7-B03D-84D09AA070BC}" presName="parentText" presStyleLbl="alignNode1" presStyleIdx="8" presStyleCnt="10">
        <dgm:presLayoutVars>
          <dgm:chMax val="1"/>
          <dgm:bulletEnabled/>
        </dgm:presLayoutVars>
      </dgm:prSet>
      <dgm:spPr/>
    </dgm:pt>
    <dgm:pt modelId="{45C69564-9F24-4745-AF7F-F31706E856B7}" type="pres">
      <dgm:prSet presAssocID="{DA0BFB99-3A65-4BB7-B03D-84D09AA070BC}" presName="descendantText" presStyleLbl="alignAccFollowNode1" presStyleIdx="8" presStyleCnt="10">
        <dgm:presLayoutVars>
          <dgm:bulletEnabled/>
        </dgm:presLayoutVars>
      </dgm:prSet>
      <dgm:spPr/>
    </dgm:pt>
    <dgm:pt modelId="{DAFE1A25-96BD-41BD-AC10-91F6D7085321}" type="pres">
      <dgm:prSet presAssocID="{A5C2A587-2702-4F19-A729-BFAF6FEEA211}" presName="sp" presStyleCnt="0"/>
      <dgm:spPr/>
    </dgm:pt>
    <dgm:pt modelId="{A78F6046-F169-4E0A-B11D-30AEF493B6B3}" type="pres">
      <dgm:prSet presAssocID="{19FBB44C-0286-4076-9682-7626A5D0BB02}" presName="linNode" presStyleCnt="0"/>
      <dgm:spPr/>
    </dgm:pt>
    <dgm:pt modelId="{9F02C25D-0B23-4B81-9FEA-5DC9487DC4D0}" type="pres">
      <dgm:prSet presAssocID="{19FBB44C-0286-4076-9682-7626A5D0BB02}" presName="parentText" presStyleLbl="alignNode1" presStyleIdx="9" presStyleCnt="10">
        <dgm:presLayoutVars>
          <dgm:chMax val="1"/>
          <dgm:bulletEnabled/>
        </dgm:presLayoutVars>
      </dgm:prSet>
      <dgm:spPr/>
    </dgm:pt>
    <dgm:pt modelId="{475DA830-15EF-420E-8689-27813EE7D56B}" type="pres">
      <dgm:prSet presAssocID="{19FBB44C-0286-4076-9682-7626A5D0BB02}" presName="descendantText" presStyleLbl="alignAccFollowNode1" presStyleIdx="9" presStyleCnt="10">
        <dgm:presLayoutVars>
          <dgm:bulletEnabled/>
        </dgm:presLayoutVars>
      </dgm:prSet>
      <dgm:spPr/>
    </dgm:pt>
  </dgm:ptLst>
  <dgm:cxnLst>
    <dgm:cxn modelId="{42428203-ACA8-4695-9CBE-C4A137EF0FF7}" srcId="{2349243A-A470-438A-B14C-1FA644D9AAEC}" destId="{987D1C3C-DBBE-4965-8FB9-23DA76E2B4A7}" srcOrd="4" destOrd="0" parTransId="{0A76698E-47A7-4E5A-96C4-4678C6F7A0A5}" sibTransId="{CDDA0227-1B0E-4888-8C39-8CF807C79016}"/>
    <dgm:cxn modelId="{3F458B07-235B-4738-96A7-9FBBD7BA38AF}" type="presOf" srcId="{BED8D5FB-325C-4A2A-8693-1F64FAD118E9}" destId="{2A6334AE-742C-4F4B-8CBA-E9EA3F62BF86}" srcOrd="0" destOrd="0" presId="urn:microsoft.com/office/officeart/2016/7/layout/VerticalSolidActionList"/>
    <dgm:cxn modelId="{79A0390B-2F62-4DFA-BCCE-DDBDD59F0DFE}" type="presOf" srcId="{19FBB44C-0286-4076-9682-7626A5D0BB02}" destId="{9F02C25D-0B23-4B81-9FEA-5DC9487DC4D0}" srcOrd="0" destOrd="0" presId="urn:microsoft.com/office/officeart/2016/7/layout/VerticalSolidActionList"/>
    <dgm:cxn modelId="{4CEA890F-E839-4675-B053-06C5FB9DD56E}" type="presOf" srcId="{67D1A750-9FDC-487F-ADD1-AA0E26DBAA8C}" destId="{71E6733A-2F95-4939-A340-0E35A1AE7F07}" srcOrd="0" destOrd="0" presId="urn:microsoft.com/office/officeart/2016/7/layout/VerticalSolidActionList"/>
    <dgm:cxn modelId="{A63B9A26-EEF4-4353-BAAB-0AA150122E1C}" srcId="{7E32E6EB-75F1-4CEF-913E-5D413D925C90}" destId="{FAAAAC08-E5D6-4C69-99BE-58246DF75B49}" srcOrd="0" destOrd="0" parTransId="{FE8C1113-9C72-4162-91E7-D3C506E5B10E}" sibTransId="{869AA559-A2C1-4546-B18C-30D4E971B33E}"/>
    <dgm:cxn modelId="{7B827E28-4F5A-40E7-9344-D5706FF25274}" srcId="{2349243A-A470-438A-B14C-1FA644D9AAEC}" destId="{E5BB4396-1F4C-4222-9523-F37DB4D19323}" srcOrd="0" destOrd="0" parTransId="{9140A73B-BFAD-4285-9570-C72A72518990}" sibTransId="{65C5F44F-240C-4B59-9C7E-EEDD8A6CB1E2}"/>
    <dgm:cxn modelId="{CC3BF22C-8869-4AB0-A11A-BA65185172AC}" srcId="{E5BB4396-1F4C-4222-9523-F37DB4D19323}" destId="{AE9714EA-ECD3-4967-9BBA-B486C6B5BF67}" srcOrd="0" destOrd="0" parTransId="{9557C6D3-4592-4782-9531-58EDEB471F13}" sibTransId="{BBE8DE51-289E-46C1-BAF8-0D7F47BB098F}"/>
    <dgm:cxn modelId="{ABF43F2F-FCA0-4061-926F-1D0E108916E6}" srcId="{2349243A-A470-438A-B14C-1FA644D9AAEC}" destId="{DA0BFB99-3A65-4BB7-B03D-84D09AA070BC}" srcOrd="8" destOrd="0" parTransId="{E34D13DB-1E2C-4F35-909C-8DAC76C16268}" sibTransId="{A5C2A587-2702-4F19-A729-BFAF6FEEA211}"/>
    <dgm:cxn modelId="{B78CE531-98DD-491B-83A4-0A8974A91D9A}" type="presOf" srcId="{67CD4282-8EEB-48E3-A7DC-77E84A02114B}" destId="{6B802368-1031-4464-A869-00FD28242080}" srcOrd="0" destOrd="0" presId="urn:microsoft.com/office/officeart/2016/7/layout/VerticalSolidActionList"/>
    <dgm:cxn modelId="{ACABD833-C32F-49CD-8772-710252C02CF6}" srcId="{B3CA0130-8ECD-46F7-B156-F05E49372F25}" destId="{67CD4282-8EEB-48E3-A7DC-77E84A02114B}" srcOrd="0" destOrd="0" parTransId="{8E830F33-A43E-4102-8254-FA92C7D0E107}" sibTransId="{67D77730-1AAC-4E83-BF58-B568097D3128}"/>
    <dgm:cxn modelId="{2FD7933B-BDFA-45B6-BE95-53A576995B0C}" type="presOf" srcId="{AE9714EA-ECD3-4967-9BBA-B486C6B5BF67}" destId="{EA60DB32-2FD3-4AAB-97CD-4EA5562E4AF8}" srcOrd="0" destOrd="0" presId="urn:microsoft.com/office/officeart/2016/7/layout/VerticalSolidActionList"/>
    <dgm:cxn modelId="{E32FC83F-209E-4048-99B2-9C4FD527D8F0}" type="presOf" srcId="{2349243A-A470-438A-B14C-1FA644D9AAEC}" destId="{8954F32B-2E70-4D2A-A657-438D29000FEB}" srcOrd="0" destOrd="0" presId="urn:microsoft.com/office/officeart/2016/7/layout/VerticalSolidActionList"/>
    <dgm:cxn modelId="{6F763263-CAFD-408F-8431-5C291463BA8D}" srcId="{2349243A-A470-438A-B14C-1FA644D9AAEC}" destId="{B3CA0130-8ECD-46F7-B156-F05E49372F25}" srcOrd="1" destOrd="0" parTransId="{39742714-A4C6-4DAC-9BA0-8434FDF3A4DA}" sibTransId="{E008029D-79EB-452A-9018-7508FE1FB197}"/>
    <dgm:cxn modelId="{FA602C47-4DA3-4B8E-BAF6-199947684728}" type="presOf" srcId="{1316AF3A-022C-49F1-9BD8-E5AC8FADB65A}" destId="{BA02A355-D2E0-434B-BF8A-3FC98545F51E}" srcOrd="0" destOrd="0" presId="urn:microsoft.com/office/officeart/2016/7/layout/VerticalSolidActionList"/>
    <dgm:cxn modelId="{FB278348-374A-47AF-858A-B0BD73F0015F}" type="presOf" srcId="{5C908EE5-8765-40D0-8AE7-A5788F67D13E}" destId="{20DCD21F-D696-47B7-90F6-9A179D6F352F}" srcOrd="0" destOrd="0" presId="urn:microsoft.com/office/officeart/2016/7/layout/VerticalSolidActionList"/>
    <dgm:cxn modelId="{A259B34B-6B42-41AA-ABE0-F98A8C09EFDA}" type="presOf" srcId="{A2671A9B-046F-4BCA-9CC6-E3BC2EE4EA97}" destId="{F4E81E4B-A232-4303-9EB2-5332719ABDBC}" srcOrd="0" destOrd="0" presId="urn:microsoft.com/office/officeart/2016/7/layout/VerticalSolidActionList"/>
    <dgm:cxn modelId="{E44BE16B-C930-406E-9A25-A7EC5589091E}" srcId="{19FBB44C-0286-4076-9682-7626A5D0BB02}" destId="{0BBB34F0-FC7C-4B06-8D9D-2EACF6F10270}" srcOrd="0" destOrd="0" parTransId="{9D6A5986-C48C-480A-B73D-78AEE4B02919}" sibTransId="{6A20165B-9B54-478C-BAC3-E6E177899B4C}"/>
    <dgm:cxn modelId="{20255B53-9F9B-4E33-974D-4DC900D90960}" type="presOf" srcId="{8E01F40A-E061-41B2-B9C2-D663CD0D3F89}" destId="{BE69FBFC-1D36-48D8-BCD0-AE3853392AAF}" srcOrd="0" destOrd="0" presId="urn:microsoft.com/office/officeart/2016/7/layout/VerticalSolidActionList"/>
    <dgm:cxn modelId="{F4765553-7D3B-4777-9C2D-3C9B32EC4664}" type="presOf" srcId="{0BBB34F0-FC7C-4B06-8D9D-2EACF6F10270}" destId="{475DA830-15EF-420E-8689-27813EE7D56B}" srcOrd="0" destOrd="0" presId="urn:microsoft.com/office/officeart/2016/7/layout/VerticalSolidActionList"/>
    <dgm:cxn modelId="{369A7854-EC08-4D57-88F3-AE02AC255F4C}" srcId="{5C908EE5-8765-40D0-8AE7-A5788F67D13E}" destId="{BED8D5FB-325C-4A2A-8693-1F64FAD118E9}" srcOrd="0" destOrd="0" parTransId="{98C190DB-D4AD-4017-9627-0FB18BEBA28C}" sibTransId="{BA1217F8-8042-4CB5-ACA5-730950965251}"/>
    <dgm:cxn modelId="{70780556-1DAD-424C-9D4A-4FCC020CFB11}" type="presOf" srcId="{B3CA0130-8ECD-46F7-B156-F05E49372F25}" destId="{FC88C48A-0758-4CF2-AF11-ABD58ADD9B1F}" srcOrd="0" destOrd="0" presId="urn:microsoft.com/office/officeart/2016/7/layout/VerticalSolidActionList"/>
    <dgm:cxn modelId="{C863365A-75C5-43E4-8494-63C41EFF12D9}" type="presOf" srcId="{7E32E6EB-75F1-4CEF-913E-5D413D925C90}" destId="{5A1E6313-04D7-4E72-870F-A62C153F81F8}" srcOrd="0" destOrd="0" presId="urn:microsoft.com/office/officeart/2016/7/layout/VerticalSolidActionList"/>
    <dgm:cxn modelId="{D92BF67A-73C6-49DB-946D-8DAB57471C8B}" srcId="{67D1A750-9FDC-487F-ADD1-AA0E26DBAA8C}" destId="{5147ADE4-C9F3-4B59-B06C-FFB0F901A64F}" srcOrd="0" destOrd="0" parTransId="{2017D176-66CC-4F92-A9EF-4A099E4EF50B}" sibTransId="{9E23B1F8-3BC6-4F35-A8B7-FCF773762F3E}"/>
    <dgm:cxn modelId="{9B3B1880-CC60-48C8-AD03-B18F69748AF3}" srcId="{2349243A-A470-438A-B14C-1FA644D9AAEC}" destId="{7E32E6EB-75F1-4CEF-913E-5D413D925C90}" srcOrd="3" destOrd="0" parTransId="{F1DD2701-9C80-4649-BCC7-22D442C4B375}" sibTransId="{6DD0A6F5-4862-4592-A214-376C17FBABC4}"/>
    <dgm:cxn modelId="{EB7F7887-EB5A-4673-8D60-57E9EEDF553A}" srcId="{987D1C3C-DBBE-4965-8FB9-23DA76E2B4A7}" destId="{8B75C22C-46A6-4960-9680-5D347D7E5073}" srcOrd="0" destOrd="0" parTransId="{DCFACDE9-667C-4E34-8652-EB947AF1C123}" sibTransId="{6654F058-E79C-4E27-BE71-6DB4139E5F88}"/>
    <dgm:cxn modelId="{FAFE1091-011A-48F0-8657-EA28B1B62FF9}" type="presOf" srcId="{E5BB4396-1F4C-4222-9523-F37DB4D19323}" destId="{95F043AA-EAE0-48BA-A3C5-C915CACEB3FA}" srcOrd="0" destOrd="0" presId="urn:microsoft.com/office/officeart/2016/7/layout/VerticalSolidActionList"/>
    <dgm:cxn modelId="{4BB83492-EFE4-4037-9FD9-A074AE44D5EB}" srcId="{DA0BFB99-3A65-4BB7-B03D-84D09AA070BC}" destId="{4CDCB52F-4712-410C-A8D2-64970D7C9FC9}" srcOrd="0" destOrd="0" parTransId="{B75AFC61-5120-4C0D-B9C9-A7BED588C38B}" sibTransId="{051CCAFD-BBDF-4893-A127-0AD76911057E}"/>
    <dgm:cxn modelId="{90AF8D96-6DE7-479F-ACAC-09A71D826061}" type="presOf" srcId="{FAAAAC08-E5D6-4C69-99BE-58246DF75B49}" destId="{4B555911-3AD4-4EBC-A952-CC73674ADADF}" srcOrd="0" destOrd="0" presId="urn:microsoft.com/office/officeart/2016/7/layout/VerticalSolidActionList"/>
    <dgm:cxn modelId="{F910CA9D-862C-4BA7-96E9-9F78C7E7C4F3}" type="presOf" srcId="{8B75C22C-46A6-4960-9680-5D347D7E5073}" destId="{6D71A3A4-9B29-4DE9-8E41-9145A3BCE19A}" srcOrd="0" destOrd="0" presId="urn:microsoft.com/office/officeart/2016/7/layout/VerticalSolidActionList"/>
    <dgm:cxn modelId="{5D49B1A2-7C72-4EE4-9EA8-D5A1D88D5CA4}" type="presOf" srcId="{5147ADE4-C9F3-4B59-B06C-FFB0F901A64F}" destId="{3A2FFE19-84DD-4C05-8313-989CC693D913}" srcOrd="0" destOrd="0" presId="urn:microsoft.com/office/officeart/2016/7/layout/VerticalSolidActionList"/>
    <dgm:cxn modelId="{F9552AAD-40A9-495B-B9CA-5D30B2960CEF}" srcId="{2349243A-A470-438A-B14C-1FA644D9AAEC}" destId="{5C908EE5-8765-40D0-8AE7-A5788F67D13E}" srcOrd="2" destOrd="0" parTransId="{517EC47C-9CFE-4C90-97D6-CD1B028AC862}" sibTransId="{947C598A-8ED0-49AC-BAA1-898A05B4BF9A}"/>
    <dgm:cxn modelId="{B04AD1B4-37C7-4079-9534-F5FC1AF5F500}" srcId="{2349243A-A470-438A-B14C-1FA644D9AAEC}" destId="{67D1A750-9FDC-487F-ADD1-AA0E26DBAA8C}" srcOrd="6" destOrd="0" parTransId="{4D8EE0F6-C4B7-4A7E-ADE0-705001105584}" sibTransId="{0FC9FA25-A6B8-4B72-AE88-D9B8D55DFC29}"/>
    <dgm:cxn modelId="{614C46B7-B172-4FAA-ABF8-02D8372F77DB}" type="presOf" srcId="{4CDCB52F-4712-410C-A8D2-64970D7C9FC9}" destId="{45C69564-9F24-4745-AF7F-F31706E856B7}" srcOrd="0" destOrd="0" presId="urn:microsoft.com/office/officeart/2016/7/layout/VerticalSolidActionList"/>
    <dgm:cxn modelId="{AD75E8BF-0B08-4098-9580-57C136A7D940}" type="presOf" srcId="{95F26B2A-41FA-4CEC-917A-FDBDCB1775CF}" destId="{205D0F81-6BC3-48A0-B0E8-54ADAE1C3336}" srcOrd="0" destOrd="0" presId="urn:microsoft.com/office/officeart/2016/7/layout/VerticalSolidActionList"/>
    <dgm:cxn modelId="{0764FFC6-850A-4B76-ABF6-0DE067D54CAE}" srcId="{2349243A-A470-438A-B14C-1FA644D9AAEC}" destId="{1316AF3A-022C-49F1-9BD8-E5AC8FADB65A}" srcOrd="7" destOrd="0" parTransId="{5DAE88F4-F0DD-42BD-8F83-D110A7297E75}" sibTransId="{B23E8C86-F467-4977-935A-5DB99712BC5A}"/>
    <dgm:cxn modelId="{8B19D2C9-B927-4525-A055-7367D68BC49E}" srcId="{2349243A-A470-438A-B14C-1FA644D9AAEC}" destId="{19FBB44C-0286-4076-9682-7626A5D0BB02}" srcOrd="9" destOrd="0" parTransId="{C5050F69-F413-4EED-A34C-AC51F9B909A3}" sibTransId="{DA9C226E-2ADA-4C87-9547-BF4DCCE14A0F}"/>
    <dgm:cxn modelId="{3E8EFDD4-6628-432A-BBF6-97EE5931D2BF}" type="presOf" srcId="{DA0BFB99-3A65-4BB7-B03D-84D09AA070BC}" destId="{41A0C249-FCDC-4142-ADBC-EB15693D4996}" srcOrd="0" destOrd="0" presId="urn:microsoft.com/office/officeart/2016/7/layout/VerticalSolidActionList"/>
    <dgm:cxn modelId="{4D0FA1DC-9D38-4B90-8128-674BDA8CFF13}" type="presOf" srcId="{987D1C3C-DBBE-4965-8FB9-23DA76E2B4A7}" destId="{98E29E83-35D8-4071-83B3-F292F907372A}" srcOrd="0" destOrd="0" presId="urn:microsoft.com/office/officeart/2016/7/layout/VerticalSolidActionList"/>
    <dgm:cxn modelId="{F8E3E6EC-1CE5-4C0C-A5B8-34A60E985FFA}" srcId="{95F26B2A-41FA-4CEC-917A-FDBDCB1775CF}" destId="{8E01F40A-E061-41B2-B9C2-D663CD0D3F89}" srcOrd="0" destOrd="0" parTransId="{3981F9B0-89C7-40A6-8CC7-065B895F9261}" sibTransId="{FFCD90BB-9132-4DAC-BF2B-8F7744E6723F}"/>
    <dgm:cxn modelId="{19E172EE-FAF3-4321-9B02-FD8CDE08D6B0}" srcId="{2349243A-A470-438A-B14C-1FA644D9AAEC}" destId="{95F26B2A-41FA-4CEC-917A-FDBDCB1775CF}" srcOrd="5" destOrd="0" parTransId="{E3B7F2AF-B1D2-4002-87CE-B5B724678BEC}" sibTransId="{B450A923-BE52-44A6-9280-20962817C2BB}"/>
    <dgm:cxn modelId="{7E8383F1-B8FC-497D-937E-10032FFDCF9E}" srcId="{1316AF3A-022C-49F1-9BD8-E5AC8FADB65A}" destId="{A2671A9B-046F-4BCA-9CC6-E3BC2EE4EA97}" srcOrd="0" destOrd="0" parTransId="{F169BF16-562B-4321-B5F9-EE456742525F}" sibTransId="{A4DAA9A4-F63B-45F5-9399-F49F5524BD01}"/>
    <dgm:cxn modelId="{70EFD9C1-548D-4194-92E8-5A9D9EA74A78}" type="presParOf" srcId="{8954F32B-2E70-4D2A-A657-438D29000FEB}" destId="{3FF66002-B781-4BE5-BF2B-AEC19A63C7B4}" srcOrd="0" destOrd="0" presId="urn:microsoft.com/office/officeart/2016/7/layout/VerticalSolidActionList"/>
    <dgm:cxn modelId="{A1E930D2-B1C6-4763-9299-F665E59A1841}" type="presParOf" srcId="{3FF66002-B781-4BE5-BF2B-AEC19A63C7B4}" destId="{95F043AA-EAE0-48BA-A3C5-C915CACEB3FA}" srcOrd="0" destOrd="0" presId="urn:microsoft.com/office/officeart/2016/7/layout/VerticalSolidActionList"/>
    <dgm:cxn modelId="{F01A29CE-EE7B-4209-948E-5F5E5D3EE12E}" type="presParOf" srcId="{3FF66002-B781-4BE5-BF2B-AEC19A63C7B4}" destId="{EA60DB32-2FD3-4AAB-97CD-4EA5562E4AF8}" srcOrd="1" destOrd="0" presId="urn:microsoft.com/office/officeart/2016/7/layout/VerticalSolidActionList"/>
    <dgm:cxn modelId="{4F2796D4-D3FD-424A-A4A8-100837A9470D}" type="presParOf" srcId="{8954F32B-2E70-4D2A-A657-438D29000FEB}" destId="{B0579714-DDB7-4FE1-A843-8476C66F07D3}" srcOrd="1" destOrd="0" presId="urn:microsoft.com/office/officeart/2016/7/layout/VerticalSolidActionList"/>
    <dgm:cxn modelId="{B9537D5D-BE4D-477C-87F6-EBAFC1309EF3}" type="presParOf" srcId="{8954F32B-2E70-4D2A-A657-438D29000FEB}" destId="{804B8289-FA72-49BA-85EA-BFFC81D2365D}" srcOrd="2" destOrd="0" presId="urn:microsoft.com/office/officeart/2016/7/layout/VerticalSolidActionList"/>
    <dgm:cxn modelId="{4AFE1DFB-CE1B-4F71-B1FA-CBFA2DE46310}" type="presParOf" srcId="{804B8289-FA72-49BA-85EA-BFFC81D2365D}" destId="{FC88C48A-0758-4CF2-AF11-ABD58ADD9B1F}" srcOrd="0" destOrd="0" presId="urn:microsoft.com/office/officeart/2016/7/layout/VerticalSolidActionList"/>
    <dgm:cxn modelId="{565BF81E-3116-4250-B65A-CC33A54FD1C8}" type="presParOf" srcId="{804B8289-FA72-49BA-85EA-BFFC81D2365D}" destId="{6B802368-1031-4464-A869-00FD28242080}" srcOrd="1" destOrd="0" presId="urn:microsoft.com/office/officeart/2016/7/layout/VerticalSolidActionList"/>
    <dgm:cxn modelId="{1F0116AC-524B-411B-8228-30CA489D2920}" type="presParOf" srcId="{8954F32B-2E70-4D2A-A657-438D29000FEB}" destId="{D6420ADA-C819-4CF1-A46F-B0DCD2D83058}" srcOrd="3" destOrd="0" presId="urn:microsoft.com/office/officeart/2016/7/layout/VerticalSolidActionList"/>
    <dgm:cxn modelId="{24FF6167-03A6-4081-96A2-9F2991C90985}" type="presParOf" srcId="{8954F32B-2E70-4D2A-A657-438D29000FEB}" destId="{21EB6BF3-6345-401F-BB9E-C4B077F0F19D}" srcOrd="4" destOrd="0" presId="urn:microsoft.com/office/officeart/2016/7/layout/VerticalSolidActionList"/>
    <dgm:cxn modelId="{64F6E7D9-279C-4B4B-81DC-BEB1708A07FF}" type="presParOf" srcId="{21EB6BF3-6345-401F-BB9E-C4B077F0F19D}" destId="{20DCD21F-D696-47B7-90F6-9A179D6F352F}" srcOrd="0" destOrd="0" presId="urn:microsoft.com/office/officeart/2016/7/layout/VerticalSolidActionList"/>
    <dgm:cxn modelId="{F3639F9C-8A4D-4817-918B-8733A864238F}" type="presParOf" srcId="{21EB6BF3-6345-401F-BB9E-C4B077F0F19D}" destId="{2A6334AE-742C-4F4B-8CBA-E9EA3F62BF86}" srcOrd="1" destOrd="0" presId="urn:microsoft.com/office/officeart/2016/7/layout/VerticalSolidActionList"/>
    <dgm:cxn modelId="{39FBC29B-974D-4964-9D5E-F96B76FBDE55}" type="presParOf" srcId="{8954F32B-2E70-4D2A-A657-438D29000FEB}" destId="{9533FF19-2F5D-4C92-84FA-3557400F67E3}" srcOrd="5" destOrd="0" presId="urn:microsoft.com/office/officeart/2016/7/layout/VerticalSolidActionList"/>
    <dgm:cxn modelId="{42FA7F7C-4721-4434-97CD-6DCE455B2065}" type="presParOf" srcId="{8954F32B-2E70-4D2A-A657-438D29000FEB}" destId="{EAEF107D-8119-4BE3-B364-C307B099FDA2}" srcOrd="6" destOrd="0" presId="urn:microsoft.com/office/officeart/2016/7/layout/VerticalSolidActionList"/>
    <dgm:cxn modelId="{4B9AF052-D395-4745-98FF-DE428C32FB77}" type="presParOf" srcId="{EAEF107D-8119-4BE3-B364-C307B099FDA2}" destId="{5A1E6313-04D7-4E72-870F-A62C153F81F8}" srcOrd="0" destOrd="0" presId="urn:microsoft.com/office/officeart/2016/7/layout/VerticalSolidActionList"/>
    <dgm:cxn modelId="{4FFE25C9-213D-45B4-8950-C0970E772244}" type="presParOf" srcId="{EAEF107D-8119-4BE3-B364-C307B099FDA2}" destId="{4B555911-3AD4-4EBC-A952-CC73674ADADF}" srcOrd="1" destOrd="0" presId="urn:microsoft.com/office/officeart/2016/7/layout/VerticalSolidActionList"/>
    <dgm:cxn modelId="{F716E152-1736-4BBA-8BE8-7778032D6867}" type="presParOf" srcId="{8954F32B-2E70-4D2A-A657-438D29000FEB}" destId="{1E7A69FE-BB90-4FBB-8DA5-78AE478A1AA7}" srcOrd="7" destOrd="0" presId="urn:microsoft.com/office/officeart/2016/7/layout/VerticalSolidActionList"/>
    <dgm:cxn modelId="{11A04B6D-7793-4979-A20C-6B46C1345F40}" type="presParOf" srcId="{8954F32B-2E70-4D2A-A657-438D29000FEB}" destId="{65A07A91-057C-4543-B6F8-44C49C64FC17}" srcOrd="8" destOrd="0" presId="urn:microsoft.com/office/officeart/2016/7/layout/VerticalSolidActionList"/>
    <dgm:cxn modelId="{7EB4691A-7744-4DF9-8201-3CBDECA13C9B}" type="presParOf" srcId="{65A07A91-057C-4543-B6F8-44C49C64FC17}" destId="{98E29E83-35D8-4071-83B3-F292F907372A}" srcOrd="0" destOrd="0" presId="urn:microsoft.com/office/officeart/2016/7/layout/VerticalSolidActionList"/>
    <dgm:cxn modelId="{01CEA234-E682-43C8-BDAC-B786B0E10F8E}" type="presParOf" srcId="{65A07A91-057C-4543-B6F8-44C49C64FC17}" destId="{6D71A3A4-9B29-4DE9-8E41-9145A3BCE19A}" srcOrd="1" destOrd="0" presId="urn:microsoft.com/office/officeart/2016/7/layout/VerticalSolidActionList"/>
    <dgm:cxn modelId="{2F1BA746-CACE-462C-856E-08B313EB7BEB}" type="presParOf" srcId="{8954F32B-2E70-4D2A-A657-438D29000FEB}" destId="{AB6B4F25-3A38-4B84-9F19-A776B89617A3}" srcOrd="9" destOrd="0" presId="urn:microsoft.com/office/officeart/2016/7/layout/VerticalSolidActionList"/>
    <dgm:cxn modelId="{EAEBEF6B-43C4-47B1-98DF-84DB73681651}" type="presParOf" srcId="{8954F32B-2E70-4D2A-A657-438D29000FEB}" destId="{5EF5F53D-08BF-4F0F-BBEA-AB2E1605D08F}" srcOrd="10" destOrd="0" presId="urn:microsoft.com/office/officeart/2016/7/layout/VerticalSolidActionList"/>
    <dgm:cxn modelId="{76D42111-124F-4521-A135-E07ECC5013EF}" type="presParOf" srcId="{5EF5F53D-08BF-4F0F-BBEA-AB2E1605D08F}" destId="{205D0F81-6BC3-48A0-B0E8-54ADAE1C3336}" srcOrd="0" destOrd="0" presId="urn:microsoft.com/office/officeart/2016/7/layout/VerticalSolidActionList"/>
    <dgm:cxn modelId="{65DFB5D2-FC45-41C7-AEE3-B03B509306D6}" type="presParOf" srcId="{5EF5F53D-08BF-4F0F-BBEA-AB2E1605D08F}" destId="{BE69FBFC-1D36-48D8-BCD0-AE3853392AAF}" srcOrd="1" destOrd="0" presId="urn:microsoft.com/office/officeart/2016/7/layout/VerticalSolidActionList"/>
    <dgm:cxn modelId="{0685E9A5-2D18-4240-AE83-FEDD7E0C6117}" type="presParOf" srcId="{8954F32B-2E70-4D2A-A657-438D29000FEB}" destId="{2C9D0D69-8286-49D0-8151-AB9FD2C1A80A}" srcOrd="11" destOrd="0" presId="urn:microsoft.com/office/officeart/2016/7/layout/VerticalSolidActionList"/>
    <dgm:cxn modelId="{0ECA0DF2-B14A-4610-A0D6-4665BF04174F}" type="presParOf" srcId="{8954F32B-2E70-4D2A-A657-438D29000FEB}" destId="{CF85F1A6-2951-4181-B3A6-8D7127F3F3E1}" srcOrd="12" destOrd="0" presId="urn:microsoft.com/office/officeart/2016/7/layout/VerticalSolidActionList"/>
    <dgm:cxn modelId="{DE4D6553-59E6-4C7D-A828-E841E2E7F4A6}" type="presParOf" srcId="{CF85F1A6-2951-4181-B3A6-8D7127F3F3E1}" destId="{71E6733A-2F95-4939-A340-0E35A1AE7F07}" srcOrd="0" destOrd="0" presId="urn:microsoft.com/office/officeart/2016/7/layout/VerticalSolidActionList"/>
    <dgm:cxn modelId="{12D76BB1-5C80-458F-BC26-2509C2896D0D}" type="presParOf" srcId="{CF85F1A6-2951-4181-B3A6-8D7127F3F3E1}" destId="{3A2FFE19-84DD-4C05-8313-989CC693D913}" srcOrd="1" destOrd="0" presId="urn:microsoft.com/office/officeart/2016/7/layout/VerticalSolidActionList"/>
    <dgm:cxn modelId="{6359FE47-B5C7-4CC3-A0D5-EBE243C65685}" type="presParOf" srcId="{8954F32B-2E70-4D2A-A657-438D29000FEB}" destId="{51C2F93A-51E9-47C0-913E-C3B91EB86E97}" srcOrd="13" destOrd="0" presId="urn:microsoft.com/office/officeart/2016/7/layout/VerticalSolidActionList"/>
    <dgm:cxn modelId="{3DD343C2-C8E9-4B51-910D-83618D53E40E}" type="presParOf" srcId="{8954F32B-2E70-4D2A-A657-438D29000FEB}" destId="{4FA2EF5B-8280-4B9B-B015-C5CF9505B16E}" srcOrd="14" destOrd="0" presId="urn:microsoft.com/office/officeart/2016/7/layout/VerticalSolidActionList"/>
    <dgm:cxn modelId="{C188CA92-A39A-45E3-A175-95BE2A0AD8B8}" type="presParOf" srcId="{4FA2EF5B-8280-4B9B-B015-C5CF9505B16E}" destId="{BA02A355-D2E0-434B-BF8A-3FC98545F51E}" srcOrd="0" destOrd="0" presId="urn:microsoft.com/office/officeart/2016/7/layout/VerticalSolidActionList"/>
    <dgm:cxn modelId="{D32D02B5-71F2-4C9F-8B23-7EE733E7DBFC}" type="presParOf" srcId="{4FA2EF5B-8280-4B9B-B015-C5CF9505B16E}" destId="{F4E81E4B-A232-4303-9EB2-5332719ABDBC}" srcOrd="1" destOrd="0" presId="urn:microsoft.com/office/officeart/2016/7/layout/VerticalSolidActionList"/>
    <dgm:cxn modelId="{5D539F15-85E2-4544-B020-258BF0EF4B6C}" type="presParOf" srcId="{8954F32B-2E70-4D2A-A657-438D29000FEB}" destId="{D4FC5BCF-73BC-4E1A-BFB6-925E407F05C9}" srcOrd="15" destOrd="0" presId="urn:microsoft.com/office/officeart/2016/7/layout/VerticalSolidActionList"/>
    <dgm:cxn modelId="{1FC5F6DF-0A56-433C-8407-BD28E9BF1E3F}" type="presParOf" srcId="{8954F32B-2E70-4D2A-A657-438D29000FEB}" destId="{63BAC2B6-CE8D-4749-A935-259755814F91}" srcOrd="16" destOrd="0" presId="urn:microsoft.com/office/officeart/2016/7/layout/VerticalSolidActionList"/>
    <dgm:cxn modelId="{2FB4ECDD-05B8-4173-BFDC-B1D1DE7C0ED7}" type="presParOf" srcId="{63BAC2B6-CE8D-4749-A935-259755814F91}" destId="{41A0C249-FCDC-4142-ADBC-EB15693D4996}" srcOrd="0" destOrd="0" presId="urn:microsoft.com/office/officeart/2016/7/layout/VerticalSolidActionList"/>
    <dgm:cxn modelId="{A89C14AC-78C7-42C3-A998-35E024C1AB9C}" type="presParOf" srcId="{63BAC2B6-CE8D-4749-A935-259755814F91}" destId="{45C69564-9F24-4745-AF7F-F31706E856B7}" srcOrd="1" destOrd="0" presId="urn:microsoft.com/office/officeart/2016/7/layout/VerticalSolidActionList"/>
    <dgm:cxn modelId="{5939EF22-187C-44F7-A5FE-386A3C71624F}" type="presParOf" srcId="{8954F32B-2E70-4D2A-A657-438D29000FEB}" destId="{DAFE1A25-96BD-41BD-AC10-91F6D7085321}" srcOrd="17" destOrd="0" presId="urn:microsoft.com/office/officeart/2016/7/layout/VerticalSolidActionList"/>
    <dgm:cxn modelId="{26264541-3A64-445F-9C97-55D8EF32420F}" type="presParOf" srcId="{8954F32B-2E70-4D2A-A657-438D29000FEB}" destId="{A78F6046-F169-4E0A-B11D-30AEF493B6B3}" srcOrd="18" destOrd="0" presId="urn:microsoft.com/office/officeart/2016/7/layout/VerticalSolidActionList"/>
    <dgm:cxn modelId="{83F4C15D-2D8B-4C74-81AA-EFCADA4A9E4B}" type="presParOf" srcId="{A78F6046-F169-4E0A-B11D-30AEF493B6B3}" destId="{9F02C25D-0B23-4B81-9FEA-5DC9487DC4D0}" srcOrd="0" destOrd="0" presId="urn:microsoft.com/office/officeart/2016/7/layout/VerticalSolidActionList"/>
    <dgm:cxn modelId="{D464F20A-FAFF-4391-A531-602CE706B797}" type="presParOf" srcId="{A78F6046-F169-4E0A-B11D-30AEF493B6B3}" destId="{475DA830-15EF-420E-8689-27813EE7D56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143AC5-50EE-4725-BA57-988DAD2AE97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BCD6FF34-3335-4816-8585-4FCAF1D063E1}">
      <dgm:prSet/>
      <dgm:spPr/>
      <dgm:t>
        <a:bodyPr/>
        <a:lstStyle/>
        <a:p>
          <a:pPr>
            <a:defRPr cap="all"/>
          </a:pPr>
          <a:r>
            <a:rPr lang="en-US"/>
            <a:t>Provides private communication rooms to patients and doctors</a:t>
          </a:r>
        </a:p>
      </dgm:t>
    </dgm:pt>
    <dgm:pt modelId="{715BBF0D-8E7D-423D-8292-D8437DA87A94}" type="parTrans" cxnId="{12E2CBD6-C142-4B42-951E-9D2947C5AF47}">
      <dgm:prSet/>
      <dgm:spPr/>
      <dgm:t>
        <a:bodyPr/>
        <a:lstStyle/>
        <a:p>
          <a:endParaRPr lang="en-US"/>
        </a:p>
      </dgm:t>
    </dgm:pt>
    <dgm:pt modelId="{F6A861B9-2DA8-4FB6-A161-2B6198215874}" type="sibTrans" cxnId="{12E2CBD6-C142-4B42-951E-9D2947C5AF47}">
      <dgm:prSet/>
      <dgm:spPr/>
      <dgm:t>
        <a:bodyPr/>
        <a:lstStyle/>
        <a:p>
          <a:endParaRPr lang="en-US"/>
        </a:p>
      </dgm:t>
    </dgm:pt>
    <dgm:pt modelId="{8254F1F0-71C8-4270-8F45-3071F77BA367}">
      <dgm:prSet/>
      <dgm:spPr/>
      <dgm:t>
        <a:bodyPr/>
        <a:lstStyle/>
        <a:p>
          <a:pPr>
            <a:defRPr cap="all"/>
          </a:pPr>
          <a:r>
            <a:rPr lang="en-US"/>
            <a:t>Supports text, audio, and video streaming in private rooms</a:t>
          </a:r>
        </a:p>
      </dgm:t>
    </dgm:pt>
    <dgm:pt modelId="{6A452B8D-CEB2-4705-9FFE-EAA1D77E2C0F}" type="parTrans" cxnId="{51AECB16-3290-46DE-BAC6-CB1E102EE5AF}">
      <dgm:prSet/>
      <dgm:spPr/>
      <dgm:t>
        <a:bodyPr/>
        <a:lstStyle/>
        <a:p>
          <a:endParaRPr lang="en-US"/>
        </a:p>
      </dgm:t>
    </dgm:pt>
    <dgm:pt modelId="{6515E6FE-79E5-4D9A-889B-D7BEAF861CA0}" type="sibTrans" cxnId="{51AECB16-3290-46DE-BAC6-CB1E102EE5AF}">
      <dgm:prSet/>
      <dgm:spPr/>
      <dgm:t>
        <a:bodyPr/>
        <a:lstStyle/>
        <a:p>
          <a:endParaRPr lang="en-US"/>
        </a:p>
      </dgm:t>
    </dgm:pt>
    <dgm:pt modelId="{D8445107-122E-4BF3-A5D6-1192C8A5FD21}">
      <dgm:prSet/>
      <dgm:spPr/>
      <dgm:t>
        <a:bodyPr/>
        <a:lstStyle/>
        <a:p>
          <a:pPr>
            <a:defRPr cap="all"/>
          </a:pPr>
          <a:r>
            <a:rPr lang="en-US"/>
            <a:t>Provides access to a large medical forum</a:t>
          </a:r>
        </a:p>
      </dgm:t>
    </dgm:pt>
    <dgm:pt modelId="{7693F10E-CACF-42DC-841A-1E92AC018A72}" type="parTrans" cxnId="{B3DBBFAB-158C-465D-A012-804D55AE80FB}">
      <dgm:prSet/>
      <dgm:spPr/>
      <dgm:t>
        <a:bodyPr/>
        <a:lstStyle/>
        <a:p>
          <a:endParaRPr lang="en-US"/>
        </a:p>
      </dgm:t>
    </dgm:pt>
    <dgm:pt modelId="{63F67EB0-FB7F-495F-B90A-D166D0769CB8}" type="sibTrans" cxnId="{B3DBBFAB-158C-465D-A012-804D55AE80FB}">
      <dgm:prSet/>
      <dgm:spPr/>
      <dgm:t>
        <a:bodyPr/>
        <a:lstStyle/>
        <a:p>
          <a:endParaRPr lang="en-US"/>
        </a:p>
      </dgm:t>
    </dgm:pt>
    <dgm:pt modelId="{9A5DC0C5-018C-401B-8CFA-9032092BEC73}" type="pres">
      <dgm:prSet presAssocID="{FB143AC5-50EE-4725-BA57-988DAD2AE970}" presName="root" presStyleCnt="0">
        <dgm:presLayoutVars>
          <dgm:dir/>
          <dgm:resizeHandles val="exact"/>
        </dgm:presLayoutVars>
      </dgm:prSet>
      <dgm:spPr/>
    </dgm:pt>
    <dgm:pt modelId="{DBAA4FF1-F2CF-483C-AFC9-551E16324C06}" type="pres">
      <dgm:prSet presAssocID="{BCD6FF34-3335-4816-8585-4FCAF1D063E1}" presName="compNode" presStyleCnt="0"/>
      <dgm:spPr/>
    </dgm:pt>
    <dgm:pt modelId="{D09085F1-822B-4F51-A208-F6A043A619B0}" type="pres">
      <dgm:prSet presAssocID="{BCD6FF34-3335-4816-8585-4FCAF1D063E1}" presName="iconBgRect" presStyleLbl="bgShp" presStyleIdx="0" presStyleCnt="3"/>
      <dgm:spPr/>
    </dgm:pt>
    <dgm:pt modelId="{481CC6B0-1455-41EE-A4FE-A4A70B765A82}" type="pres">
      <dgm:prSet presAssocID="{BCD6FF34-3335-4816-8585-4FCAF1D063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9965577-26B2-4445-849C-A637BF329E0E}" type="pres">
      <dgm:prSet presAssocID="{BCD6FF34-3335-4816-8585-4FCAF1D063E1}" presName="spaceRect" presStyleCnt="0"/>
      <dgm:spPr/>
    </dgm:pt>
    <dgm:pt modelId="{74C40353-11E2-4459-8619-934AB34B2E39}" type="pres">
      <dgm:prSet presAssocID="{BCD6FF34-3335-4816-8585-4FCAF1D063E1}" presName="textRect" presStyleLbl="revTx" presStyleIdx="0" presStyleCnt="3">
        <dgm:presLayoutVars>
          <dgm:chMax val="1"/>
          <dgm:chPref val="1"/>
        </dgm:presLayoutVars>
      </dgm:prSet>
      <dgm:spPr/>
    </dgm:pt>
    <dgm:pt modelId="{209088FD-14AF-44E5-87C4-CB05B06A8FDF}" type="pres">
      <dgm:prSet presAssocID="{F6A861B9-2DA8-4FB6-A161-2B6198215874}" presName="sibTrans" presStyleCnt="0"/>
      <dgm:spPr/>
    </dgm:pt>
    <dgm:pt modelId="{B67F66F0-818A-4A87-B94E-AECE5C5B9622}" type="pres">
      <dgm:prSet presAssocID="{8254F1F0-71C8-4270-8F45-3071F77BA367}" presName="compNode" presStyleCnt="0"/>
      <dgm:spPr/>
    </dgm:pt>
    <dgm:pt modelId="{41F648AD-A46E-4884-9239-E9ED479AE17E}" type="pres">
      <dgm:prSet presAssocID="{8254F1F0-71C8-4270-8F45-3071F77BA367}" presName="iconBgRect" presStyleLbl="bgShp" presStyleIdx="1" presStyleCnt="3"/>
      <dgm:spPr/>
    </dgm:pt>
    <dgm:pt modelId="{B03A25F3-CFA4-478B-9928-F523613A65C1}" type="pres">
      <dgm:prSet presAssocID="{8254F1F0-71C8-4270-8F45-3071F77BA3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EC0B4539-6F51-4CA3-9470-47528AB0F24A}" type="pres">
      <dgm:prSet presAssocID="{8254F1F0-71C8-4270-8F45-3071F77BA367}" presName="spaceRect" presStyleCnt="0"/>
      <dgm:spPr/>
    </dgm:pt>
    <dgm:pt modelId="{28824F14-F653-407F-A4E0-52208B1D475C}" type="pres">
      <dgm:prSet presAssocID="{8254F1F0-71C8-4270-8F45-3071F77BA367}" presName="textRect" presStyleLbl="revTx" presStyleIdx="1" presStyleCnt="3">
        <dgm:presLayoutVars>
          <dgm:chMax val="1"/>
          <dgm:chPref val="1"/>
        </dgm:presLayoutVars>
      </dgm:prSet>
      <dgm:spPr/>
    </dgm:pt>
    <dgm:pt modelId="{ED40070C-D5E8-463C-9439-BEC9D8CEB13C}" type="pres">
      <dgm:prSet presAssocID="{6515E6FE-79E5-4D9A-889B-D7BEAF861CA0}" presName="sibTrans" presStyleCnt="0"/>
      <dgm:spPr/>
    </dgm:pt>
    <dgm:pt modelId="{BD731458-C887-4810-B71A-37C60ECF0F1A}" type="pres">
      <dgm:prSet presAssocID="{D8445107-122E-4BF3-A5D6-1192C8A5FD21}" presName="compNode" presStyleCnt="0"/>
      <dgm:spPr/>
    </dgm:pt>
    <dgm:pt modelId="{93254D26-0EF7-4D38-9B10-955DDA7C42A5}" type="pres">
      <dgm:prSet presAssocID="{D8445107-122E-4BF3-A5D6-1192C8A5FD21}" presName="iconBgRect" presStyleLbl="bgShp" presStyleIdx="2" presStyleCnt="3"/>
      <dgm:spPr/>
    </dgm:pt>
    <dgm:pt modelId="{A936F50C-D418-4E81-BAB8-BA804291C9F1}" type="pres">
      <dgm:prSet presAssocID="{D8445107-122E-4BF3-A5D6-1192C8A5FD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C751914-EE81-49DF-9E30-B7C6BBF45740}" type="pres">
      <dgm:prSet presAssocID="{D8445107-122E-4BF3-A5D6-1192C8A5FD21}" presName="spaceRect" presStyleCnt="0"/>
      <dgm:spPr/>
    </dgm:pt>
    <dgm:pt modelId="{9727B7CB-C90C-49D6-8A3C-16DDD28A5FF0}" type="pres">
      <dgm:prSet presAssocID="{D8445107-122E-4BF3-A5D6-1192C8A5FD2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AECB16-3290-46DE-BAC6-CB1E102EE5AF}" srcId="{FB143AC5-50EE-4725-BA57-988DAD2AE970}" destId="{8254F1F0-71C8-4270-8F45-3071F77BA367}" srcOrd="1" destOrd="0" parTransId="{6A452B8D-CEB2-4705-9FFE-EAA1D77E2C0F}" sibTransId="{6515E6FE-79E5-4D9A-889B-D7BEAF861CA0}"/>
    <dgm:cxn modelId="{B44C9150-28FA-446D-87A7-BF0AF6F16A18}" type="presOf" srcId="{8254F1F0-71C8-4270-8F45-3071F77BA367}" destId="{28824F14-F653-407F-A4E0-52208B1D475C}" srcOrd="0" destOrd="0" presId="urn:microsoft.com/office/officeart/2018/5/layout/IconCircleLabelList"/>
    <dgm:cxn modelId="{B3DBBFAB-158C-465D-A012-804D55AE80FB}" srcId="{FB143AC5-50EE-4725-BA57-988DAD2AE970}" destId="{D8445107-122E-4BF3-A5D6-1192C8A5FD21}" srcOrd="2" destOrd="0" parTransId="{7693F10E-CACF-42DC-841A-1E92AC018A72}" sibTransId="{63F67EB0-FB7F-495F-B90A-D166D0769CB8}"/>
    <dgm:cxn modelId="{F2E7FDB1-E208-4BFD-AD93-95D1C837E1CE}" type="presOf" srcId="{D8445107-122E-4BF3-A5D6-1192C8A5FD21}" destId="{9727B7CB-C90C-49D6-8A3C-16DDD28A5FF0}" srcOrd="0" destOrd="0" presId="urn:microsoft.com/office/officeart/2018/5/layout/IconCircleLabelList"/>
    <dgm:cxn modelId="{91E6ACBE-DF32-468F-8129-47E48D016920}" type="presOf" srcId="{FB143AC5-50EE-4725-BA57-988DAD2AE970}" destId="{9A5DC0C5-018C-401B-8CFA-9032092BEC73}" srcOrd="0" destOrd="0" presId="urn:microsoft.com/office/officeart/2018/5/layout/IconCircleLabelList"/>
    <dgm:cxn modelId="{12E2CBD6-C142-4B42-951E-9D2947C5AF47}" srcId="{FB143AC5-50EE-4725-BA57-988DAD2AE970}" destId="{BCD6FF34-3335-4816-8585-4FCAF1D063E1}" srcOrd="0" destOrd="0" parTransId="{715BBF0D-8E7D-423D-8292-D8437DA87A94}" sibTransId="{F6A861B9-2DA8-4FB6-A161-2B6198215874}"/>
    <dgm:cxn modelId="{CE9E38FD-C7CC-4A74-9797-C2DCB14BB846}" type="presOf" srcId="{BCD6FF34-3335-4816-8585-4FCAF1D063E1}" destId="{74C40353-11E2-4459-8619-934AB34B2E39}" srcOrd="0" destOrd="0" presId="urn:microsoft.com/office/officeart/2018/5/layout/IconCircleLabelList"/>
    <dgm:cxn modelId="{651954FB-EEA9-4271-9558-27B1FDCDBC6B}" type="presParOf" srcId="{9A5DC0C5-018C-401B-8CFA-9032092BEC73}" destId="{DBAA4FF1-F2CF-483C-AFC9-551E16324C06}" srcOrd="0" destOrd="0" presId="urn:microsoft.com/office/officeart/2018/5/layout/IconCircleLabelList"/>
    <dgm:cxn modelId="{EF9A6885-0FCF-49FD-BFF5-FBEFB73E6DD1}" type="presParOf" srcId="{DBAA4FF1-F2CF-483C-AFC9-551E16324C06}" destId="{D09085F1-822B-4F51-A208-F6A043A619B0}" srcOrd="0" destOrd="0" presId="urn:microsoft.com/office/officeart/2018/5/layout/IconCircleLabelList"/>
    <dgm:cxn modelId="{ED8907E6-D94C-410E-8076-3DAA3F5A1607}" type="presParOf" srcId="{DBAA4FF1-F2CF-483C-AFC9-551E16324C06}" destId="{481CC6B0-1455-41EE-A4FE-A4A70B765A82}" srcOrd="1" destOrd="0" presId="urn:microsoft.com/office/officeart/2018/5/layout/IconCircleLabelList"/>
    <dgm:cxn modelId="{F035F664-4C13-4C5A-9BE4-78AC846F78D2}" type="presParOf" srcId="{DBAA4FF1-F2CF-483C-AFC9-551E16324C06}" destId="{59965577-26B2-4445-849C-A637BF329E0E}" srcOrd="2" destOrd="0" presId="urn:microsoft.com/office/officeart/2018/5/layout/IconCircleLabelList"/>
    <dgm:cxn modelId="{8894332B-4E76-49AA-9CFD-927A955B5FFB}" type="presParOf" srcId="{DBAA4FF1-F2CF-483C-AFC9-551E16324C06}" destId="{74C40353-11E2-4459-8619-934AB34B2E39}" srcOrd="3" destOrd="0" presId="urn:microsoft.com/office/officeart/2018/5/layout/IconCircleLabelList"/>
    <dgm:cxn modelId="{926A52C8-8EA1-47BC-B935-F409F4A01197}" type="presParOf" srcId="{9A5DC0C5-018C-401B-8CFA-9032092BEC73}" destId="{209088FD-14AF-44E5-87C4-CB05B06A8FDF}" srcOrd="1" destOrd="0" presId="urn:microsoft.com/office/officeart/2018/5/layout/IconCircleLabelList"/>
    <dgm:cxn modelId="{7B00CC9F-F56C-43A9-BE1F-359F272236DF}" type="presParOf" srcId="{9A5DC0C5-018C-401B-8CFA-9032092BEC73}" destId="{B67F66F0-818A-4A87-B94E-AECE5C5B9622}" srcOrd="2" destOrd="0" presId="urn:microsoft.com/office/officeart/2018/5/layout/IconCircleLabelList"/>
    <dgm:cxn modelId="{1ED597BB-2AB7-441A-BC2A-2D1E8F23FC32}" type="presParOf" srcId="{B67F66F0-818A-4A87-B94E-AECE5C5B9622}" destId="{41F648AD-A46E-4884-9239-E9ED479AE17E}" srcOrd="0" destOrd="0" presId="urn:microsoft.com/office/officeart/2018/5/layout/IconCircleLabelList"/>
    <dgm:cxn modelId="{5D858FB1-DD35-4F07-8ABD-E32EAD5BF334}" type="presParOf" srcId="{B67F66F0-818A-4A87-B94E-AECE5C5B9622}" destId="{B03A25F3-CFA4-478B-9928-F523613A65C1}" srcOrd="1" destOrd="0" presId="urn:microsoft.com/office/officeart/2018/5/layout/IconCircleLabelList"/>
    <dgm:cxn modelId="{7CB65C3C-A108-4238-9E07-50EBFDA73066}" type="presParOf" srcId="{B67F66F0-818A-4A87-B94E-AECE5C5B9622}" destId="{EC0B4539-6F51-4CA3-9470-47528AB0F24A}" srcOrd="2" destOrd="0" presId="urn:microsoft.com/office/officeart/2018/5/layout/IconCircleLabelList"/>
    <dgm:cxn modelId="{6C8D5DE3-E923-40F4-8D85-7E0148B5AC23}" type="presParOf" srcId="{B67F66F0-818A-4A87-B94E-AECE5C5B9622}" destId="{28824F14-F653-407F-A4E0-52208B1D475C}" srcOrd="3" destOrd="0" presId="urn:microsoft.com/office/officeart/2018/5/layout/IconCircleLabelList"/>
    <dgm:cxn modelId="{B7E62F49-DCF5-40E8-BEDA-956BB69081CC}" type="presParOf" srcId="{9A5DC0C5-018C-401B-8CFA-9032092BEC73}" destId="{ED40070C-D5E8-463C-9439-BEC9D8CEB13C}" srcOrd="3" destOrd="0" presId="urn:microsoft.com/office/officeart/2018/5/layout/IconCircleLabelList"/>
    <dgm:cxn modelId="{D2107F3E-3102-4505-9E99-1DCF476E232B}" type="presParOf" srcId="{9A5DC0C5-018C-401B-8CFA-9032092BEC73}" destId="{BD731458-C887-4810-B71A-37C60ECF0F1A}" srcOrd="4" destOrd="0" presId="urn:microsoft.com/office/officeart/2018/5/layout/IconCircleLabelList"/>
    <dgm:cxn modelId="{74727385-6666-4006-9792-BF1F6D1272F4}" type="presParOf" srcId="{BD731458-C887-4810-B71A-37C60ECF0F1A}" destId="{93254D26-0EF7-4D38-9B10-955DDA7C42A5}" srcOrd="0" destOrd="0" presId="urn:microsoft.com/office/officeart/2018/5/layout/IconCircleLabelList"/>
    <dgm:cxn modelId="{9E186E8E-DC97-42AD-BDC9-F53039FED68D}" type="presParOf" srcId="{BD731458-C887-4810-B71A-37C60ECF0F1A}" destId="{A936F50C-D418-4E81-BAB8-BA804291C9F1}" srcOrd="1" destOrd="0" presId="urn:microsoft.com/office/officeart/2018/5/layout/IconCircleLabelList"/>
    <dgm:cxn modelId="{92DB6D9A-A2BE-4A0D-851D-48AFBB0000EA}" type="presParOf" srcId="{BD731458-C887-4810-B71A-37C60ECF0F1A}" destId="{DC751914-EE81-49DF-9E30-B7C6BBF45740}" srcOrd="2" destOrd="0" presId="urn:microsoft.com/office/officeart/2018/5/layout/IconCircleLabelList"/>
    <dgm:cxn modelId="{3D5B8D01-6B79-4010-A937-C737EDAFE77D}" type="presParOf" srcId="{BD731458-C887-4810-B71A-37C60ECF0F1A}" destId="{9727B7CB-C90C-49D6-8A3C-16DDD28A5FF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0C1C52-9A61-41D0-BF87-4CB5D4EA1B9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E6DDB9-8839-4C8A-9FBB-0158DE642352}">
      <dgm:prSet/>
      <dgm:spPr/>
      <dgm:t>
        <a:bodyPr/>
        <a:lstStyle/>
        <a:p>
          <a:pPr>
            <a:defRPr cap="all"/>
          </a:pPr>
          <a:r>
            <a:rPr lang="en-US" b="0" i="0"/>
            <a:t>To improve more humans' health globally</a:t>
          </a:r>
          <a:endParaRPr lang="en-US"/>
        </a:p>
      </dgm:t>
    </dgm:pt>
    <dgm:pt modelId="{43416150-5C30-43AF-8E7D-E3D750BFBF51}" type="parTrans" cxnId="{B6D27609-0F35-4442-8A3B-5B91D5068537}">
      <dgm:prSet/>
      <dgm:spPr/>
      <dgm:t>
        <a:bodyPr/>
        <a:lstStyle/>
        <a:p>
          <a:endParaRPr lang="en-US"/>
        </a:p>
      </dgm:t>
    </dgm:pt>
    <dgm:pt modelId="{BCB86D77-2438-4396-AA2F-57DB73755208}" type="sibTrans" cxnId="{B6D27609-0F35-4442-8A3B-5B91D5068537}">
      <dgm:prSet/>
      <dgm:spPr/>
      <dgm:t>
        <a:bodyPr/>
        <a:lstStyle/>
        <a:p>
          <a:endParaRPr lang="en-US"/>
        </a:p>
      </dgm:t>
    </dgm:pt>
    <dgm:pt modelId="{1B11409F-E594-44A4-B253-85AF99EAE28F}">
      <dgm:prSet/>
      <dgm:spPr/>
      <dgm:t>
        <a:bodyPr/>
        <a:lstStyle/>
        <a:p>
          <a:pPr>
            <a:defRPr cap="all"/>
          </a:pPr>
          <a:r>
            <a:rPr lang="en-US" b="0" i="0"/>
            <a:t>To facilitate the patient’s lives</a:t>
          </a:r>
          <a:endParaRPr lang="en-US"/>
        </a:p>
      </dgm:t>
    </dgm:pt>
    <dgm:pt modelId="{F7240255-8377-4BD7-B3D8-114FE4DEDD0A}" type="parTrans" cxnId="{58536875-4ADA-411F-A84C-6D8B4EF30151}">
      <dgm:prSet/>
      <dgm:spPr/>
      <dgm:t>
        <a:bodyPr/>
        <a:lstStyle/>
        <a:p>
          <a:endParaRPr lang="en-US"/>
        </a:p>
      </dgm:t>
    </dgm:pt>
    <dgm:pt modelId="{19D00123-CB9B-4521-A682-F61D5D85152C}" type="sibTrans" cxnId="{58536875-4ADA-411F-A84C-6D8B4EF30151}">
      <dgm:prSet/>
      <dgm:spPr/>
      <dgm:t>
        <a:bodyPr/>
        <a:lstStyle/>
        <a:p>
          <a:endParaRPr lang="en-US"/>
        </a:p>
      </dgm:t>
    </dgm:pt>
    <dgm:pt modelId="{E7C3BEDB-BE77-4B5F-B635-C735E3AD8ACA}">
      <dgm:prSet/>
      <dgm:spPr/>
      <dgm:t>
        <a:bodyPr/>
        <a:lstStyle/>
        <a:p>
          <a:pPr>
            <a:defRPr cap="all"/>
          </a:pPr>
          <a:r>
            <a:rPr lang="en-US" b="0" i="0"/>
            <a:t>To provide social and psychological support to patients</a:t>
          </a:r>
          <a:endParaRPr lang="en-US"/>
        </a:p>
      </dgm:t>
    </dgm:pt>
    <dgm:pt modelId="{83670192-FF1D-425F-A71D-E188DF6C9F95}" type="parTrans" cxnId="{7B82719B-8603-47E2-AFBE-68E65BE1D5C8}">
      <dgm:prSet/>
      <dgm:spPr/>
      <dgm:t>
        <a:bodyPr/>
        <a:lstStyle/>
        <a:p>
          <a:endParaRPr lang="en-US"/>
        </a:p>
      </dgm:t>
    </dgm:pt>
    <dgm:pt modelId="{8EC6A212-9790-4996-80BE-818009DEBFE4}" type="sibTrans" cxnId="{7B82719B-8603-47E2-AFBE-68E65BE1D5C8}">
      <dgm:prSet/>
      <dgm:spPr/>
      <dgm:t>
        <a:bodyPr/>
        <a:lstStyle/>
        <a:p>
          <a:endParaRPr lang="en-US"/>
        </a:p>
      </dgm:t>
    </dgm:pt>
    <dgm:pt modelId="{307FD627-5509-4434-9EA4-946C61168053}">
      <dgm:prSet/>
      <dgm:spPr/>
      <dgm:t>
        <a:bodyPr/>
        <a:lstStyle/>
        <a:p>
          <a:pPr>
            <a:defRPr cap="all"/>
          </a:pPr>
          <a:r>
            <a:rPr lang="en-US" b="0" i="0"/>
            <a:t>To facilitate the communication between doctor and patient</a:t>
          </a:r>
          <a:endParaRPr lang="en-US"/>
        </a:p>
      </dgm:t>
    </dgm:pt>
    <dgm:pt modelId="{92A4213A-4D17-4706-AC5C-6479C9969656}" type="parTrans" cxnId="{4570323B-3194-4031-9FC5-B7BBE8A63628}">
      <dgm:prSet/>
      <dgm:spPr/>
      <dgm:t>
        <a:bodyPr/>
        <a:lstStyle/>
        <a:p>
          <a:endParaRPr lang="en-US"/>
        </a:p>
      </dgm:t>
    </dgm:pt>
    <dgm:pt modelId="{580EDD8A-1B55-4EC4-9758-577D8E2DBFC3}" type="sibTrans" cxnId="{4570323B-3194-4031-9FC5-B7BBE8A63628}">
      <dgm:prSet/>
      <dgm:spPr/>
      <dgm:t>
        <a:bodyPr/>
        <a:lstStyle/>
        <a:p>
          <a:endParaRPr lang="en-US"/>
        </a:p>
      </dgm:t>
    </dgm:pt>
    <dgm:pt modelId="{FC5768F1-FEF7-4A13-B6FF-75FACFEA8607}">
      <dgm:prSet/>
      <dgm:spPr/>
      <dgm:t>
        <a:bodyPr/>
        <a:lstStyle/>
        <a:p>
          <a:pPr>
            <a:defRPr cap="all"/>
          </a:pPr>
          <a:r>
            <a:rPr lang="en-US" b="0" i="0"/>
            <a:t>To reduce congestion in health centers and provide telemedicine services</a:t>
          </a:r>
          <a:endParaRPr lang="en-US"/>
        </a:p>
      </dgm:t>
    </dgm:pt>
    <dgm:pt modelId="{7DA2D500-B84F-461B-9829-8D2015707A9D}" type="parTrans" cxnId="{769437DC-9BD7-46F4-89D6-EFB5253F66F6}">
      <dgm:prSet/>
      <dgm:spPr/>
      <dgm:t>
        <a:bodyPr/>
        <a:lstStyle/>
        <a:p>
          <a:endParaRPr lang="en-US"/>
        </a:p>
      </dgm:t>
    </dgm:pt>
    <dgm:pt modelId="{875D2962-80F2-4E44-A155-40FBC53D0EB5}" type="sibTrans" cxnId="{769437DC-9BD7-46F4-89D6-EFB5253F66F6}">
      <dgm:prSet/>
      <dgm:spPr/>
      <dgm:t>
        <a:bodyPr/>
        <a:lstStyle/>
        <a:p>
          <a:endParaRPr lang="en-US"/>
        </a:p>
      </dgm:t>
    </dgm:pt>
    <dgm:pt modelId="{6189865E-7457-4596-8891-B0DF637ED45D}" type="pres">
      <dgm:prSet presAssocID="{170C1C52-9A61-41D0-BF87-4CB5D4EA1B9F}" presName="root" presStyleCnt="0">
        <dgm:presLayoutVars>
          <dgm:dir/>
          <dgm:resizeHandles val="exact"/>
        </dgm:presLayoutVars>
      </dgm:prSet>
      <dgm:spPr/>
    </dgm:pt>
    <dgm:pt modelId="{CA579ED1-3B0A-45BC-BCB2-C765918D6614}" type="pres">
      <dgm:prSet presAssocID="{61E6DDB9-8839-4C8A-9FBB-0158DE642352}" presName="compNode" presStyleCnt="0"/>
      <dgm:spPr/>
    </dgm:pt>
    <dgm:pt modelId="{F6003C5D-A523-490F-8214-63D52DABC91A}" type="pres">
      <dgm:prSet presAssocID="{61E6DDB9-8839-4C8A-9FBB-0158DE642352}" presName="iconBgRect" presStyleLbl="bgShp" presStyleIdx="0" presStyleCnt="5"/>
      <dgm:spPr/>
    </dgm:pt>
    <dgm:pt modelId="{15D00B64-69AC-494F-9B93-133728395D75}" type="pres">
      <dgm:prSet presAssocID="{61E6DDB9-8839-4C8A-9FBB-0158DE64235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th America"/>
        </a:ext>
      </dgm:extLst>
    </dgm:pt>
    <dgm:pt modelId="{E0D594C1-3317-421E-A01E-7B5EC3FA69EE}" type="pres">
      <dgm:prSet presAssocID="{61E6DDB9-8839-4C8A-9FBB-0158DE642352}" presName="spaceRect" presStyleCnt="0"/>
      <dgm:spPr/>
    </dgm:pt>
    <dgm:pt modelId="{9058722C-4C2B-4075-853A-E6103E761EAD}" type="pres">
      <dgm:prSet presAssocID="{61E6DDB9-8839-4C8A-9FBB-0158DE642352}" presName="textRect" presStyleLbl="revTx" presStyleIdx="0" presStyleCnt="5">
        <dgm:presLayoutVars>
          <dgm:chMax val="1"/>
          <dgm:chPref val="1"/>
        </dgm:presLayoutVars>
      </dgm:prSet>
      <dgm:spPr/>
    </dgm:pt>
    <dgm:pt modelId="{EEFC0916-1501-49AD-A101-07A91148139E}" type="pres">
      <dgm:prSet presAssocID="{BCB86D77-2438-4396-AA2F-57DB73755208}" presName="sibTrans" presStyleCnt="0"/>
      <dgm:spPr/>
    </dgm:pt>
    <dgm:pt modelId="{8298E83A-094F-4E92-B7BA-7A64DE28E80B}" type="pres">
      <dgm:prSet presAssocID="{1B11409F-E594-44A4-B253-85AF99EAE28F}" presName="compNode" presStyleCnt="0"/>
      <dgm:spPr/>
    </dgm:pt>
    <dgm:pt modelId="{4846C27C-9414-4D3A-8F72-CA3C4997C731}" type="pres">
      <dgm:prSet presAssocID="{1B11409F-E594-44A4-B253-85AF99EAE28F}" presName="iconBgRect" presStyleLbl="bgShp" presStyleIdx="1" presStyleCnt="5"/>
      <dgm:spPr/>
    </dgm:pt>
    <dgm:pt modelId="{80D2FE30-C9D6-4BE7-8739-8C2E414B9807}" type="pres">
      <dgm:prSet presAssocID="{1B11409F-E594-44A4-B253-85AF99EAE28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490DBA10-1C4D-4B0B-AEAD-9140EFB61859}" type="pres">
      <dgm:prSet presAssocID="{1B11409F-E594-44A4-B253-85AF99EAE28F}" presName="spaceRect" presStyleCnt="0"/>
      <dgm:spPr/>
    </dgm:pt>
    <dgm:pt modelId="{5B6DE8BE-8C18-43EB-A7CB-3BE61A280670}" type="pres">
      <dgm:prSet presAssocID="{1B11409F-E594-44A4-B253-85AF99EAE28F}" presName="textRect" presStyleLbl="revTx" presStyleIdx="1" presStyleCnt="5">
        <dgm:presLayoutVars>
          <dgm:chMax val="1"/>
          <dgm:chPref val="1"/>
        </dgm:presLayoutVars>
      </dgm:prSet>
      <dgm:spPr/>
    </dgm:pt>
    <dgm:pt modelId="{1D384F86-300B-4E3F-87F9-1D9765C84E29}" type="pres">
      <dgm:prSet presAssocID="{19D00123-CB9B-4521-A682-F61D5D85152C}" presName="sibTrans" presStyleCnt="0"/>
      <dgm:spPr/>
    </dgm:pt>
    <dgm:pt modelId="{889777F6-5667-414F-9C37-ABB56A4A36D5}" type="pres">
      <dgm:prSet presAssocID="{E7C3BEDB-BE77-4B5F-B635-C735E3AD8ACA}" presName="compNode" presStyleCnt="0"/>
      <dgm:spPr/>
    </dgm:pt>
    <dgm:pt modelId="{4C6AE0F3-76C1-4DEB-8BA0-36905A5ECE2F}" type="pres">
      <dgm:prSet presAssocID="{E7C3BEDB-BE77-4B5F-B635-C735E3AD8ACA}" presName="iconBgRect" presStyleLbl="bgShp" presStyleIdx="2" presStyleCnt="5"/>
      <dgm:spPr/>
    </dgm:pt>
    <dgm:pt modelId="{0697EBBE-2E7A-4097-A446-A43018ED687F}" type="pres">
      <dgm:prSet presAssocID="{E7C3BEDB-BE77-4B5F-B635-C735E3AD8AC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iversal Access"/>
        </a:ext>
      </dgm:extLst>
    </dgm:pt>
    <dgm:pt modelId="{46591513-F4C5-423A-8A14-D0EA7947421E}" type="pres">
      <dgm:prSet presAssocID="{E7C3BEDB-BE77-4B5F-B635-C735E3AD8ACA}" presName="spaceRect" presStyleCnt="0"/>
      <dgm:spPr/>
    </dgm:pt>
    <dgm:pt modelId="{2651143E-C1DB-4150-A3BC-200F1CFE4B6F}" type="pres">
      <dgm:prSet presAssocID="{E7C3BEDB-BE77-4B5F-B635-C735E3AD8ACA}" presName="textRect" presStyleLbl="revTx" presStyleIdx="2" presStyleCnt="5">
        <dgm:presLayoutVars>
          <dgm:chMax val="1"/>
          <dgm:chPref val="1"/>
        </dgm:presLayoutVars>
      </dgm:prSet>
      <dgm:spPr/>
    </dgm:pt>
    <dgm:pt modelId="{68140F33-744F-404D-9B6B-0B29BBD9331A}" type="pres">
      <dgm:prSet presAssocID="{8EC6A212-9790-4996-80BE-818009DEBFE4}" presName="sibTrans" presStyleCnt="0"/>
      <dgm:spPr/>
    </dgm:pt>
    <dgm:pt modelId="{57E2584B-28DB-43B6-B648-2EA8772CAE90}" type="pres">
      <dgm:prSet presAssocID="{307FD627-5509-4434-9EA4-946C61168053}" presName="compNode" presStyleCnt="0"/>
      <dgm:spPr/>
    </dgm:pt>
    <dgm:pt modelId="{4E814373-9D57-454A-9C9F-1E1F63A9B847}" type="pres">
      <dgm:prSet presAssocID="{307FD627-5509-4434-9EA4-946C61168053}" presName="iconBgRect" presStyleLbl="bgShp" presStyleIdx="3" presStyleCnt="5"/>
      <dgm:spPr/>
    </dgm:pt>
    <dgm:pt modelId="{3B81BBE7-4042-4FC8-95E1-D8437D7F5842}" type="pres">
      <dgm:prSet presAssocID="{307FD627-5509-4434-9EA4-946C6116805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EFCEB718-EECF-4B9F-A923-D9D893DF46DF}" type="pres">
      <dgm:prSet presAssocID="{307FD627-5509-4434-9EA4-946C61168053}" presName="spaceRect" presStyleCnt="0"/>
      <dgm:spPr/>
    </dgm:pt>
    <dgm:pt modelId="{39E4DD94-653A-47E4-8578-AD6027D1D732}" type="pres">
      <dgm:prSet presAssocID="{307FD627-5509-4434-9EA4-946C61168053}" presName="textRect" presStyleLbl="revTx" presStyleIdx="3" presStyleCnt="5">
        <dgm:presLayoutVars>
          <dgm:chMax val="1"/>
          <dgm:chPref val="1"/>
        </dgm:presLayoutVars>
      </dgm:prSet>
      <dgm:spPr/>
    </dgm:pt>
    <dgm:pt modelId="{D648CF48-DCE5-46C1-AF20-134F4F6C19F9}" type="pres">
      <dgm:prSet presAssocID="{580EDD8A-1B55-4EC4-9758-577D8E2DBFC3}" presName="sibTrans" presStyleCnt="0"/>
      <dgm:spPr/>
    </dgm:pt>
    <dgm:pt modelId="{83C5617A-1DC5-43C8-846A-C4D68BCEEF1E}" type="pres">
      <dgm:prSet presAssocID="{FC5768F1-FEF7-4A13-B6FF-75FACFEA8607}" presName="compNode" presStyleCnt="0"/>
      <dgm:spPr/>
    </dgm:pt>
    <dgm:pt modelId="{E3BCF66A-E442-4EA3-8A5A-B9C531F90F18}" type="pres">
      <dgm:prSet presAssocID="{FC5768F1-FEF7-4A13-B6FF-75FACFEA8607}" presName="iconBgRect" presStyleLbl="bgShp" presStyleIdx="4" presStyleCnt="5"/>
      <dgm:spPr>
        <a:solidFill>
          <a:srgbClr val="C00000"/>
        </a:solidFill>
      </dgm:spPr>
    </dgm:pt>
    <dgm:pt modelId="{F601B912-7D10-4D89-8C6B-E19590DC4A90}" type="pres">
      <dgm:prSet presAssocID="{FC5768F1-FEF7-4A13-B6FF-75FACFEA860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741B837B-4440-4A7E-A685-DBEC6EC962D6}" type="pres">
      <dgm:prSet presAssocID="{FC5768F1-FEF7-4A13-B6FF-75FACFEA8607}" presName="spaceRect" presStyleCnt="0"/>
      <dgm:spPr/>
    </dgm:pt>
    <dgm:pt modelId="{01F2E315-6B41-4F0D-A336-682AB2BF14D4}" type="pres">
      <dgm:prSet presAssocID="{FC5768F1-FEF7-4A13-B6FF-75FACFEA860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6D27609-0F35-4442-8A3B-5B91D5068537}" srcId="{170C1C52-9A61-41D0-BF87-4CB5D4EA1B9F}" destId="{61E6DDB9-8839-4C8A-9FBB-0158DE642352}" srcOrd="0" destOrd="0" parTransId="{43416150-5C30-43AF-8E7D-E3D750BFBF51}" sibTransId="{BCB86D77-2438-4396-AA2F-57DB73755208}"/>
    <dgm:cxn modelId="{181CB40B-0DD1-4337-BF73-3CB82D20C81F}" type="presOf" srcId="{307FD627-5509-4434-9EA4-946C61168053}" destId="{39E4DD94-653A-47E4-8578-AD6027D1D732}" srcOrd="0" destOrd="0" presId="urn:microsoft.com/office/officeart/2018/5/layout/IconCircleLabelList"/>
    <dgm:cxn modelId="{E772E416-845B-49E2-9D3C-6BCDA4A5EDC0}" type="presOf" srcId="{1B11409F-E594-44A4-B253-85AF99EAE28F}" destId="{5B6DE8BE-8C18-43EB-A7CB-3BE61A280670}" srcOrd="0" destOrd="0" presId="urn:microsoft.com/office/officeart/2018/5/layout/IconCircleLabelList"/>
    <dgm:cxn modelId="{4570323B-3194-4031-9FC5-B7BBE8A63628}" srcId="{170C1C52-9A61-41D0-BF87-4CB5D4EA1B9F}" destId="{307FD627-5509-4434-9EA4-946C61168053}" srcOrd="3" destOrd="0" parTransId="{92A4213A-4D17-4706-AC5C-6479C9969656}" sibTransId="{580EDD8A-1B55-4EC4-9758-577D8E2DBFC3}"/>
    <dgm:cxn modelId="{8BD31265-989F-4ED2-8316-88DAB1F6D924}" type="presOf" srcId="{FC5768F1-FEF7-4A13-B6FF-75FACFEA8607}" destId="{01F2E315-6B41-4F0D-A336-682AB2BF14D4}" srcOrd="0" destOrd="0" presId="urn:microsoft.com/office/officeart/2018/5/layout/IconCircleLabelList"/>
    <dgm:cxn modelId="{7F2C476B-1A20-4160-9C2B-E63C1AC742AD}" type="presOf" srcId="{E7C3BEDB-BE77-4B5F-B635-C735E3AD8ACA}" destId="{2651143E-C1DB-4150-A3BC-200F1CFE4B6F}" srcOrd="0" destOrd="0" presId="urn:microsoft.com/office/officeart/2018/5/layout/IconCircleLabelList"/>
    <dgm:cxn modelId="{58536875-4ADA-411F-A84C-6D8B4EF30151}" srcId="{170C1C52-9A61-41D0-BF87-4CB5D4EA1B9F}" destId="{1B11409F-E594-44A4-B253-85AF99EAE28F}" srcOrd="1" destOrd="0" parTransId="{F7240255-8377-4BD7-B3D8-114FE4DEDD0A}" sibTransId="{19D00123-CB9B-4521-A682-F61D5D85152C}"/>
    <dgm:cxn modelId="{9F5FAA77-2C4A-4BC0-8552-6DB07F3E9886}" type="presOf" srcId="{170C1C52-9A61-41D0-BF87-4CB5D4EA1B9F}" destId="{6189865E-7457-4596-8891-B0DF637ED45D}" srcOrd="0" destOrd="0" presId="urn:microsoft.com/office/officeart/2018/5/layout/IconCircleLabelList"/>
    <dgm:cxn modelId="{7B82719B-8603-47E2-AFBE-68E65BE1D5C8}" srcId="{170C1C52-9A61-41D0-BF87-4CB5D4EA1B9F}" destId="{E7C3BEDB-BE77-4B5F-B635-C735E3AD8ACA}" srcOrd="2" destOrd="0" parTransId="{83670192-FF1D-425F-A71D-E188DF6C9F95}" sibTransId="{8EC6A212-9790-4996-80BE-818009DEBFE4}"/>
    <dgm:cxn modelId="{6B4931A1-7A65-4FD6-836B-F33DBED24B2D}" type="presOf" srcId="{61E6DDB9-8839-4C8A-9FBB-0158DE642352}" destId="{9058722C-4C2B-4075-853A-E6103E761EAD}" srcOrd="0" destOrd="0" presId="urn:microsoft.com/office/officeart/2018/5/layout/IconCircleLabelList"/>
    <dgm:cxn modelId="{769437DC-9BD7-46F4-89D6-EFB5253F66F6}" srcId="{170C1C52-9A61-41D0-BF87-4CB5D4EA1B9F}" destId="{FC5768F1-FEF7-4A13-B6FF-75FACFEA8607}" srcOrd="4" destOrd="0" parTransId="{7DA2D500-B84F-461B-9829-8D2015707A9D}" sibTransId="{875D2962-80F2-4E44-A155-40FBC53D0EB5}"/>
    <dgm:cxn modelId="{F608AD81-B736-4D32-B9CC-5CC1B78CB52F}" type="presParOf" srcId="{6189865E-7457-4596-8891-B0DF637ED45D}" destId="{CA579ED1-3B0A-45BC-BCB2-C765918D6614}" srcOrd="0" destOrd="0" presId="urn:microsoft.com/office/officeart/2018/5/layout/IconCircleLabelList"/>
    <dgm:cxn modelId="{D244EA63-2934-49D8-B68F-676D37520D3E}" type="presParOf" srcId="{CA579ED1-3B0A-45BC-BCB2-C765918D6614}" destId="{F6003C5D-A523-490F-8214-63D52DABC91A}" srcOrd="0" destOrd="0" presId="urn:microsoft.com/office/officeart/2018/5/layout/IconCircleLabelList"/>
    <dgm:cxn modelId="{269D02F8-3C34-4DF6-AE45-B8B3D1A29966}" type="presParOf" srcId="{CA579ED1-3B0A-45BC-BCB2-C765918D6614}" destId="{15D00B64-69AC-494F-9B93-133728395D75}" srcOrd="1" destOrd="0" presId="urn:microsoft.com/office/officeart/2018/5/layout/IconCircleLabelList"/>
    <dgm:cxn modelId="{EFF6E476-4A4B-4B3B-9939-0C62C86F72B3}" type="presParOf" srcId="{CA579ED1-3B0A-45BC-BCB2-C765918D6614}" destId="{E0D594C1-3317-421E-A01E-7B5EC3FA69EE}" srcOrd="2" destOrd="0" presId="urn:microsoft.com/office/officeart/2018/5/layout/IconCircleLabelList"/>
    <dgm:cxn modelId="{1C5711B4-CBA1-4913-B7B0-934171041CEE}" type="presParOf" srcId="{CA579ED1-3B0A-45BC-BCB2-C765918D6614}" destId="{9058722C-4C2B-4075-853A-E6103E761EAD}" srcOrd="3" destOrd="0" presId="urn:microsoft.com/office/officeart/2018/5/layout/IconCircleLabelList"/>
    <dgm:cxn modelId="{FAB3625D-81A4-4BAE-A1CC-6D6E4CCD246D}" type="presParOf" srcId="{6189865E-7457-4596-8891-B0DF637ED45D}" destId="{EEFC0916-1501-49AD-A101-07A91148139E}" srcOrd="1" destOrd="0" presId="urn:microsoft.com/office/officeart/2018/5/layout/IconCircleLabelList"/>
    <dgm:cxn modelId="{470F4644-C5E3-49B3-A3D8-D7AC7215C19C}" type="presParOf" srcId="{6189865E-7457-4596-8891-B0DF637ED45D}" destId="{8298E83A-094F-4E92-B7BA-7A64DE28E80B}" srcOrd="2" destOrd="0" presId="urn:microsoft.com/office/officeart/2018/5/layout/IconCircleLabelList"/>
    <dgm:cxn modelId="{B08B133C-2BB8-4F68-866B-84CEED965527}" type="presParOf" srcId="{8298E83A-094F-4E92-B7BA-7A64DE28E80B}" destId="{4846C27C-9414-4D3A-8F72-CA3C4997C731}" srcOrd="0" destOrd="0" presId="urn:microsoft.com/office/officeart/2018/5/layout/IconCircleLabelList"/>
    <dgm:cxn modelId="{6812528D-5BA7-4CE7-AD12-896165CFD7AA}" type="presParOf" srcId="{8298E83A-094F-4E92-B7BA-7A64DE28E80B}" destId="{80D2FE30-C9D6-4BE7-8739-8C2E414B9807}" srcOrd="1" destOrd="0" presId="urn:microsoft.com/office/officeart/2018/5/layout/IconCircleLabelList"/>
    <dgm:cxn modelId="{38E4D97A-FD4C-45FE-9A5A-FB2F52CCF327}" type="presParOf" srcId="{8298E83A-094F-4E92-B7BA-7A64DE28E80B}" destId="{490DBA10-1C4D-4B0B-AEAD-9140EFB61859}" srcOrd="2" destOrd="0" presId="urn:microsoft.com/office/officeart/2018/5/layout/IconCircleLabelList"/>
    <dgm:cxn modelId="{9D5D70AE-AEA2-482B-96E4-276C0945969C}" type="presParOf" srcId="{8298E83A-094F-4E92-B7BA-7A64DE28E80B}" destId="{5B6DE8BE-8C18-43EB-A7CB-3BE61A280670}" srcOrd="3" destOrd="0" presId="urn:microsoft.com/office/officeart/2018/5/layout/IconCircleLabelList"/>
    <dgm:cxn modelId="{7706D2E0-41FD-4966-9567-EC37EAD71A17}" type="presParOf" srcId="{6189865E-7457-4596-8891-B0DF637ED45D}" destId="{1D384F86-300B-4E3F-87F9-1D9765C84E29}" srcOrd="3" destOrd="0" presId="urn:microsoft.com/office/officeart/2018/5/layout/IconCircleLabelList"/>
    <dgm:cxn modelId="{4AB6E127-AD79-416F-8179-E21BE89AB237}" type="presParOf" srcId="{6189865E-7457-4596-8891-B0DF637ED45D}" destId="{889777F6-5667-414F-9C37-ABB56A4A36D5}" srcOrd="4" destOrd="0" presId="urn:microsoft.com/office/officeart/2018/5/layout/IconCircleLabelList"/>
    <dgm:cxn modelId="{4939EB82-1922-4EBC-8384-AD6E07DD6F0A}" type="presParOf" srcId="{889777F6-5667-414F-9C37-ABB56A4A36D5}" destId="{4C6AE0F3-76C1-4DEB-8BA0-36905A5ECE2F}" srcOrd="0" destOrd="0" presId="urn:microsoft.com/office/officeart/2018/5/layout/IconCircleLabelList"/>
    <dgm:cxn modelId="{91F4AAA6-5219-4EB8-AF44-A998FF7FD551}" type="presParOf" srcId="{889777F6-5667-414F-9C37-ABB56A4A36D5}" destId="{0697EBBE-2E7A-4097-A446-A43018ED687F}" srcOrd="1" destOrd="0" presId="urn:microsoft.com/office/officeart/2018/5/layout/IconCircleLabelList"/>
    <dgm:cxn modelId="{6D266F28-8478-45A9-BD99-3B9DC8E9B523}" type="presParOf" srcId="{889777F6-5667-414F-9C37-ABB56A4A36D5}" destId="{46591513-F4C5-423A-8A14-D0EA7947421E}" srcOrd="2" destOrd="0" presId="urn:microsoft.com/office/officeart/2018/5/layout/IconCircleLabelList"/>
    <dgm:cxn modelId="{4DF1E20A-4829-4CA3-A81D-D5298ADC2A5D}" type="presParOf" srcId="{889777F6-5667-414F-9C37-ABB56A4A36D5}" destId="{2651143E-C1DB-4150-A3BC-200F1CFE4B6F}" srcOrd="3" destOrd="0" presId="urn:microsoft.com/office/officeart/2018/5/layout/IconCircleLabelList"/>
    <dgm:cxn modelId="{883FF164-58EF-4446-94B5-25DD878B5790}" type="presParOf" srcId="{6189865E-7457-4596-8891-B0DF637ED45D}" destId="{68140F33-744F-404D-9B6B-0B29BBD9331A}" srcOrd="5" destOrd="0" presId="urn:microsoft.com/office/officeart/2018/5/layout/IconCircleLabelList"/>
    <dgm:cxn modelId="{880C82AE-CB44-4B87-8E6C-B3FDEE4E8DBD}" type="presParOf" srcId="{6189865E-7457-4596-8891-B0DF637ED45D}" destId="{57E2584B-28DB-43B6-B648-2EA8772CAE90}" srcOrd="6" destOrd="0" presId="urn:microsoft.com/office/officeart/2018/5/layout/IconCircleLabelList"/>
    <dgm:cxn modelId="{616B7962-AC36-4D54-8979-53262DC0122C}" type="presParOf" srcId="{57E2584B-28DB-43B6-B648-2EA8772CAE90}" destId="{4E814373-9D57-454A-9C9F-1E1F63A9B847}" srcOrd="0" destOrd="0" presId="urn:microsoft.com/office/officeart/2018/5/layout/IconCircleLabelList"/>
    <dgm:cxn modelId="{05F9DF1B-D2C1-4E29-BB0B-6B896F182DEF}" type="presParOf" srcId="{57E2584B-28DB-43B6-B648-2EA8772CAE90}" destId="{3B81BBE7-4042-4FC8-95E1-D8437D7F5842}" srcOrd="1" destOrd="0" presId="urn:microsoft.com/office/officeart/2018/5/layout/IconCircleLabelList"/>
    <dgm:cxn modelId="{E49D274F-D2A5-42E0-8246-752CF5F06BB9}" type="presParOf" srcId="{57E2584B-28DB-43B6-B648-2EA8772CAE90}" destId="{EFCEB718-EECF-4B9F-A923-D9D893DF46DF}" srcOrd="2" destOrd="0" presId="urn:microsoft.com/office/officeart/2018/5/layout/IconCircleLabelList"/>
    <dgm:cxn modelId="{63ECA130-3B82-40D2-9F16-A21E55F01325}" type="presParOf" srcId="{57E2584B-28DB-43B6-B648-2EA8772CAE90}" destId="{39E4DD94-653A-47E4-8578-AD6027D1D732}" srcOrd="3" destOrd="0" presId="urn:microsoft.com/office/officeart/2018/5/layout/IconCircleLabelList"/>
    <dgm:cxn modelId="{CED3A9F1-81B0-4A52-9778-F6230B324E76}" type="presParOf" srcId="{6189865E-7457-4596-8891-B0DF637ED45D}" destId="{D648CF48-DCE5-46C1-AF20-134F4F6C19F9}" srcOrd="7" destOrd="0" presId="urn:microsoft.com/office/officeart/2018/5/layout/IconCircleLabelList"/>
    <dgm:cxn modelId="{4B1F6DAE-D926-4EF1-ABC1-426BED025788}" type="presParOf" srcId="{6189865E-7457-4596-8891-B0DF637ED45D}" destId="{83C5617A-1DC5-43C8-846A-C4D68BCEEF1E}" srcOrd="8" destOrd="0" presId="urn:microsoft.com/office/officeart/2018/5/layout/IconCircleLabelList"/>
    <dgm:cxn modelId="{D7C71A22-BBE6-46F2-8A98-350ECCFB008D}" type="presParOf" srcId="{83C5617A-1DC5-43C8-846A-C4D68BCEEF1E}" destId="{E3BCF66A-E442-4EA3-8A5A-B9C531F90F18}" srcOrd="0" destOrd="0" presId="urn:microsoft.com/office/officeart/2018/5/layout/IconCircleLabelList"/>
    <dgm:cxn modelId="{5E9700FF-AF5B-41D3-9471-03A83DC438A2}" type="presParOf" srcId="{83C5617A-1DC5-43C8-846A-C4D68BCEEF1E}" destId="{F601B912-7D10-4D89-8C6B-E19590DC4A90}" srcOrd="1" destOrd="0" presId="urn:microsoft.com/office/officeart/2018/5/layout/IconCircleLabelList"/>
    <dgm:cxn modelId="{D8B1208F-62A2-41CE-906B-5D46F472BB5A}" type="presParOf" srcId="{83C5617A-1DC5-43C8-846A-C4D68BCEEF1E}" destId="{741B837B-4440-4A7E-A685-DBEC6EC962D6}" srcOrd="2" destOrd="0" presId="urn:microsoft.com/office/officeart/2018/5/layout/IconCircleLabelList"/>
    <dgm:cxn modelId="{AA092320-BC9C-4F6A-B4B8-66C366486BC3}" type="presParOf" srcId="{83C5617A-1DC5-43C8-846A-C4D68BCEEF1E}" destId="{01F2E315-6B41-4F0D-A336-682AB2BF14D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200482-528C-410C-94D6-96B8A497682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E07CD0F-52B7-431F-91DE-0A87C6E54765}">
      <dgm:prSet/>
      <dgm:spPr/>
      <dgm:t>
        <a:bodyPr/>
        <a:lstStyle/>
        <a:p>
          <a:r>
            <a:rPr lang="en-US"/>
            <a:t>Efficient communication between doctors and clients.</a:t>
          </a:r>
        </a:p>
      </dgm:t>
    </dgm:pt>
    <dgm:pt modelId="{D0F85EE4-5CA1-42FC-8514-70761E1C10ED}" type="parTrans" cxnId="{1EA0DD94-7B67-4905-91F6-A64D584B50C4}">
      <dgm:prSet/>
      <dgm:spPr/>
      <dgm:t>
        <a:bodyPr/>
        <a:lstStyle/>
        <a:p>
          <a:endParaRPr lang="en-US"/>
        </a:p>
      </dgm:t>
    </dgm:pt>
    <dgm:pt modelId="{48D80C53-9DBA-48D3-A1B3-CEB14DB41C33}" type="sibTrans" cxnId="{1EA0DD94-7B67-4905-91F6-A64D584B50C4}">
      <dgm:prSet/>
      <dgm:spPr/>
      <dgm:t>
        <a:bodyPr/>
        <a:lstStyle/>
        <a:p>
          <a:endParaRPr lang="en-US"/>
        </a:p>
      </dgm:t>
    </dgm:pt>
    <dgm:pt modelId="{3828801C-DE64-43A4-ADF5-C2F11A5415CE}">
      <dgm:prSet/>
      <dgm:spPr/>
      <dgm:t>
        <a:bodyPr/>
        <a:lstStyle/>
        <a:p>
          <a:r>
            <a:rPr lang="en-US"/>
            <a:t>Audio and video streaming should be fast without delays and lags.</a:t>
          </a:r>
        </a:p>
      </dgm:t>
    </dgm:pt>
    <dgm:pt modelId="{C2FFD934-F508-4A57-B8B0-A06C1F863DB6}" type="parTrans" cxnId="{0BEA4E5B-BB47-44AF-910A-6ECBA771A712}">
      <dgm:prSet/>
      <dgm:spPr/>
      <dgm:t>
        <a:bodyPr/>
        <a:lstStyle/>
        <a:p>
          <a:endParaRPr lang="en-US"/>
        </a:p>
      </dgm:t>
    </dgm:pt>
    <dgm:pt modelId="{48EFF0A2-EA1C-4B8D-83AE-C1F89A7BCE34}" type="sibTrans" cxnId="{0BEA4E5B-BB47-44AF-910A-6ECBA771A712}">
      <dgm:prSet/>
      <dgm:spPr/>
      <dgm:t>
        <a:bodyPr/>
        <a:lstStyle/>
        <a:p>
          <a:endParaRPr lang="en-US"/>
        </a:p>
      </dgm:t>
    </dgm:pt>
    <dgm:pt modelId="{9353760E-C0A5-4B99-8532-272EC2EA7EC8}">
      <dgm:prSet/>
      <dgm:spPr/>
      <dgm:t>
        <a:bodyPr/>
        <a:lstStyle/>
        <a:p>
          <a:r>
            <a:rPr lang="en-US"/>
            <a:t>The interface of icons and options preferred to be organized.</a:t>
          </a:r>
        </a:p>
      </dgm:t>
    </dgm:pt>
    <dgm:pt modelId="{52C653D0-A773-4C6D-97C3-46872A709B1B}" type="parTrans" cxnId="{08E4C3B8-83E2-4280-AF23-4E2C6C4D94FE}">
      <dgm:prSet/>
      <dgm:spPr/>
      <dgm:t>
        <a:bodyPr/>
        <a:lstStyle/>
        <a:p>
          <a:endParaRPr lang="en-US"/>
        </a:p>
      </dgm:t>
    </dgm:pt>
    <dgm:pt modelId="{417F0C16-32BD-466B-BB7F-3D1971F5BA79}" type="sibTrans" cxnId="{08E4C3B8-83E2-4280-AF23-4E2C6C4D94FE}">
      <dgm:prSet/>
      <dgm:spPr/>
      <dgm:t>
        <a:bodyPr/>
        <a:lstStyle/>
        <a:p>
          <a:endParaRPr lang="en-US"/>
        </a:p>
      </dgm:t>
    </dgm:pt>
    <dgm:pt modelId="{967971B0-9C35-4B7A-AF80-BDD421A91A59}">
      <dgm:prSet/>
      <dgm:spPr/>
      <dgm:t>
        <a:bodyPr/>
        <a:lstStyle/>
        <a:p>
          <a:r>
            <a:rPr lang="en-US"/>
            <a:t>The system shall encrypt connection with clients and doctors.</a:t>
          </a:r>
        </a:p>
      </dgm:t>
    </dgm:pt>
    <dgm:pt modelId="{919F78AD-47D5-4AA7-BDD7-038171001A77}" type="parTrans" cxnId="{0F28DCE1-2EFE-402A-93E8-10DCA048FF66}">
      <dgm:prSet/>
      <dgm:spPr/>
      <dgm:t>
        <a:bodyPr/>
        <a:lstStyle/>
        <a:p>
          <a:endParaRPr lang="en-US"/>
        </a:p>
      </dgm:t>
    </dgm:pt>
    <dgm:pt modelId="{93C053FD-A589-46F9-8F0E-CB0758B23207}" type="sibTrans" cxnId="{0F28DCE1-2EFE-402A-93E8-10DCA048FF66}">
      <dgm:prSet/>
      <dgm:spPr/>
      <dgm:t>
        <a:bodyPr/>
        <a:lstStyle/>
        <a:p>
          <a:endParaRPr lang="en-US"/>
        </a:p>
      </dgm:t>
    </dgm:pt>
    <dgm:pt modelId="{A6E82190-D7F7-4D15-8CAD-F23D5C5840D4}" type="pres">
      <dgm:prSet presAssocID="{0B200482-528C-410C-94D6-96B8A497682F}" presName="root" presStyleCnt="0">
        <dgm:presLayoutVars>
          <dgm:dir/>
          <dgm:resizeHandles val="exact"/>
        </dgm:presLayoutVars>
      </dgm:prSet>
      <dgm:spPr/>
    </dgm:pt>
    <dgm:pt modelId="{597D1551-E571-43A8-B49D-FD55CB7A9D75}" type="pres">
      <dgm:prSet presAssocID="{0B200482-528C-410C-94D6-96B8A497682F}" presName="container" presStyleCnt="0">
        <dgm:presLayoutVars>
          <dgm:dir/>
          <dgm:resizeHandles val="exact"/>
        </dgm:presLayoutVars>
      </dgm:prSet>
      <dgm:spPr/>
    </dgm:pt>
    <dgm:pt modelId="{A07D3C21-8178-4375-8063-114A21B4CE60}" type="pres">
      <dgm:prSet presAssocID="{3E07CD0F-52B7-431F-91DE-0A87C6E54765}" presName="compNode" presStyleCnt="0"/>
      <dgm:spPr/>
    </dgm:pt>
    <dgm:pt modelId="{BCFDC804-5FEF-458A-B368-1EC126273E07}" type="pres">
      <dgm:prSet presAssocID="{3E07CD0F-52B7-431F-91DE-0A87C6E54765}" presName="iconBgRect" presStyleLbl="bgShp" presStyleIdx="0" presStyleCnt="4"/>
      <dgm:spPr/>
    </dgm:pt>
    <dgm:pt modelId="{9FCF1166-95F0-49D1-AA61-88F48ADFA88E}" type="pres">
      <dgm:prSet presAssocID="{3E07CD0F-52B7-431F-91DE-0A87C6E5476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RTL"/>
        </a:ext>
      </dgm:extLst>
    </dgm:pt>
    <dgm:pt modelId="{4DFCA49A-77FA-4F43-8D31-2A0DEAA6EAD7}" type="pres">
      <dgm:prSet presAssocID="{3E07CD0F-52B7-431F-91DE-0A87C6E54765}" presName="spaceRect" presStyleCnt="0"/>
      <dgm:spPr/>
    </dgm:pt>
    <dgm:pt modelId="{5B35FE35-5261-4AFE-BAF7-FCF010918232}" type="pres">
      <dgm:prSet presAssocID="{3E07CD0F-52B7-431F-91DE-0A87C6E54765}" presName="textRect" presStyleLbl="revTx" presStyleIdx="0" presStyleCnt="4">
        <dgm:presLayoutVars>
          <dgm:chMax val="1"/>
          <dgm:chPref val="1"/>
        </dgm:presLayoutVars>
      </dgm:prSet>
      <dgm:spPr/>
    </dgm:pt>
    <dgm:pt modelId="{5BEEC3BF-3B21-4A98-882D-C481FC8D2229}" type="pres">
      <dgm:prSet presAssocID="{48D80C53-9DBA-48D3-A1B3-CEB14DB41C33}" presName="sibTrans" presStyleLbl="sibTrans2D1" presStyleIdx="0" presStyleCnt="0"/>
      <dgm:spPr/>
    </dgm:pt>
    <dgm:pt modelId="{6D63EE44-2B66-4A4E-B9F6-F9B3812CC482}" type="pres">
      <dgm:prSet presAssocID="{3828801C-DE64-43A4-ADF5-C2F11A5415CE}" presName="compNode" presStyleCnt="0"/>
      <dgm:spPr/>
    </dgm:pt>
    <dgm:pt modelId="{35B8267C-FDA6-447F-918E-C41EF3535835}" type="pres">
      <dgm:prSet presAssocID="{3828801C-DE64-43A4-ADF5-C2F11A5415CE}" presName="iconBgRect" presStyleLbl="bgShp" presStyleIdx="1" presStyleCnt="4"/>
      <dgm:spPr/>
    </dgm:pt>
    <dgm:pt modelId="{0EA8398E-6A78-44E0-97B1-9C113CBB16B4}" type="pres">
      <dgm:prSet presAssocID="{3828801C-DE64-43A4-ADF5-C2F11A5415C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1E2700A2-BED3-4162-BBA0-E3F56726BAB4}" type="pres">
      <dgm:prSet presAssocID="{3828801C-DE64-43A4-ADF5-C2F11A5415CE}" presName="spaceRect" presStyleCnt="0"/>
      <dgm:spPr/>
    </dgm:pt>
    <dgm:pt modelId="{D7C5925F-FD40-492E-9044-695023F67580}" type="pres">
      <dgm:prSet presAssocID="{3828801C-DE64-43A4-ADF5-C2F11A5415CE}" presName="textRect" presStyleLbl="revTx" presStyleIdx="1" presStyleCnt="4">
        <dgm:presLayoutVars>
          <dgm:chMax val="1"/>
          <dgm:chPref val="1"/>
        </dgm:presLayoutVars>
      </dgm:prSet>
      <dgm:spPr/>
    </dgm:pt>
    <dgm:pt modelId="{C665617D-E626-45B0-BA97-B5DEC5E1C0BF}" type="pres">
      <dgm:prSet presAssocID="{48EFF0A2-EA1C-4B8D-83AE-C1F89A7BCE34}" presName="sibTrans" presStyleLbl="sibTrans2D1" presStyleIdx="0" presStyleCnt="0"/>
      <dgm:spPr/>
    </dgm:pt>
    <dgm:pt modelId="{EAE8834C-CF4E-48C4-8A23-43553694ED83}" type="pres">
      <dgm:prSet presAssocID="{9353760E-C0A5-4B99-8532-272EC2EA7EC8}" presName="compNode" presStyleCnt="0"/>
      <dgm:spPr/>
    </dgm:pt>
    <dgm:pt modelId="{06744E54-89CE-4C21-8052-FBB3C47BAB27}" type="pres">
      <dgm:prSet presAssocID="{9353760E-C0A5-4B99-8532-272EC2EA7EC8}" presName="iconBgRect" presStyleLbl="bgShp" presStyleIdx="2" presStyleCnt="4"/>
      <dgm:spPr/>
    </dgm:pt>
    <dgm:pt modelId="{EB5E516E-4BBA-4E5A-A259-3D0EF5899243}" type="pres">
      <dgm:prSet presAssocID="{9353760E-C0A5-4B99-8532-272EC2EA7E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37039B6-84D1-4B96-B8E8-B13BFD27F474}" type="pres">
      <dgm:prSet presAssocID="{9353760E-C0A5-4B99-8532-272EC2EA7EC8}" presName="spaceRect" presStyleCnt="0"/>
      <dgm:spPr/>
    </dgm:pt>
    <dgm:pt modelId="{AE7221B9-CB9A-4726-A7E6-620D23429C31}" type="pres">
      <dgm:prSet presAssocID="{9353760E-C0A5-4B99-8532-272EC2EA7EC8}" presName="textRect" presStyleLbl="revTx" presStyleIdx="2" presStyleCnt="4">
        <dgm:presLayoutVars>
          <dgm:chMax val="1"/>
          <dgm:chPref val="1"/>
        </dgm:presLayoutVars>
      </dgm:prSet>
      <dgm:spPr/>
    </dgm:pt>
    <dgm:pt modelId="{0BE956C5-C696-402C-A904-F5553A89E707}" type="pres">
      <dgm:prSet presAssocID="{417F0C16-32BD-466B-BB7F-3D1971F5BA79}" presName="sibTrans" presStyleLbl="sibTrans2D1" presStyleIdx="0" presStyleCnt="0"/>
      <dgm:spPr/>
    </dgm:pt>
    <dgm:pt modelId="{17E495FD-3333-4345-9A65-C8471BCE6AF0}" type="pres">
      <dgm:prSet presAssocID="{967971B0-9C35-4B7A-AF80-BDD421A91A59}" presName="compNode" presStyleCnt="0"/>
      <dgm:spPr/>
    </dgm:pt>
    <dgm:pt modelId="{07B79549-BD2E-4872-A93A-B82D112BAF63}" type="pres">
      <dgm:prSet presAssocID="{967971B0-9C35-4B7A-AF80-BDD421A91A59}" presName="iconBgRect" presStyleLbl="bgShp" presStyleIdx="3" presStyleCnt="4"/>
      <dgm:spPr/>
    </dgm:pt>
    <dgm:pt modelId="{6EA010C8-6CB0-4916-A303-6047FE9168D9}" type="pres">
      <dgm:prSet presAssocID="{967971B0-9C35-4B7A-AF80-BDD421A91A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344412B-532E-4A60-BF3C-1D8A9D4E4134}" type="pres">
      <dgm:prSet presAssocID="{967971B0-9C35-4B7A-AF80-BDD421A91A59}" presName="spaceRect" presStyleCnt="0"/>
      <dgm:spPr/>
    </dgm:pt>
    <dgm:pt modelId="{E0DCC4C4-0F50-4296-8B62-25922C3D26D8}" type="pres">
      <dgm:prSet presAssocID="{967971B0-9C35-4B7A-AF80-BDD421A91A5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6589104-E2D5-479C-AE4B-168620264DE4}" type="presOf" srcId="{417F0C16-32BD-466B-BB7F-3D1971F5BA79}" destId="{0BE956C5-C696-402C-A904-F5553A89E707}" srcOrd="0" destOrd="0" presId="urn:microsoft.com/office/officeart/2018/2/layout/IconCircleList"/>
    <dgm:cxn modelId="{6556100C-0A25-40EF-B1B0-EDE58444F1B4}" type="presOf" srcId="{48D80C53-9DBA-48D3-A1B3-CEB14DB41C33}" destId="{5BEEC3BF-3B21-4A98-882D-C481FC8D2229}" srcOrd="0" destOrd="0" presId="urn:microsoft.com/office/officeart/2018/2/layout/IconCircleList"/>
    <dgm:cxn modelId="{0BEA4E5B-BB47-44AF-910A-6ECBA771A712}" srcId="{0B200482-528C-410C-94D6-96B8A497682F}" destId="{3828801C-DE64-43A4-ADF5-C2F11A5415CE}" srcOrd="1" destOrd="0" parTransId="{C2FFD934-F508-4A57-B8B0-A06C1F863DB6}" sibTransId="{48EFF0A2-EA1C-4B8D-83AE-C1F89A7BCE34}"/>
    <dgm:cxn modelId="{73CCA56D-E19B-4BA4-896F-4D93ECF6DAF2}" type="presOf" srcId="{967971B0-9C35-4B7A-AF80-BDD421A91A59}" destId="{E0DCC4C4-0F50-4296-8B62-25922C3D26D8}" srcOrd="0" destOrd="0" presId="urn:microsoft.com/office/officeart/2018/2/layout/IconCircleList"/>
    <dgm:cxn modelId="{817F9084-A0CD-43F3-A1AF-C1F73F31EF66}" type="presOf" srcId="{3E07CD0F-52B7-431F-91DE-0A87C6E54765}" destId="{5B35FE35-5261-4AFE-BAF7-FCF010918232}" srcOrd="0" destOrd="0" presId="urn:microsoft.com/office/officeart/2018/2/layout/IconCircleList"/>
    <dgm:cxn modelId="{32CECD8C-5F3A-4256-9D27-2CC4ACAD2AFE}" type="presOf" srcId="{3828801C-DE64-43A4-ADF5-C2F11A5415CE}" destId="{D7C5925F-FD40-492E-9044-695023F67580}" srcOrd="0" destOrd="0" presId="urn:microsoft.com/office/officeart/2018/2/layout/IconCircleList"/>
    <dgm:cxn modelId="{1EA0DD94-7B67-4905-91F6-A64D584B50C4}" srcId="{0B200482-528C-410C-94D6-96B8A497682F}" destId="{3E07CD0F-52B7-431F-91DE-0A87C6E54765}" srcOrd="0" destOrd="0" parTransId="{D0F85EE4-5CA1-42FC-8514-70761E1C10ED}" sibTransId="{48D80C53-9DBA-48D3-A1B3-CEB14DB41C33}"/>
    <dgm:cxn modelId="{EBA3CAA7-4260-4D8C-9C4B-D724FEFD035A}" type="presOf" srcId="{48EFF0A2-EA1C-4B8D-83AE-C1F89A7BCE34}" destId="{C665617D-E626-45B0-BA97-B5DEC5E1C0BF}" srcOrd="0" destOrd="0" presId="urn:microsoft.com/office/officeart/2018/2/layout/IconCircleList"/>
    <dgm:cxn modelId="{08E4C3B8-83E2-4280-AF23-4E2C6C4D94FE}" srcId="{0B200482-528C-410C-94D6-96B8A497682F}" destId="{9353760E-C0A5-4B99-8532-272EC2EA7EC8}" srcOrd="2" destOrd="0" parTransId="{52C653D0-A773-4C6D-97C3-46872A709B1B}" sibTransId="{417F0C16-32BD-466B-BB7F-3D1971F5BA79}"/>
    <dgm:cxn modelId="{0F28DCE1-2EFE-402A-93E8-10DCA048FF66}" srcId="{0B200482-528C-410C-94D6-96B8A497682F}" destId="{967971B0-9C35-4B7A-AF80-BDD421A91A59}" srcOrd="3" destOrd="0" parTransId="{919F78AD-47D5-4AA7-BDD7-038171001A77}" sibTransId="{93C053FD-A589-46F9-8F0E-CB0758B23207}"/>
    <dgm:cxn modelId="{C920AFEB-323F-406A-A472-707F748CE492}" type="presOf" srcId="{9353760E-C0A5-4B99-8532-272EC2EA7EC8}" destId="{AE7221B9-CB9A-4726-A7E6-620D23429C31}" srcOrd="0" destOrd="0" presId="urn:microsoft.com/office/officeart/2018/2/layout/IconCircleList"/>
    <dgm:cxn modelId="{330447F4-68A1-426A-956E-4FF2E16A09F9}" type="presOf" srcId="{0B200482-528C-410C-94D6-96B8A497682F}" destId="{A6E82190-D7F7-4D15-8CAD-F23D5C5840D4}" srcOrd="0" destOrd="0" presId="urn:microsoft.com/office/officeart/2018/2/layout/IconCircleList"/>
    <dgm:cxn modelId="{823CA4F9-2B22-421F-9CEA-FBAA05700187}" type="presParOf" srcId="{A6E82190-D7F7-4D15-8CAD-F23D5C5840D4}" destId="{597D1551-E571-43A8-B49D-FD55CB7A9D75}" srcOrd="0" destOrd="0" presId="urn:microsoft.com/office/officeart/2018/2/layout/IconCircleList"/>
    <dgm:cxn modelId="{998E4A9B-01EB-41BE-BCDE-9110520FA903}" type="presParOf" srcId="{597D1551-E571-43A8-B49D-FD55CB7A9D75}" destId="{A07D3C21-8178-4375-8063-114A21B4CE60}" srcOrd="0" destOrd="0" presId="urn:microsoft.com/office/officeart/2018/2/layout/IconCircleList"/>
    <dgm:cxn modelId="{347BEC4A-DA40-4517-B915-05FE9ECBEBF3}" type="presParOf" srcId="{A07D3C21-8178-4375-8063-114A21B4CE60}" destId="{BCFDC804-5FEF-458A-B368-1EC126273E07}" srcOrd="0" destOrd="0" presId="urn:microsoft.com/office/officeart/2018/2/layout/IconCircleList"/>
    <dgm:cxn modelId="{107C14C7-EEEA-457F-AA8A-B8C773876C4F}" type="presParOf" srcId="{A07D3C21-8178-4375-8063-114A21B4CE60}" destId="{9FCF1166-95F0-49D1-AA61-88F48ADFA88E}" srcOrd="1" destOrd="0" presId="urn:microsoft.com/office/officeart/2018/2/layout/IconCircleList"/>
    <dgm:cxn modelId="{945E710D-ADC0-4B82-9559-EF1D9768F7B1}" type="presParOf" srcId="{A07D3C21-8178-4375-8063-114A21B4CE60}" destId="{4DFCA49A-77FA-4F43-8D31-2A0DEAA6EAD7}" srcOrd="2" destOrd="0" presId="urn:microsoft.com/office/officeart/2018/2/layout/IconCircleList"/>
    <dgm:cxn modelId="{22EA1661-8A75-4F64-B3CF-66B5F85E1023}" type="presParOf" srcId="{A07D3C21-8178-4375-8063-114A21B4CE60}" destId="{5B35FE35-5261-4AFE-BAF7-FCF010918232}" srcOrd="3" destOrd="0" presId="urn:microsoft.com/office/officeart/2018/2/layout/IconCircleList"/>
    <dgm:cxn modelId="{99E40329-FD1D-4826-9212-BA9446D3BFE6}" type="presParOf" srcId="{597D1551-E571-43A8-B49D-FD55CB7A9D75}" destId="{5BEEC3BF-3B21-4A98-882D-C481FC8D2229}" srcOrd="1" destOrd="0" presId="urn:microsoft.com/office/officeart/2018/2/layout/IconCircleList"/>
    <dgm:cxn modelId="{8973242E-8F06-49A4-8646-BBA04648951E}" type="presParOf" srcId="{597D1551-E571-43A8-B49D-FD55CB7A9D75}" destId="{6D63EE44-2B66-4A4E-B9F6-F9B3812CC482}" srcOrd="2" destOrd="0" presId="urn:microsoft.com/office/officeart/2018/2/layout/IconCircleList"/>
    <dgm:cxn modelId="{650CB7C0-89B9-401B-9853-3ACB6A1239B1}" type="presParOf" srcId="{6D63EE44-2B66-4A4E-B9F6-F9B3812CC482}" destId="{35B8267C-FDA6-447F-918E-C41EF3535835}" srcOrd="0" destOrd="0" presId="urn:microsoft.com/office/officeart/2018/2/layout/IconCircleList"/>
    <dgm:cxn modelId="{C368577E-2629-4463-9916-FE5CDA8C4CA6}" type="presParOf" srcId="{6D63EE44-2B66-4A4E-B9F6-F9B3812CC482}" destId="{0EA8398E-6A78-44E0-97B1-9C113CBB16B4}" srcOrd="1" destOrd="0" presId="urn:microsoft.com/office/officeart/2018/2/layout/IconCircleList"/>
    <dgm:cxn modelId="{FCADA424-01FA-45E3-BB81-843F3D0C7186}" type="presParOf" srcId="{6D63EE44-2B66-4A4E-B9F6-F9B3812CC482}" destId="{1E2700A2-BED3-4162-BBA0-E3F56726BAB4}" srcOrd="2" destOrd="0" presId="urn:microsoft.com/office/officeart/2018/2/layout/IconCircleList"/>
    <dgm:cxn modelId="{555CF7A1-5D1C-453C-808A-56E244F53FB3}" type="presParOf" srcId="{6D63EE44-2B66-4A4E-B9F6-F9B3812CC482}" destId="{D7C5925F-FD40-492E-9044-695023F67580}" srcOrd="3" destOrd="0" presId="urn:microsoft.com/office/officeart/2018/2/layout/IconCircleList"/>
    <dgm:cxn modelId="{D7367AB7-2FF9-4B3F-9ADC-25406E34621F}" type="presParOf" srcId="{597D1551-E571-43A8-B49D-FD55CB7A9D75}" destId="{C665617D-E626-45B0-BA97-B5DEC5E1C0BF}" srcOrd="3" destOrd="0" presId="urn:microsoft.com/office/officeart/2018/2/layout/IconCircleList"/>
    <dgm:cxn modelId="{59BF06E5-2E90-40E3-82C7-C24EE55A0CCA}" type="presParOf" srcId="{597D1551-E571-43A8-B49D-FD55CB7A9D75}" destId="{EAE8834C-CF4E-48C4-8A23-43553694ED83}" srcOrd="4" destOrd="0" presId="urn:microsoft.com/office/officeart/2018/2/layout/IconCircleList"/>
    <dgm:cxn modelId="{6E638A26-15C3-4A85-9D71-7CDF2F548964}" type="presParOf" srcId="{EAE8834C-CF4E-48C4-8A23-43553694ED83}" destId="{06744E54-89CE-4C21-8052-FBB3C47BAB27}" srcOrd="0" destOrd="0" presId="urn:microsoft.com/office/officeart/2018/2/layout/IconCircleList"/>
    <dgm:cxn modelId="{4A66FEC1-8F41-4681-B773-32FB629ECA34}" type="presParOf" srcId="{EAE8834C-CF4E-48C4-8A23-43553694ED83}" destId="{EB5E516E-4BBA-4E5A-A259-3D0EF5899243}" srcOrd="1" destOrd="0" presId="urn:microsoft.com/office/officeart/2018/2/layout/IconCircleList"/>
    <dgm:cxn modelId="{33FDF6E3-E689-43B0-82F9-A2129CA6ADCF}" type="presParOf" srcId="{EAE8834C-CF4E-48C4-8A23-43553694ED83}" destId="{337039B6-84D1-4B96-B8E8-B13BFD27F474}" srcOrd="2" destOrd="0" presId="urn:microsoft.com/office/officeart/2018/2/layout/IconCircleList"/>
    <dgm:cxn modelId="{144A7575-BEF3-45BA-811A-835219BB6427}" type="presParOf" srcId="{EAE8834C-CF4E-48C4-8A23-43553694ED83}" destId="{AE7221B9-CB9A-4726-A7E6-620D23429C31}" srcOrd="3" destOrd="0" presId="urn:microsoft.com/office/officeart/2018/2/layout/IconCircleList"/>
    <dgm:cxn modelId="{B34B57E3-E776-4B03-A5E2-FC079C1A84B9}" type="presParOf" srcId="{597D1551-E571-43A8-B49D-FD55CB7A9D75}" destId="{0BE956C5-C696-402C-A904-F5553A89E707}" srcOrd="5" destOrd="0" presId="urn:microsoft.com/office/officeart/2018/2/layout/IconCircleList"/>
    <dgm:cxn modelId="{1CA6E8B6-21AE-4C5F-9C55-6B7A677653C6}" type="presParOf" srcId="{597D1551-E571-43A8-B49D-FD55CB7A9D75}" destId="{17E495FD-3333-4345-9A65-C8471BCE6AF0}" srcOrd="6" destOrd="0" presId="urn:microsoft.com/office/officeart/2018/2/layout/IconCircleList"/>
    <dgm:cxn modelId="{ACD34DEE-F7FD-4ABC-9131-664959102272}" type="presParOf" srcId="{17E495FD-3333-4345-9A65-C8471BCE6AF0}" destId="{07B79549-BD2E-4872-A93A-B82D112BAF63}" srcOrd="0" destOrd="0" presId="urn:microsoft.com/office/officeart/2018/2/layout/IconCircleList"/>
    <dgm:cxn modelId="{8F44A61B-3404-42F4-8D2F-0D1F4718F977}" type="presParOf" srcId="{17E495FD-3333-4345-9A65-C8471BCE6AF0}" destId="{6EA010C8-6CB0-4916-A303-6047FE9168D9}" srcOrd="1" destOrd="0" presId="urn:microsoft.com/office/officeart/2018/2/layout/IconCircleList"/>
    <dgm:cxn modelId="{A7A66460-3B10-46AC-AC85-D3CF6E791C0F}" type="presParOf" srcId="{17E495FD-3333-4345-9A65-C8471BCE6AF0}" destId="{E344412B-532E-4A60-BF3C-1D8A9D4E4134}" srcOrd="2" destOrd="0" presId="urn:microsoft.com/office/officeart/2018/2/layout/IconCircleList"/>
    <dgm:cxn modelId="{21047F09-A6B5-4AD2-AD64-20295A9D8C5F}" type="presParOf" srcId="{17E495FD-3333-4345-9A65-C8471BCE6AF0}" destId="{E0DCC4C4-0F50-4296-8B62-25922C3D26D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042089-F6B7-42AE-9CA7-47AB111308B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555C72D-6071-4152-9EE2-3452A2197E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General</a:t>
          </a:r>
          <a:endParaRPr lang="en-US"/>
        </a:p>
      </dgm:t>
    </dgm:pt>
    <dgm:pt modelId="{B3B7C506-F6F7-43D8-82A7-570FCA6A0AF9}" type="parTrans" cxnId="{BCF667A2-B2FA-4D4F-ACBE-12D8BD73F99F}">
      <dgm:prSet/>
      <dgm:spPr/>
      <dgm:t>
        <a:bodyPr/>
        <a:lstStyle/>
        <a:p>
          <a:endParaRPr lang="en-US"/>
        </a:p>
      </dgm:t>
    </dgm:pt>
    <dgm:pt modelId="{656FA580-1427-4135-8185-0E179888FF43}" type="sibTrans" cxnId="{BCF667A2-B2FA-4D4F-ACBE-12D8BD73F99F}">
      <dgm:prSet/>
      <dgm:spPr/>
      <dgm:t>
        <a:bodyPr/>
        <a:lstStyle/>
        <a:p>
          <a:endParaRPr lang="en-US"/>
        </a:p>
      </dgm:t>
    </dgm:pt>
    <dgm:pt modelId="{07E6401F-26D6-41AB-A305-9FE65790134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Specific</a:t>
          </a:r>
          <a:endParaRPr lang="en-US"/>
        </a:p>
      </dgm:t>
    </dgm:pt>
    <dgm:pt modelId="{C254E3FF-BE57-47C8-943F-CD335E034BCF}" type="parTrans" cxnId="{86AD6836-EE90-4C71-93BE-633D1042D5CB}">
      <dgm:prSet/>
      <dgm:spPr/>
      <dgm:t>
        <a:bodyPr/>
        <a:lstStyle/>
        <a:p>
          <a:endParaRPr lang="en-US"/>
        </a:p>
      </dgm:t>
    </dgm:pt>
    <dgm:pt modelId="{0895DE6E-8A8E-45D5-BEC7-51B219B57573}" type="sibTrans" cxnId="{86AD6836-EE90-4C71-93BE-633D1042D5CB}">
      <dgm:prSet/>
      <dgm:spPr/>
      <dgm:t>
        <a:bodyPr/>
        <a:lstStyle/>
        <a:p>
          <a:endParaRPr lang="en-US"/>
        </a:p>
      </dgm:t>
    </dgm:pt>
    <dgm:pt modelId="{BD36F34F-6F44-473D-989B-CB2CF79E7CC7}" type="pres">
      <dgm:prSet presAssocID="{BD042089-F6B7-42AE-9CA7-47AB111308BE}" presName="root" presStyleCnt="0">
        <dgm:presLayoutVars>
          <dgm:dir/>
          <dgm:resizeHandles val="exact"/>
        </dgm:presLayoutVars>
      </dgm:prSet>
      <dgm:spPr/>
    </dgm:pt>
    <dgm:pt modelId="{48A6927F-0A8E-42FF-BE0F-C36DC59B03E1}" type="pres">
      <dgm:prSet presAssocID="{C555C72D-6071-4152-9EE2-3452A2197E92}" presName="compNode" presStyleCnt="0"/>
      <dgm:spPr/>
    </dgm:pt>
    <dgm:pt modelId="{8CBCA2EE-5C3A-4793-81A7-C918494998D7}" type="pres">
      <dgm:prSet presAssocID="{C555C72D-6071-4152-9EE2-3452A2197E9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174AF48-F1AF-4D73-AA33-54638FDCB002}" type="pres">
      <dgm:prSet presAssocID="{C555C72D-6071-4152-9EE2-3452A2197E9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A54DB22F-C11B-4A62-A69E-BE16A5309B37}" type="pres">
      <dgm:prSet presAssocID="{C555C72D-6071-4152-9EE2-3452A2197E92}" presName="spaceRect" presStyleCnt="0"/>
      <dgm:spPr/>
    </dgm:pt>
    <dgm:pt modelId="{054E8EC3-4876-4FB1-8F5F-614E7ACACD81}" type="pres">
      <dgm:prSet presAssocID="{C555C72D-6071-4152-9EE2-3452A2197E92}" presName="textRect" presStyleLbl="revTx" presStyleIdx="0" presStyleCnt="2">
        <dgm:presLayoutVars>
          <dgm:chMax val="1"/>
          <dgm:chPref val="1"/>
        </dgm:presLayoutVars>
      </dgm:prSet>
      <dgm:spPr/>
    </dgm:pt>
    <dgm:pt modelId="{05F0914D-0504-4321-87A0-70F9519644FB}" type="pres">
      <dgm:prSet presAssocID="{656FA580-1427-4135-8185-0E179888FF43}" presName="sibTrans" presStyleCnt="0"/>
      <dgm:spPr/>
    </dgm:pt>
    <dgm:pt modelId="{5B89D1A0-B72C-413E-9033-A82F2BFBB5CB}" type="pres">
      <dgm:prSet presAssocID="{07E6401F-26D6-41AB-A305-9FE657901344}" presName="compNode" presStyleCnt="0"/>
      <dgm:spPr/>
    </dgm:pt>
    <dgm:pt modelId="{98498AFA-7672-478E-B90B-D7D267B87741}" type="pres">
      <dgm:prSet presAssocID="{07E6401F-26D6-41AB-A305-9FE65790134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93BA440-FFCD-4B7B-80D1-66A63E504A02}" type="pres">
      <dgm:prSet presAssocID="{07E6401F-26D6-41AB-A305-9FE65790134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AD225DFC-05F8-4F80-8DE3-CEF84924EFA7}" type="pres">
      <dgm:prSet presAssocID="{07E6401F-26D6-41AB-A305-9FE657901344}" presName="spaceRect" presStyleCnt="0"/>
      <dgm:spPr/>
    </dgm:pt>
    <dgm:pt modelId="{F4E34005-1EC8-405E-884F-394415B9086F}" type="pres">
      <dgm:prSet presAssocID="{07E6401F-26D6-41AB-A305-9FE65790134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A4CFA06-9376-48CC-AF4D-A9D35C5A03B8}" type="presOf" srcId="{07E6401F-26D6-41AB-A305-9FE657901344}" destId="{F4E34005-1EC8-405E-884F-394415B9086F}" srcOrd="0" destOrd="0" presId="urn:microsoft.com/office/officeart/2018/5/layout/IconLeafLabelList"/>
    <dgm:cxn modelId="{86AD6836-EE90-4C71-93BE-633D1042D5CB}" srcId="{BD042089-F6B7-42AE-9CA7-47AB111308BE}" destId="{07E6401F-26D6-41AB-A305-9FE657901344}" srcOrd="1" destOrd="0" parTransId="{C254E3FF-BE57-47C8-943F-CD335E034BCF}" sibTransId="{0895DE6E-8A8E-45D5-BEC7-51B219B57573}"/>
    <dgm:cxn modelId="{6A191047-92D0-40D5-A3D5-77A307D9551F}" type="presOf" srcId="{BD042089-F6B7-42AE-9CA7-47AB111308BE}" destId="{BD36F34F-6F44-473D-989B-CB2CF79E7CC7}" srcOrd="0" destOrd="0" presId="urn:microsoft.com/office/officeart/2018/5/layout/IconLeafLabelList"/>
    <dgm:cxn modelId="{0FD6DEA1-FADE-4099-A5A3-0339E645CB27}" type="presOf" srcId="{C555C72D-6071-4152-9EE2-3452A2197E92}" destId="{054E8EC3-4876-4FB1-8F5F-614E7ACACD81}" srcOrd="0" destOrd="0" presId="urn:microsoft.com/office/officeart/2018/5/layout/IconLeafLabelList"/>
    <dgm:cxn modelId="{BCF667A2-B2FA-4D4F-ACBE-12D8BD73F99F}" srcId="{BD042089-F6B7-42AE-9CA7-47AB111308BE}" destId="{C555C72D-6071-4152-9EE2-3452A2197E92}" srcOrd="0" destOrd="0" parTransId="{B3B7C506-F6F7-43D8-82A7-570FCA6A0AF9}" sibTransId="{656FA580-1427-4135-8185-0E179888FF43}"/>
    <dgm:cxn modelId="{D6F69E54-0AE1-4544-9A94-42DA65049BFC}" type="presParOf" srcId="{BD36F34F-6F44-473D-989B-CB2CF79E7CC7}" destId="{48A6927F-0A8E-42FF-BE0F-C36DC59B03E1}" srcOrd="0" destOrd="0" presId="urn:microsoft.com/office/officeart/2018/5/layout/IconLeafLabelList"/>
    <dgm:cxn modelId="{1FD517DE-0593-4B55-8060-4D1F929FDE8C}" type="presParOf" srcId="{48A6927F-0A8E-42FF-BE0F-C36DC59B03E1}" destId="{8CBCA2EE-5C3A-4793-81A7-C918494998D7}" srcOrd="0" destOrd="0" presId="urn:microsoft.com/office/officeart/2018/5/layout/IconLeafLabelList"/>
    <dgm:cxn modelId="{86B520B3-E313-4FF3-9044-2129F78441DC}" type="presParOf" srcId="{48A6927F-0A8E-42FF-BE0F-C36DC59B03E1}" destId="{5174AF48-F1AF-4D73-AA33-54638FDCB002}" srcOrd="1" destOrd="0" presId="urn:microsoft.com/office/officeart/2018/5/layout/IconLeafLabelList"/>
    <dgm:cxn modelId="{0608B6A3-F32E-491F-B49A-6BFB53E23DF2}" type="presParOf" srcId="{48A6927F-0A8E-42FF-BE0F-C36DC59B03E1}" destId="{A54DB22F-C11B-4A62-A69E-BE16A5309B37}" srcOrd="2" destOrd="0" presId="urn:microsoft.com/office/officeart/2018/5/layout/IconLeafLabelList"/>
    <dgm:cxn modelId="{69A4E2A1-FFC6-4416-9C92-DA39B95A7EA2}" type="presParOf" srcId="{48A6927F-0A8E-42FF-BE0F-C36DC59B03E1}" destId="{054E8EC3-4876-4FB1-8F5F-614E7ACACD81}" srcOrd="3" destOrd="0" presId="urn:microsoft.com/office/officeart/2018/5/layout/IconLeafLabelList"/>
    <dgm:cxn modelId="{E41F1126-7EBE-4CA5-9E4E-4BDE3C835FF7}" type="presParOf" srcId="{BD36F34F-6F44-473D-989B-CB2CF79E7CC7}" destId="{05F0914D-0504-4321-87A0-70F9519644FB}" srcOrd="1" destOrd="0" presId="urn:microsoft.com/office/officeart/2018/5/layout/IconLeafLabelList"/>
    <dgm:cxn modelId="{B0138D73-A784-45D1-B912-42C71839420F}" type="presParOf" srcId="{BD36F34F-6F44-473D-989B-CB2CF79E7CC7}" destId="{5B89D1A0-B72C-413E-9033-A82F2BFBB5CB}" srcOrd="2" destOrd="0" presId="urn:microsoft.com/office/officeart/2018/5/layout/IconLeafLabelList"/>
    <dgm:cxn modelId="{5EB2DBD5-5333-41CA-8776-EF16E04C8A1C}" type="presParOf" srcId="{5B89D1A0-B72C-413E-9033-A82F2BFBB5CB}" destId="{98498AFA-7672-478E-B90B-D7D267B87741}" srcOrd="0" destOrd="0" presId="urn:microsoft.com/office/officeart/2018/5/layout/IconLeafLabelList"/>
    <dgm:cxn modelId="{6017B120-CB1E-4D7F-946C-E92C085EF7B0}" type="presParOf" srcId="{5B89D1A0-B72C-413E-9033-A82F2BFBB5CB}" destId="{E93BA440-FFCD-4B7B-80D1-66A63E504A02}" srcOrd="1" destOrd="0" presId="urn:microsoft.com/office/officeart/2018/5/layout/IconLeafLabelList"/>
    <dgm:cxn modelId="{FF9405A4-ADD9-49DF-B777-E6E7283278C9}" type="presParOf" srcId="{5B89D1A0-B72C-413E-9033-A82F2BFBB5CB}" destId="{AD225DFC-05F8-4F80-8DE3-CEF84924EFA7}" srcOrd="2" destOrd="0" presId="urn:microsoft.com/office/officeart/2018/5/layout/IconLeafLabelList"/>
    <dgm:cxn modelId="{CEC18B61-2909-4798-8B8C-5D5990E9189D}" type="presParOf" srcId="{5B89D1A0-B72C-413E-9033-A82F2BFBB5CB}" destId="{F4E34005-1EC8-405E-884F-394415B9086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8DB7F0-2822-4A43-BED5-5CBB2C85998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4D1F1D7-2897-43C0-97EB-70B83583588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All Users</a:t>
          </a:r>
          <a:endParaRPr lang="en-US"/>
        </a:p>
      </dgm:t>
    </dgm:pt>
    <dgm:pt modelId="{6B34EA85-A7F6-4C17-8DDA-E138A8A90EC4}" type="parTrans" cxnId="{E0A3E65A-A283-4CDE-816E-28FCF2046249}">
      <dgm:prSet/>
      <dgm:spPr/>
      <dgm:t>
        <a:bodyPr/>
        <a:lstStyle/>
        <a:p>
          <a:endParaRPr lang="en-US"/>
        </a:p>
      </dgm:t>
    </dgm:pt>
    <dgm:pt modelId="{98C44D4E-E954-42BC-8D0D-797EA305D2F8}" type="sibTrans" cxnId="{E0A3E65A-A283-4CDE-816E-28FCF2046249}">
      <dgm:prSet/>
      <dgm:spPr/>
      <dgm:t>
        <a:bodyPr/>
        <a:lstStyle/>
        <a:p>
          <a:endParaRPr lang="en-US"/>
        </a:p>
      </dgm:t>
    </dgm:pt>
    <dgm:pt modelId="{6AEFD141-F126-4E91-BE17-D6C0615363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Registered Users</a:t>
          </a:r>
          <a:endParaRPr lang="en-US"/>
        </a:p>
      </dgm:t>
    </dgm:pt>
    <dgm:pt modelId="{4C603731-5C75-4CCD-B010-F86235D9A7E2}" type="parTrans" cxnId="{1D79C3B5-0814-468F-BA6B-112371B9AC4E}">
      <dgm:prSet/>
      <dgm:spPr/>
      <dgm:t>
        <a:bodyPr/>
        <a:lstStyle/>
        <a:p>
          <a:endParaRPr lang="en-US"/>
        </a:p>
      </dgm:t>
    </dgm:pt>
    <dgm:pt modelId="{CEAB13C9-CD70-4071-AB77-42471AC57226}" type="sibTrans" cxnId="{1D79C3B5-0814-468F-BA6B-112371B9AC4E}">
      <dgm:prSet/>
      <dgm:spPr/>
      <dgm:t>
        <a:bodyPr/>
        <a:lstStyle/>
        <a:p>
          <a:endParaRPr lang="en-US"/>
        </a:p>
      </dgm:t>
    </dgm:pt>
    <dgm:pt modelId="{C2EDE29F-C75B-4EE5-AC76-5261F6D2D0A8}" type="pres">
      <dgm:prSet presAssocID="{3A8DB7F0-2822-4A43-BED5-5CBB2C859982}" presName="root" presStyleCnt="0">
        <dgm:presLayoutVars>
          <dgm:dir/>
          <dgm:resizeHandles val="exact"/>
        </dgm:presLayoutVars>
      </dgm:prSet>
      <dgm:spPr/>
    </dgm:pt>
    <dgm:pt modelId="{A8276C9C-AA6A-4977-9A20-696C944AAC47}" type="pres">
      <dgm:prSet presAssocID="{F4D1F1D7-2897-43C0-97EB-70B83583588C}" presName="compNode" presStyleCnt="0"/>
      <dgm:spPr/>
    </dgm:pt>
    <dgm:pt modelId="{43E773D6-AFAA-4AA7-8F58-AFD1612DD80E}" type="pres">
      <dgm:prSet presAssocID="{F4D1F1D7-2897-43C0-97EB-70B83583588C}" presName="iconBgRect" presStyleLbl="bgShp" presStyleIdx="0" presStyleCnt="2"/>
      <dgm:spPr/>
    </dgm:pt>
    <dgm:pt modelId="{D30FFA40-D21F-434C-A955-ADB34E22CA7D}" type="pres">
      <dgm:prSet presAssocID="{F4D1F1D7-2897-43C0-97EB-70B83583588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34E24FB-AB16-41EC-974C-926D6DEEACDE}" type="pres">
      <dgm:prSet presAssocID="{F4D1F1D7-2897-43C0-97EB-70B83583588C}" presName="spaceRect" presStyleCnt="0"/>
      <dgm:spPr/>
    </dgm:pt>
    <dgm:pt modelId="{54B93153-2759-414A-8F10-70ABAF206F00}" type="pres">
      <dgm:prSet presAssocID="{F4D1F1D7-2897-43C0-97EB-70B83583588C}" presName="textRect" presStyleLbl="revTx" presStyleIdx="0" presStyleCnt="2">
        <dgm:presLayoutVars>
          <dgm:chMax val="1"/>
          <dgm:chPref val="1"/>
        </dgm:presLayoutVars>
      </dgm:prSet>
      <dgm:spPr/>
    </dgm:pt>
    <dgm:pt modelId="{ACB056C7-17C9-4018-AAB9-4A0B516F36BD}" type="pres">
      <dgm:prSet presAssocID="{98C44D4E-E954-42BC-8D0D-797EA305D2F8}" presName="sibTrans" presStyleCnt="0"/>
      <dgm:spPr/>
    </dgm:pt>
    <dgm:pt modelId="{29D43E61-DAD0-4671-BF44-00A28BAD3188}" type="pres">
      <dgm:prSet presAssocID="{6AEFD141-F126-4E91-BE17-D6C061536331}" presName="compNode" presStyleCnt="0"/>
      <dgm:spPr/>
    </dgm:pt>
    <dgm:pt modelId="{D533FC7B-B949-4452-8CFB-FC76B51C3693}" type="pres">
      <dgm:prSet presAssocID="{6AEFD141-F126-4E91-BE17-D6C061536331}" presName="iconBgRect" presStyleLbl="bgShp" presStyleIdx="1" presStyleCnt="2"/>
      <dgm:spPr/>
    </dgm:pt>
    <dgm:pt modelId="{6CB6174C-7A35-45C6-AB22-02231FECCE2E}" type="pres">
      <dgm:prSet presAssocID="{6AEFD141-F126-4E91-BE17-D6C06153633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4F7E976E-1DBD-4297-91D9-86C247A300B2}" type="pres">
      <dgm:prSet presAssocID="{6AEFD141-F126-4E91-BE17-D6C061536331}" presName="spaceRect" presStyleCnt="0"/>
      <dgm:spPr/>
    </dgm:pt>
    <dgm:pt modelId="{089D0F12-B64A-4902-97FE-C171ECE8D85C}" type="pres">
      <dgm:prSet presAssocID="{6AEFD141-F126-4E91-BE17-D6C06153633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DA9072B-49EC-4848-B161-A7C60E518394}" type="presOf" srcId="{F4D1F1D7-2897-43C0-97EB-70B83583588C}" destId="{54B93153-2759-414A-8F10-70ABAF206F00}" srcOrd="0" destOrd="0" presId="urn:microsoft.com/office/officeart/2018/5/layout/IconCircleLabelList"/>
    <dgm:cxn modelId="{E0A3E65A-A283-4CDE-816E-28FCF2046249}" srcId="{3A8DB7F0-2822-4A43-BED5-5CBB2C859982}" destId="{F4D1F1D7-2897-43C0-97EB-70B83583588C}" srcOrd="0" destOrd="0" parTransId="{6B34EA85-A7F6-4C17-8DDA-E138A8A90EC4}" sibTransId="{98C44D4E-E954-42BC-8D0D-797EA305D2F8}"/>
    <dgm:cxn modelId="{751AAEAB-E9AB-4B86-80B5-11FAA5E0AE3B}" type="presOf" srcId="{3A8DB7F0-2822-4A43-BED5-5CBB2C859982}" destId="{C2EDE29F-C75B-4EE5-AC76-5261F6D2D0A8}" srcOrd="0" destOrd="0" presId="urn:microsoft.com/office/officeart/2018/5/layout/IconCircleLabelList"/>
    <dgm:cxn modelId="{1D79C3B5-0814-468F-BA6B-112371B9AC4E}" srcId="{3A8DB7F0-2822-4A43-BED5-5CBB2C859982}" destId="{6AEFD141-F126-4E91-BE17-D6C061536331}" srcOrd="1" destOrd="0" parTransId="{4C603731-5C75-4CCD-B010-F86235D9A7E2}" sibTransId="{CEAB13C9-CD70-4071-AB77-42471AC57226}"/>
    <dgm:cxn modelId="{FFFD37F1-4297-443D-A9DD-321D1E00B158}" type="presOf" srcId="{6AEFD141-F126-4E91-BE17-D6C061536331}" destId="{089D0F12-B64A-4902-97FE-C171ECE8D85C}" srcOrd="0" destOrd="0" presId="urn:microsoft.com/office/officeart/2018/5/layout/IconCircleLabelList"/>
    <dgm:cxn modelId="{5948F456-D996-49B3-B53D-42D6C018D0AF}" type="presParOf" srcId="{C2EDE29F-C75B-4EE5-AC76-5261F6D2D0A8}" destId="{A8276C9C-AA6A-4977-9A20-696C944AAC47}" srcOrd="0" destOrd="0" presId="urn:microsoft.com/office/officeart/2018/5/layout/IconCircleLabelList"/>
    <dgm:cxn modelId="{EBBC8701-A020-49AA-9929-4E0091C28F86}" type="presParOf" srcId="{A8276C9C-AA6A-4977-9A20-696C944AAC47}" destId="{43E773D6-AFAA-4AA7-8F58-AFD1612DD80E}" srcOrd="0" destOrd="0" presId="urn:microsoft.com/office/officeart/2018/5/layout/IconCircleLabelList"/>
    <dgm:cxn modelId="{CB0F0EAE-A0BB-4D93-B970-BDCD1D909187}" type="presParOf" srcId="{A8276C9C-AA6A-4977-9A20-696C944AAC47}" destId="{D30FFA40-D21F-434C-A955-ADB34E22CA7D}" srcOrd="1" destOrd="0" presId="urn:microsoft.com/office/officeart/2018/5/layout/IconCircleLabelList"/>
    <dgm:cxn modelId="{3D956F1E-2231-4C2C-A6BE-2FBF226E024C}" type="presParOf" srcId="{A8276C9C-AA6A-4977-9A20-696C944AAC47}" destId="{C34E24FB-AB16-41EC-974C-926D6DEEACDE}" srcOrd="2" destOrd="0" presId="urn:microsoft.com/office/officeart/2018/5/layout/IconCircleLabelList"/>
    <dgm:cxn modelId="{897CFF15-C0AC-4069-BE55-775AF8DF257E}" type="presParOf" srcId="{A8276C9C-AA6A-4977-9A20-696C944AAC47}" destId="{54B93153-2759-414A-8F10-70ABAF206F00}" srcOrd="3" destOrd="0" presId="urn:microsoft.com/office/officeart/2018/5/layout/IconCircleLabelList"/>
    <dgm:cxn modelId="{0593A506-5356-4B9B-9987-A332A7605F80}" type="presParOf" srcId="{C2EDE29F-C75B-4EE5-AC76-5261F6D2D0A8}" destId="{ACB056C7-17C9-4018-AAB9-4A0B516F36BD}" srcOrd="1" destOrd="0" presId="urn:microsoft.com/office/officeart/2018/5/layout/IconCircleLabelList"/>
    <dgm:cxn modelId="{C73A3184-4DB9-4D69-AC4A-0C1388616AAD}" type="presParOf" srcId="{C2EDE29F-C75B-4EE5-AC76-5261F6D2D0A8}" destId="{29D43E61-DAD0-4671-BF44-00A28BAD3188}" srcOrd="2" destOrd="0" presId="urn:microsoft.com/office/officeart/2018/5/layout/IconCircleLabelList"/>
    <dgm:cxn modelId="{2B5DCF52-673F-4231-899E-4E3A53464724}" type="presParOf" srcId="{29D43E61-DAD0-4671-BF44-00A28BAD3188}" destId="{D533FC7B-B949-4452-8CFB-FC76B51C3693}" srcOrd="0" destOrd="0" presId="urn:microsoft.com/office/officeart/2018/5/layout/IconCircleLabelList"/>
    <dgm:cxn modelId="{1FD5E399-918C-4A36-9DD0-A9687820E69E}" type="presParOf" srcId="{29D43E61-DAD0-4671-BF44-00A28BAD3188}" destId="{6CB6174C-7A35-45C6-AB22-02231FECCE2E}" srcOrd="1" destOrd="0" presId="urn:microsoft.com/office/officeart/2018/5/layout/IconCircleLabelList"/>
    <dgm:cxn modelId="{B44529C7-1941-4D50-9D9D-177C6A429945}" type="presParOf" srcId="{29D43E61-DAD0-4671-BF44-00A28BAD3188}" destId="{4F7E976E-1DBD-4297-91D9-86C247A300B2}" srcOrd="2" destOrd="0" presId="urn:microsoft.com/office/officeart/2018/5/layout/IconCircleLabelList"/>
    <dgm:cxn modelId="{8FCD4FC5-F6CC-426B-9E8E-CC5464375E3E}" type="presParOf" srcId="{29D43E61-DAD0-4671-BF44-00A28BAD3188}" destId="{089D0F12-B64A-4902-97FE-C171ECE8D85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4E5A208-5F2A-4208-BB73-0F71BD1D712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D5B902-A5FD-40E0-8E0A-58026E090C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GR.1: View Topic.</a:t>
          </a:r>
        </a:p>
      </dgm:t>
    </dgm:pt>
    <dgm:pt modelId="{B022D6D0-C117-45D3-9471-638D02666AB1}" type="parTrans" cxnId="{554DB2EB-3AA9-4654-BEF4-3EDB91DE60B1}">
      <dgm:prSet/>
      <dgm:spPr/>
      <dgm:t>
        <a:bodyPr/>
        <a:lstStyle/>
        <a:p>
          <a:endParaRPr lang="en-US"/>
        </a:p>
      </dgm:t>
    </dgm:pt>
    <dgm:pt modelId="{5FB48083-A18A-45FF-85A5-1199A9B91E8B}" type="sibTrans" cxnId="{554DB2EB-3AA9-4654-BEF4-3EDB91DE60B1}">
      <dgm:prSet/>
      <dgm:spPr/>
      <dgm:t>
        <a:bodyPr/>
        <a:lstStyle/>
        <a:p>
          <a:endParaRPr lang="en-US"/>
        </a:p>
      </dgm:t>
    </dgm:pt>
    <dgm:pt modelId="{C3EBD1E9-BA76-4A76-8930-ECDC7DACD2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GR.2: Search for Topic</a:t>
          </a:r>
        </a:p>
      </dgm:t>
    </dgm:pt>
    <dgm:pt modelId="{9B1E935D-BCFB-4722-A2D5-1B867223DC96}" type="parTrans" cxnId="{2E2E643C-7181-4D8E-992C-F0B70E9232C8}">
      <dgm:prSet/>
      <dgm:spPr/>
      <dgm:t>
        <a:bodyPr/>
        <a:lstStyle/>
        <a:p>
          <a:endParaRPr lang="en-US"/>
        </a:p>
      </dgm:t>
    </dgm:pt>
    <dgm:pt modelId="{7B020969-4AF9-492D-9482-56811C279A53}" type="sibTrans" cxnId="{2E2E643C-7181-4D8E-992C-F0B70E9232C8}">
      <dgm:prSet/>
      <dgm:spPr/>
      <dgm:t>
        <a:bodyPr/>
        <a:lstStyle/>
        <a:p>
          <a:endParaRPr lang="en-US"/>
        </a:p>
      </dgm:t>
    </dgm:pt>
    <dgm:pt modelId="{8F1DD1CA-AD09-4673-9E7A-EFC19172CA42}" type="pres">
      <dgm:prSet presAssocID="{24E5A208-5F2A-4208-BB73-0F71BD1D712F}" presName="root" presStyleCnt="0">
        <dgm:presLayoutVars>
          <dgm:dir/>
          <dgm:resizeHandles val="exact"/>
        </dgm:presLayoutVars>
      </dgm:prSet>
      <dgm:spPr/>
    </dgm:pt>
    <dgm:pt modelId="{93D9A8FD-8468-4402-B74A-0A0DBEA21E17}" type="pres">
      <dgm:prSet presAssocID="{2BD5B902-A5FD-40E0-8E0A-58026E090C6D}" presName="compNode" presStyleCnt="0"/>
      <dgm:spPr/>
    </dgm:pt>
    <dgm:pt modelId="{7E8E82D1-49FD-4454-8C63-53A05842CBF9}" type="pres">
      <dgm:prSet presAssocID="{2BD5B902-A5FD-40E0-8E0A-58026E090C6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5B4496EF-BDFC-404C-885B-8C8258ED85D5}" type="pres">
      <dgm:prSet presAssocID="{2BD5B902-A5FD-40E0-8E0A-58026E090C6D}" presName="spaceRect" presStyleCnt="0"/>
      <dgm:spPr/>
    </dgm:pt>
    <dgm:pt modelId="{08D0BDD2-D879-48D2-AFDD-AFF7032DFE9E}" type="pres">
      <dgm:prSet presAssocID="{2BD5B902-A5FD-40E0-8E0A-58026E090C6D}" presName="textRect" presStyleLbl="revTx" presStyleIdx="0" presStyleCnt="2">
        <dgm:presLayoutVars>
          <dgm:chMax val="1"/>
          <dgm:chPref val="1"/>
        </dgm:presLayoutVars>
      </dgm:prSet>
      <dgm:spPr/>
    </dgm:pt>
    <dgm:pt modelId="{E1F86AF7-54E8-485A-8B00-A8B85FA13ECD}" type="pres">
      <dgm:prSet presAssocID="{5FB48083-A18A-45FF-85A5-1199A9B91E8B}" presName="sibTrans" presStyleCnt="0"/>
      <dgm:spPr/>
    </dgm:pt>
    <dgm:pt modelId="{1DCF9E86-F3FD-4FA2-BFA3-8E19182D880D}" type="pres">
      <dgm:prSet presAssocID="{C3EBD1E9-BA76-4A76-8930-ECDC7DACD2C5}" presName="compNode" presStyleCnt="0"/>
      <dgm:spPr/>
    </dgm:pt>
    <dgm:pt modelId="{F9863D29-0552-46FA-AE25-3EAA39889019}" type="pres">
      <dgm:prSet presAssocID="{C3EBD1E9-BA76-4A76-8930-ECDC7DACD2C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B66B890-98A2-44D1-A326-21B76C92B752}" type="pres">
      <dgm:prSet presAssocID="{C3EBD1E9-BA76-4A76-8930-ECDC7DACD2C5}" presName="spaceRect" presStyleCnt="0"/>
      <dgm:spPr/>
    </dgm:pt>
    <dgm:pt modelId="{3532FD51-A692-473A-A90C-A2DEAF4469B0}" type="pres">
      <dgm:prSet presAssocID="{C3EBD1E9-BA76-4A76-8930-ECDC7DACD2C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14D320A-346C-4179-B18E-ED8A3AD6CD10}" type="presOf" srcId="{C3EBD1E9-BA76-4A76-8930-ECDC7DACD2C5}" destId="{3532FD51-A692-473A-A90C-A2DEAF4469B0}" srcOrd="0" destOrd="0" presId="urn:microsoft.com/office/officeart/2018/2/layout/IconLabelList"/>
    <dgm:cxn modelId="{81EEC01B-604C-442A-AA76-8C36CC42F0CE}" type="presOf" srcId="{24E5A208-5F2A-4208-BB73-0F71BD1D712F}" destId="{8F1DD1CA-AD09-4673-9E7A-EFC19172CA42}" srcOrd="0" destOrd="0" presId="urn:microsoft.com/office/officeart/2018/2/layout/IconLabelList"/>
    <dgm:cxn modelId="{AC5D201C-BB84-45D0-A423-C1EB8AC2C393}" type="presOf" srcId="{2BD5B902-A5FD-40E0-8E0A-58026E090C6D}" destId="{08D0BDD2-D879-48D2-AFDD-AFF7032DFE9E}" srcOrd="0" destOrd="0" presId="urn:microsoft.com/office/officeart/2018/2/layout/IconLabelList"/>
    <dgm:cxn modelId="{2E2E643C-7181-4D8E-992C-F0B70E9232C8}" srcId="{24E5A208-5F2A-4208-BB73-0F71BD1D712F}" destId="{C3EBD1E9-BA76-4A76-8930-ECDC7DACD2C5}" srcOrd="1" destOrd="0" parTransId="{9B1E935D-BCFB-4722-A2D5-1B867223DC96}" sibTransId="{7B020969-4AF9-492D-9482-56811C279A53}"/>
    <dgm:cxn modelId="{554DB2EB-3AA9-4654-BEF4-3EDB91DE60B1}" srcId="{24E5A208-5F2A-4208-BB73-0F71BD1D712F}" destId="{2BD5B902-A5FD-40E0-8E0A-58026E090C6D}" srcOrd="0" destOrd="0" parTransId="{B022D6D0-C117-45D3-9471-638D02666AB1}" sibTransId="{5FB48083-A18A-45FF-85A5-1199A9B91E8B}"/>
    <dgm:cxn modelId="{BFB91AC2-F222-48E7-AA15-6ACE3A9AC199}" type="presParOf" srcId="{8F1DD1CA-AD09-4673-9E7A-EFC19172CA42}" destId="{93D9A8FD-8468-4402-B74A-0A0DBEA21E17}" srcOrd="0" destOrd="0" presId="urn:microsoft.com/office/officeart/2018/2/layout/IconLabelList"/>
    <dgm:cxn modelId="{D947F60E-A796-484E-8C70-CAE6CE27364A}" type="presParOf" srcId="{93D9A8FD-8468-4402-B74A-0A0DBEA21E17}" destId="{7E8E82D1-49FD-4454-8C63-53A05842CBF9}" srcOrd="0" destOrd="0" presId="urn:microsoft.com/office/officeart/2018/2/layout/IconLabelList"/>
    <dgm:cxn modelId="{ACB7A340-31F4-4165-9061-F78433094286}" type="presParOf" srcId="{93D9A8FD-8468-4402-B74A-0A0DBEA21E17}" destId="{5B4496EF-BDFC-404C-885B-8C8258ED85D5}" srcOrd="1" destOrd="0" presId="urn:microsoft.com/office/officeart/2018/2/layout/IconLabelList"/>
    <dgm:cxn modelId="{C52D76DD-17BD-4807-B0FF-2ED21390A382}" type="presParOf" srcId="{93D9A8FD-8468-4402-B74A-0A0DBEA21E17}" destId="{08D0BDD2-D879-48D2-AFDD-AFF7032DFE9E}" srcOrd="2" destOrd="0" presId="urn:microsoft.com/office/officeart/2018/2/layout/IconLabelList"/>
    <dgm:cxn modelId="{F4E6D111-ADD5-41CD-B43F-1460CF4F488F}" type="presParOf" srcId="{8F1DD1CA-AD09-4673-9E7A-EFC19172CA42}" destId="{E1F86AF7-54E8-485A-8B00-A8B85FA13ECD}" srcOrd="1" destOrd="0" presId="urn:microsoft.com/office/officeart/2018/2/layout/IconLabelList"/>
    <dgm:cxn modelId="{902DBA19-6B86-42A2-A0A7-CA723C30A479}" type="presParOf" srcId="{8F1DD1CA-AD09-4673-9E7A-EFC19172CA42}" destId="{1DCF9E86-F3FD-4FA2-BFA3-8E19182D880D}" srcOrd="2" destOrd="0" presId="urn:microsoft.com/office/officeart/2018/2/layout/IconLabelList"/>
    <dgm:cxn modelId="{F7698E92-DDE8-42C7-A4A9-71146B4C0659}" type="presParOf" srcId="{1DCF9E86-F3FD-4FA2-BFA3-8E19182D880D}" destId="{F9863D29-0552-46FA-AE25-3EAA39889019}" srcOrd="0" destOrd="0" presId="urn:microsoft.com/office/officeart/2018/2/layout/IconLabelList"/>
    <dgm:cxn modelId="{E5A79776-3040-42CC-9F2D-9184C537D5B8}" type="presParOf" srcId="{1DCF9E86-F3FD-4FA2-BFA3-8E19182D880D}" destId="{4B66B890-98A2-44D1-A326-21B76C92B752}" srcOrd="1" destOrd="0" presId="urn:microsoft.com/office/officeart/2018/2/layout/IconLabelList"/>
    <dgm:cxn modelId="{1A0E1097-D5D0-4373-8C9A-E180F37BAC18}" type="presParOf" srcId="{1DCF9E86-F3FD-4FA2-BFA3-8E19182D880D}" destId="{3532FD51-A692-473A-A90C-A2DEAF4469B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49243A-A470-438A-B14C-1FA644D9AAEC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5BB4396-1F4C-4222-9523-F37DB4D19323}">
      <dgm:prSet/>
      <dgm:spPr/>
      <dgm:t>
        <a:bodyPr/>
        <a:lstStyle/>
        <a:p>
          <a:r>
            <a:rPr lang="en-US" dirty="0"/>
            <a:t>Login</a:t>
          </a:r>
        </a:p>
      </dgm:t>
    </dgm:pt>
    <dgm:pt modelId="{9140A73B-BFAD-4285-9570-C72A72518990}" type="parTrans" cxnId="{7B827E28-4F5A-40E7-9344-D5706FF25274}">
      <dgm:prSet/>
      <dgm:spPr/>
      <dgm:t>
        <a:bodyPr/>
        <a:lstStyle/>
        <a:p>
          <a:endParaRPr lang="en-US"/>
        </a:p>
      </dgm:t>
    </dgm:pt>
    <dgm:pt modelId="{65C5F44F-240C-4B59-9C7E-EEDD8A6CB1E2}" type="sibTrans" cxnId="{7B827E28-4F5A-40E7-9344-D5706FF25274}">
      <dgm:prSet/>
      <dgm:spPr/>
      <dgm:t>
        <a:bodyPr/>
        <a:lstStyle/>
        <a:p>
          <a:endParaRPr lang="en-US"/>
        </a:p>
      </dgm:t>
    </dgm:pt>
    <dgm:pt modelId="{AE9714EA-ECD3-4967-9BBA-B486C6B5BF67}">
      <dgm:prSet/>
      <dgm:spPr/>
      <dgm:t>
        <a:bodyPr/>
        <a:lstStyle/>
        <a:p>
          <a:r>
            <a:rPr lang="en-US" dirty="0"/>
            <a:t>GR.3: Login into the system</a:t>
          </a:r>
        </a:p>
      </dgm:t>
    </dgm:pt>
    <dgm:pt modelId="{9557C6D3-4592-4782-9531-58EDEB471F13}" type="parTrans" cxnId="{CC3BF22C-8869-4AB0-A11A-BA65185172AC}">
      <dgm:prSet/>
      <dgm:spPr/>
      <dgm:t>
        <a:bodyPr/>
        <a:lstStyle/>
        <a:p>
          <a:endParaRPr lang="en-US"/>
        </a:p>
      </dgm:t>
    </dgm:pt>
    <dgm:pt modelId="{BBE8DE51-289E-46C1-BAF8-0D7F47BB098F}" type="sibTrans" cxnId="{CC3BF22C-8869-4AB0-A11A-BA65185172AC}">
      <dgm:prSet/>
      <dgm:spPr/>
      <dgm:t>
        <a:bodyPr/>
        <a:lstStyle/>
        <a:p>
          <a:endParaRPr lang="en-US"/>
        </a:p>
      </dgm:t>
    </dgm:pt>
    <dgm:pt modelId="{B3CA0130-8ECD-46F7-B156-F05E49372F25}">
      <dgm:prSet/>
      <dgm:spPr/>
      <dgm:t>
        <a:bodyPr/>
        <a:lstStyle/>
        <a:p>
          <a:r>
            <a:rPr lang="en-US" dirty="0"/>
            <a:t>Rate</a:t>
          </a:r>
        </a:p>
      </dgm:t>
    </dgm:pt>
    <dgm:pt modelId="{39742714-A4C6-4DAC-9BA0-8434FDF3A4DA}" type="parTrans" cxnId="{6F763263-CAFD-408F-8431-5C291463BA8D}">
      <dgm:prSet/>
      <dgm:spPr/>
      <dgm:t>
        <a:bodyPr/>
        <a:lstStyle/>
        <a:p>
          <a:endParaRPr lang="en-US"/>
        </a:p>
      </dgm:t>
    </dgm:pt>
    <dgm:pt modelId="{E008029D-79EB-452A-9018-7508FE1FB197}" type="sibTrans" cxnId="{6F763263-CAFD-408F-8431-5C291463BA8D}">
      <dgm:prSet/>
      <dgm:spPr/>
      <dgm:t>
        <a:bodyPr/>
        <a:lstStyle/>
        <a:p>
          <a:endParaRPr lang="en-US"/>
        </a:p>
      </dgm:t>
    </dgm:pt>
    <dgm:pt modelId="{67CD4282-8EEB-48E3-A7DC-77E84A02114B}">
      <dgm:prSet/>
      <dgm:spPr/>
      <dgm:t>
        <a:bodyPr/>
        <a:lstStyle/>
        <a:p>
          <a:r>
            <a:rPr lang="en-US" dirty="0"/>
            <a:t>GR.4: Rate the app</a:t>
          </a:r>
        </a:p>
      </dgm:t>
    </dgm:pt>
    <dgm:pt modelId="{8E830F33-A43E-4102-8254-FA92C7D0E107}" type="parTrans" cxnId="{ACABD833-C32F-49CD-8772-710252C02CF6}">
      <dgm:prSet/>
      <dgm:spPr/>
      <dgm:t>
        <a:bodyPr/>
        <a:lstStyle/>
        <a:p>
          <a:endParaRPr lang="en-US"/>
        </a:p>
      </dgm:t>
    </dgm:pt>
    <dgm:pt modelId="{67D77730-1AAC-4E83-BF58-B568097D3128}" type="sibTrans" cxnId="{ACABD833-C32F-49CD-8772-710252C02CF6}">
      <dgm:prSet/>
      <dgm:spPr/>
      <dgm:t>
        <a:bodyPr/>
        <a:lstStyle/>
        <a:p>
          <a:endParaRPr lang="en-US"/>
        </a:p>
      </dgm:t>
    </dgm:pt>
    <dgm:pt modelId="{5C908EE5-8765-40D0-8AE7-A5788F67D13E}">
      <dgm:prSet/>
      <dgm:spPr/>
      <dgm:t>
        <a:bodyPr/>
        <a:lstStyle/>
        <a:p>
          <a:r>
            <a:rPr lang="en-US" dirty="0"/>
            <a:t>View</a:t>
          </a:r>
        </a:p>
      </dgm:t>
    </dgm:pt>
    <dgm:pt modelId="{517EC47C-9CFE-4C90-97D6-CD1B028AC862}" type="parTrans" cxnId="{F9552AAD-40A9-495B-B9CA-5D30B2960CEF}">
      <dgm:prSet/>
      <dgm:spPr/>
      <dgm:t>
        <a:bodyPr/>
        <a:lstStyle/>
        <a:p>
          <a:endParaRPr lang="en-US"/>
        </a:p>
      </dgm:t>
    </dgm:pt>
    <dgm:pt modelId="{947C598A-8ED0-49AC-BAA1-898A05B4BF9A}" type="sibTrans" cxnId="{F9552AAD-40A9-495B-B9CA-5D30B2960CEF}">
      <dgm:prSet/>
      <dgm:spPr/>
      <dgm:t>
        <a:bodyPr/>
        <a:lstStyle/>
        <a:p>
          <a:endParaRPr lang="en-US"/>
        </a:p>
      </dgm:t>
    </dgm:pt>
    <dgm:pt modelId="{BED8D5FB-325C-4A2A-8693-1F64FAD118E9}">
      <dgm:prSet/>
      <dgm:spPr/>
      <dgm:t>
        <a:bodyPr/>
        <a:lstStyle/>
        <a:p>
          <a:r>
            <a:rPr lang="en-US" dirty="0"/>
            <a:t>GR.5: View archived topics</a:t>
          </a:r>
        </a:p>
      </dgm:t>
    </dgm:pt>
    <dgm:pt modelId="{98C190DB-D4AD-4017-9627-0FB18BEBA28C}" type="parTrans" cxnId="{369A7854-EC08-4D57-88F3-AE02AC255F4C}">
      <dgm:prSet/>
      <dgm:spPr/>
      <dgm:t>
        <a:bodyPr/>
        <a:lstStyle/>
        <a:p>
          <a:endParaRPr lang="en-US"/>
        </a:p>
      </dgm:t>
    </dgm:pt>
    <dgm:pt modelId="{BA1217F8-8042-4CB5-ACA5-730950965251}" type="sibTrans" cxnId="{369A7854-EC08-4D57-88F3-AE02AC255F4C}">
      <dgm:prSet/>
      <dgm:spPr/>
      <dgm:t>
        <a:bodyPr/>
        <a:lstStyle/>
        <a:p>
          <a:endParaRPr lang="en-US"/>
        </a:p>
      </dgm:t>
    </dgm:pt>
    <dgm:pt modelId="{7E32E6EB-75F1-4CEF-913E-5D413D925C90}">
      <dgm:prSet/>
      <dgm:spPr/>
      <dgm:t>
        <a:bodyPr/>
        <a:lstStyle/>
        <a:p>
          <a:r>
            <a:rPr lang="en-US" dirty="0"/>
            <a:t>Create</a:t>
          </a:r>
        </a:p>
      </dgm:t>
    </dgm:pt>
    <dgm:pt modelId="{F1DD2701-9C80-4649-BCC7-22D442C4B375}" type="parTrans" cxnId="{9B3B1880-CC60-48C8-AD03-B18F69748AF3}">
      <dgm:prSet/>
      <dgm:spPr/>
      <dgm:t>
        <a:bodyPr/>
        <a:lstStyle/>
        <a:p>
          <a:endParaRPr lang="en-US"/>
        </a:p>
      </dgm:t>
    </dgm:pt>
    <dgm:pt modelId="{6DD0A6F5-4862-4592-A214-376C17FBABC4}" type="sibTrans" cxnId="{9B3B1880-CC60-48C8-AD03-B18F69748AF3}">
      <dgm:prSet/>
      <dgm:spPr/>
      <dgm:t>
        <a:bodyPr/>
        <a:lstStyle/>
        <a:p>
          <a:endParaRPr lang="en-US"/>
        </a:p>
      </dgm:t>
    </dgm:pt>
    <dgm:pt modelId="{FAAAAC08-E5D6-4C69-99BE-58246DF75B49}">
      <dgm:prSet/>
      <dgm:spPr/>
      <dgm:t>
        <a:bodyPr/>
        <a:lstStyle/>
        <a:p>
          <a:r>
            <a:rPr lang="en-US" dirty="0"/>
            <a:t>GR.6: Create topic</a:t>
          </a:r>
        </a:p>
      </dgm:t>
    </dgm:pt>
    <dgm:pt modelId="{FE8C1113-9C72-4162-91E7-D3C506E5B10E}" type="parTrans" cxnId="{A63B9A26-EEF4-4353-BAAB-0AA150122E1C}">
      <dgm:prSet/>
      <dgm:spPr/>
      <dgm:t>
        <a:bodyPr/>
        <a:lstStyle/>
        <a:p>
          <a:endParaRPr lang="en-US"/>
        </a:p>
      </dgm:t>
    </dgm:pt>
    <dgm:pt modelId="{869AA559-A2C1-4546-B18C-30D4E971B33E}" type="sibTrans" cxnId="{A63B9A26-EEF4-4353-BAAB-0AA150122E1C}">
      <dgm:prSet/>
      <dgm:spPr/>
      <dgm:t>
        <a:bodyPr/>
        <a:lstStyle/>
        <a:p>
          <a:endParaRPr lang="en-US"/>
        </a:p>
      </dgm:t>
    </dgm:pt>
    <dgm:pt modelId="{987D1C3C-DBBE-4965-8FB9-23DA76E2B4A7}">
      <dgm:prSet/>
      <dgm:spPr/>
      <dgm:t>
        <a:bodyPr/>
        <a:lstStyle/>
        <a:p>
          <a:r>
            <a:rPr lang="en-US" dirty="0"/>
            <a:t>Delete</a:t>
          </a:r>
        </a:p>
      </dgm:t>
    </dgm:pt>
    <dgm:pt modelId="{0A76698E-47A7-4E5A-96C4-4678C6F7A0A5}" type="parTrans" cxnId="{42428203-ACA8-4695-9CBE-C4A137EF0FF7}">
      <dgm:prSet/>
      <dgm:spPr/>
      <dgm:t>
        <a:bodyPr/>
        <a:lstStyle/>
        <a:p>
          <a:endParaRPr lang="en-US"/>
        </a:p>
      </dgm:t>
    </dgm:pt>
    <dgm:pt modelId="{CDDA0227-1B0E-4888-8C39-8CF807C79016}" type="sibTrans" cxnId="{42428203-ACA8-4695-9CBE-C4A137EF0FF7}">
      <dgm:prSet/>
      <dgm:spPr/>
      <dgm:t>
        <a:bodyPr/>
        <a:lstStyle/>
        <a:p>
          <a:endParaRPr lang="en-US"/>
        </a:p>
      </dgm:t>
    </dgm:pt>
    <dgm:pt modelId="{8B75C22C-46A6-4960-9680-5D347D7E5073}">
      <dgm:prSet/>
      <dgm:spPr/>
      <dgm:t>
        <a:bodyPr/>
        <a:lstStyle/>
        <a:p>
          <a:r>
            <a:rPr lang="en-US" dirty="0"/>
            <a:t>GR.7: Delete topic</a:t>
          </a:r>
        </a:p>
      </dgm:t>
    </dgm:pt>
    <dgm:pt modelId="{DCFACDE9-667C-4E34-8652-EB947AF1C123}" type="parTrans" cxnId="{EB7F7887-EB5A-4673-8D60-57E9EEDF553A}">
      <dgm:prSet/>
      <dgm:spPr/>
      <dgm:t>
        <a:bodyPr/>
        <a:lstStyle/>
        <a:p>
          <a:endParaRPr lang="en-US"/>
        </a:p>
      </dgm:t>
    </dgm:pt>
    <dgm:pt modelId="{6654F058-E79C-4E27-BE71-6DB4139E5F88}" type="sibTrans" cxnId="{EB7F7887-EB5A-4673-8D60-57E9EEDF553A}">
      <dgm:prSet/>
      <dgm:spPr/>
      <dgm:t>
        <a:bodyPr/>
        <a:lstStyle/>
        <a:p>
          <a:endParaRPr lang="en-US"/>
        </a:p>
      </dgm:t>
    </dgm:pt>
    <dgm:pt modelId="{95F26B2A-41FA-4CEC-917A-FDBDCB1775CF}">
      <dgm:prSet/>
      <dgm:spPr>
        <a:gradFill flip="none" rotWithShape="0">
          <a:gsLst>
            <a:gs pos="0">
              <a:schemeClr val="accent1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1">
                <a:lumMod val="60000"/>
                <a:lumOff val="40000"/>
                <a:shade val="100000"/>
                <a:satMod val="115000"/>
              </a:schemeClr>
            </a:gs>
          </a:gsLst>
          <a:lin ang="5400000" scaled="1"/>
          <a:tileRect/>
        </a:gra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Check</a:t>
          </a:r>
        </a:p>
      </dgm:t>
    </dgm:pt>
    <dgm:pt modelId="{E3B7F2AF-B1D2-4002-87CE-B5B724678BEC}" type="parTrans" cxnId="{19E172EE-FAF3-4321-9B02-FD8CDE08D6B0}">
      <dgm:prSet/>
      <dgm:spPr/>
      <dgm:t>
        <a:bodyPr/>
        <a:lstStyle/>
        <a:p>
          <a:endParaRPr lang="en-US"/>
        </a:p>
      </dgm:t>
    </dgm:pt>
    <dgm:pt modelId="{B450A923-BE52-44A6-9280-20962817C2BB}" type="sibTrans" cxnId="{19E172EE-FAF3-4321-9B02-FD8CDE08D6B0}">
      <dgm:prSet/>
      <dgm:spPr/>
      <dgm:t>
        <a:bodyPr/>
        <a:lstStyle/>
        <a:p>
          <a:endParaRPr lang="en-US"/>
        </a:p>
      </dgm:t>
    </dgm:pt>
    <dgm:pt modelId="{8E01F40A-E061-41B2-B9C2-D663CD0D3F89}">
      <dgm:prSet/>
      <dgm:spPr>
        <a:gradFill flip="none" rotWithShape="0">
          <a:gsLst>
            <a:gs pos="0">
              <a:schemeClr val="accent1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1">
                <a:lumMod val="60000"/>
                <a:lumOff val="40000"/>
                <a:shade val="100000"/>
                <a:satMod val="115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dirty="0"/>
            <a:t>GR.8: Check topic’s new replies</a:t>
          </a:r>
        </a:p>
      </dgm:t>
    </dgm:pt>
    <dgm:pt modelId="{3981F9B0-89C7-40A6-8CC7-065B895F9261}" type="parTrans" cxnId="{F8E3E6EC-1CE5-4C0C-A5B8-34A60E985FFA}">
      <dgm:prSet/>
      <dgm:spPr/>
      <dgm:t>
        <a:bodyPr/>
        <a:lstStyle/>
        <a:p>
          <a:endParaRPr lang="en-US"/>
        </a:p>
      </dgm:t>
    </dgm:pt>
    <dgm:pt modelId="{FFCD90BB-9132-4DAC-BF2B-8F7744E6723F}" type="sibTrans" cxnId="{F8E3E6EC-1CE5-4C0C-A5B8-34A60E985FFA}">
      <dgm:prSet/>
      <dgm:spPr/>
      <dgm:t>
        <a:bodyPr/>
        <a:lstStyle/>
        <a:p>
          <a:endParaRPr lang="en-US"/>
        </a:p>
      </dgm:t>
    </dgm:pt>
    <dgm:pt modelId="{67D1A750-9FDC-487F-ADD1-AA0E26DBAA8C}">
      <dgm:prSet/>
      <dgm:spPr>
        <a:gradFill flip="none" rotWithShape="0">
          <a:gsLst>
            <a:gs pos="0">
              <a:schemeClr val="tx2">
                <a:lumMod val="60000"/>
                <a:lumOff val="40000"/>
                <a:shade val="30000"/>
                <a:satMod val="115000"/>
              </a:schemeClr>
            </a:gs>
            <a:gs pos="50000">
              <a:schemeClr val="tx2">
                <a:lumMod val="60000"/>
                <a:lumOff val="40000"/>
                <a:shade val="67500"/>
                <a:satMod val="115000"/>
              </a:schemeClr>
            </a:gs>
            <a:gs pos="100000">
              <a:schemeClr val="tx2">
                <a:lumMod val="60000"/>
                <a:lumOff val="40000"/>
                <a:shade val="100000"/>
                <a:satMod val="115000"/>
              </a:schemeClr>
            </a:gs>
          </a:gsLst>
          <a:lin ang="5400000" scaled="1"/>
          <a:tileRect/>
        </a:gra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Reply</a:t>
          </a:r>
        </a:p>
      </dgm:t>
    </dgm:pt>
    <dgm:pt modelId="{4D8EE0F6-C4B7-4A7E-ADE0-705001105584}" type="parTrans" cxnId="{B04AD1B4-37C7-4079-9534-F5FC1AF5F500}">
      <dgm:prSet/>
      <dgm:spPr/>
      <dgm:t>
        <a:bodyPr/>
        <a:lstStyle/>
        <a:p>
          <a:endParaRPr lang="en-US"/>
        </a:p>
      </dgm:t>
    </dgm:pt>
    <dgm:pt modelId="{0FC9FA25-A6B8-4B72-AE88-D9B8D55DFC29}" type="sibTrans" cxnId="{B04AD1B4-37C7-4079-9534-F5FC1AF5F500}">
      <dgm:prSet/>
      <dgm:spPr/>
      <dgm:t>
        <a:bodyPr/>
        <a:lstStyle/>
        <a:p>
          <a:endParaRPr lang="en-US"/>
        </a:p>
      </dgm:t>
    </dgm:pt>
    <dgm:pt modelId="{0BBB34F0-FC7C-4B06-8D9D-2EACF6F10270}">
      <dgm:prSet/>
      <dgm:spPr>
        <a:gradFill flip="none" rotWithShape="0">
          <a:gsLst>
            <a:gs pos="0">
              <a:schemeClr val="bg1">
                <a:lumMod val="75000"/>
                <a:shade val="30000"/>
                <a:satMod val="115000"/>
              </a:schemeClr>
            </a:gs>
            <a:gs pos="50000">
              <a:schemeClr val="bg1">
                <a:lumMod val="75000"/>
                <a:shade val="67500"/>
                <a:satMod val="115000"/>
              </a:schemeClr>
            </a:gs>
            <a:gs pos="100000">
              <a:schemeClr val="bg1">
                <a:lumMod val="75000"/>
                <a:shade val="100000"/>
                <a:satMod val="115000"/>
              </a:schemeClr>
            </a:gs>
          </a:gsLst>
          <a:lin ang="5400000" scaled="1"/>
          <a:tileRect/>
        </a:gra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GR.10: Logout of the system</a:t>
          </a:r>
        </a:p>
      </dgm:t>
    </dgm:pt>
    <dgm:pt modelId="{9D6A5986-C48C-480A-B73D-78AEE4B02919}" type="parTrans" cxnId="{E44BE16B-C930-406E-9A25-A7EC5589091E}">
      <dgm:prSet/>
      <dgm:spPr/>
      <dgm:t>
        <a:bodyPr/>
        <a:lstStyle/>
        <a:p>
          <a:endParaRPr lang="en-US"/>
        </a:p>
      </dgm:t>
    </dgm:pt>
    <dgm:pt modelId="{6A20165B-9B54-478C-BAC3-E6E177899B4C}" type="sibTrans" cxnId="{E44BE16B-C930-406E-9A25-A7EC5589091E}">
      <dgm:prSet/>
      <dgm:spPr/>
      <dgm:t>
        <a:bodyPr/>
        <a:lstStyle/>
        <a:p>
          <a:endParaRPr lang="en-US"/>
        </a:p>
      </dgm:t>
    </dgm:pt>
    <dgm:pt modelId="{DEB3BB44-EA20-4DD0-985B-4578E5112415}">
      <dgm:prSet/>
      <dgm:spPr>
        <a:gradFill flip="none" rotWithShape="0">
          <a:gsLst>
            <a:gs pos="0">
              <a:schemeClr val="bg1">
                <a:lumMod val="75000"/>
                <a:shade val="30000"/>
                <a:satMod val="115000"/>
              </a:schemeClr>
            </a:gs>
            <a:gs pos="50000">
              <a:schemeClr val="bg1">
                <a:lumMod val="75000"/>
                <a:shade val="67500"/>
                <a:satMod val="115000"/>
              </a:schemeClr>
            </a:gs>
            <a:gs pos="100000">
              <a:schemeClr val="bg1">
                <a:lumMod val="75000"/>
                <a:shade val="100000"/>
                <a:satMod val="115000"/>
              </a:schemeClr>
            </a:gs>
          </a:gsLst>
          <a:lin ang="5400000" scaled="1"/>
          <a:tileRect/>
        </a:gra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Logout</a:t>
          </a:r>
        </a:p>
      </dgm:t>
    </dgm:pt>
    <dgm:pt modelId="{30F23CE6-C10A-4599-B395-21C03421E980}" type="parTrans" cxnId="{52664348-EA0B-4190-A1CB-03932CA2E8BF}">
      <dgm:prSet/>
      <dgm:spPr/>
      <dgm:t>
        <a:bodyPr/>
        <a:lstStyle/>
        <a:p>
          <a:endParaRPr lang="en-US"/>
        </a:p>
      </dgm:t>
    </dgm:pt>
    <dgm:pt modelId="{A1068AF9-8C78-4E36-B483-C587A086D67E}" type="sibTrans" cxnId="{52664348-EA0B-4190-A1CB-03932CA2E8BF}">
      <dgm:prSet/>
      <dgm:spPr/>
      <dgm:t>
        <a:bodyPr/>
        <a:lstStyle/>
        <a:p>
          <a:endParaRPr lang="en-US"/>
        </a:p>
      </dgm:t>
    </dgm:pt>
    <dgm:pt modelId="{421A3387-8624-4DD8-A4FE-2484D521B768}">
      <dgm:prSet/>
      <dgm:spPr>
        <a:gradFill flip="none" rotWithShape="0">
          <a:gsLst>
            <a:gs pos="0">
              <a:schemeClr val="tx2">
                <a:lumMod val="60000"/>
                <a:lumOff val="40000"/>
                <a:shade val="30000"/>
                <a:satMod val="115000"/>
              </a:schemeClr>
            </a:gs>
            <a:gs pos="50000">
              <a:schemeClr val="tx2">
                <a:lumMod val="60000"/>
                <a:lumOff val="40000"/>
                <a:shade val="67500"/>
                <a:satMod val="115000"/>
              </a:schemeClr>
            </a:gs>
            <a:gs pos="100000">
              <a:schemeClr val="tx2">
                <a:lumMod val="60000"/>
                <a:lumOff val="40000"/>
                <a:shade val="100000"/>
                <a:satMod val="115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/>
            <a:t>GR.9: Reply to topic</a:t>
          </a:r>
        </a:p>
      </dgm:t>
    </dgm:pt>
    <dgm:pt modelId="{3599CFBD-2E69-4713-929E-D41CEB396010}" type="parTrans" cxnId="{3A36C7CE-349F-48AD-8F84-3B69C447FF02}">
      <dgm:prSet/>
      <dgm:spPr/>
      <dgm:t>
        <a:bodyPr/>
        <a:lstStyle/>
        <a:p>
          <a:endParaRPr lang="en-US"/>
        </a:p>
      </dgm:t>
    </dgm:pt>
    <dgm:pt modelId="{BDA6609B-2B33-4DDA-BC61-B83E7142F718}" type="sibTrans" cxnId="{3A36C7CE-349F-48AD-8F84-3B69C447FF02}">
      <dgm:prSet/>
      <dgm:spPr/>
      <dgm:t>
        <a:bodyPr/>
        <a:lstStyle/>
        <a:p>
          <a:endParaRPr lang="en-US"/>
        </a:p>
      </dgm:t>
    </dgm:pt>
    <dgm:pt modelId="{8954F32B-2E70-4D2A-A657-438D29000FEB}" type="pres">
      <dgm:prSet presAssocID="{2349243A-A470-438A-B14C-1FA644D9AAEC}" presName="Name0" presStyleCnt="0">
        <dgm:presLayoutVars>
          <dgm:dir/>
          <dgm:animLvl val="lvl"/>
          <dgm:resizeHandles val="exact"/>
        </dgm:presLayoutVars>
      </dgm:prSet>
      <dgm:spPr/>
    </dgm:pt>
    <dgm:pt modelId="{3FF66002-B781-4BE5-BF2B-AEC19A63C7B4}" type="pres">
      <dgm:prSet presAssocID="{E5BB4396-1F4C-4222-9523-F37DB4D19323}" presName="linNode" presStyleCnt="0"/>
      <dgm:spPr/>
    </dgm:pt>
    <dgm:pt modelId="{95F043AA-EAE0-48BA-A3C5-C915CACEB3FA}" type="pres">
      <dgm:prSet presAssocID="{E5BB4396-1F4C-4222-9523-F37DB4D19323}" presName="parentText" presStyleLbl="alignNode1" presStyleIdx="0" presStyleCnt="8">
        <dgm:presLayoutVars>
          <dgm:chMax val="1"/>
          <dgm:bulletEnabled/>
        </dgm:presLayoutVars>
      </dgm:prSet>
      <dgm:spPr/>
    </dgm:pt>
    <dgm:pt modelId="{EA60DB32-2FD3-4AAB-97CD-4EA5562E4AF8}" type="pres">
      <dgm:prSet presAssocID="{E5BB4396-1F4C-4222-9523-F37DB4D19323}" presName="descendantText" presStyleLbl="alignAccFollowNode1" presStyleIdx="0" presStyleCnt="8">
        <dgm:presLayoutVars>
          <dgm:bulletEnabled/>
        </dgm:presLayoutVars>
      </dgm:prSet>
      <dgm:spPr/>
    </dgm:pt>
    <dgm:pt modelId="{B0579714-DDB7-4FE1-A843-8476C66F07D3}" type="pres">
      <dgm:prSet presAssocID="{65C5F44F-240C-4B59-9C7E-EEDD8A6CB1E2}" presName="sp" presStyleCnt="0"/>
      <dgm:spPr/>
    </dgm:pt>
    <dgm:pt modelId="{804B8289-FA72-49BA-85EA-BFFC81D2365D}" type="pres">
      <dgm:prSet presAssocID="{B3CA0130-8ECD-46F7-B156-F05E49372F25}" presName="linNode" presStyleCnt="0"/>
      <dgm:spPr/>
    </dgm:pt>
    <dgm:pt modelId="{FC88C48A-0758-4CF2-AF11-ABD58ADD9B1F}" type="pres">
      <dgm:prSet presAssocID="{B3CA0130-8ECD-46F7-B156-F05E49372F25}" presName="parentText" presStyleLbl="alignNode1" presStyleIdx="1" presStyleCnt="8">
        <dgm:presLayoutVars>
          <dgm:chMax val="1"/>
          <dgm:bulletEnabled/>
        </dgm:presLayoutVars>
      </dgm:prSet>
      <dgm:spPr/>
    </dgm:pt>
    <dgm:pt modelId="{6B802368-1031-4464-A869-00FD28242080}" type="pres">
      <dgm:prSet presAssocID="{B3CA0130-8ECD-46F7-B156-F05E49372F25}" presName="descendantText" presStyleLbl="alignAccFollowNode1" presStyleIdx="1" presStyleCnt="8">
        <dgm:presLayoutVars>
          <dgm:bulletEnabled/>
        </dgm:presLayoutVars>
      </dgm:prSet>
      <dgm:spPr/>
    </dgm:pt>
    <dgm:pt modelId="{D6420ADA-C819-4CF1-A46F-B0DCD2D83058}" type="pres">
      <dgm:prSet presAssocID="{E008029D-79EB-452A-9018-7508FE1FB197}" presName="sp" presStyleCnt="0"/>
      <dgm:spPr/>
    </dgm:pt>
    <dgm:pt modelId="{21EB6BF3-6345-401F-BB9E-C4B077F0F19D}" type="pres">
      <dgm:prSet presAssocID="{5C908EE5-8765-40D0-8AE7-A5788F67D13E}" presName="linNode" presStyleCnt="0"/>
      <dgm:spPr/>
    </dgm:pt>
    <dgm:pt modelId="{20DCD21F-D696-47B7-90F6-9A179D6F352F}" type="pres">
      <dgm:prSet presAssocID="{5C908EE5-8765-40D0-8AE7-A5788F67D13E}" presName="parentText" presStyleLbl="alignNode1" presStyleIdx="2" presStyleCnt="8">
        <dgm:presLayoutVars>
          <dgm:chMax val="1"/>
          <dgm:bulletEnabled/>
        </dgm:presLayoutVars>
      </dgm:prSet>
      <dgm:spPr/>
    </dgm:pt>
    <dgm:pt modelId="{2A6334AE-742C-4F4B-8CBA-E9EA3F62BF86}" type="pres">
      <dgm:prSet presAssocID="{5C908EE5-8765-40D0-8AE7-A5788F67D13E}" presName="descendantText" presStyleLbl="alignAccFollowNode1" presStyleIdx="2" presStyleCnt="8">
        <dgm:presLayoutVars>
          <dgm:bulletEnabled/>
        </dgm:presLayoutVars>
      </dgm:prSet>
      <dgm:spPr/>
    </dgm:pt>
    <dgm:pt modelId="{9533FF19-2F5D-4C92-84FA-3557400F67E3}" type="pres">
      <dgm:prSet presAssocID="{947C598A-8ED0-49AC-BAA1-898A05B4BF9A}" presName="sp" presStyleCnt="0"/>
      <dgm:spPr/>
    </dgm:pt>
    <dgm:pt modelId="{EAEF107D-8119-4BE3-B364-C307B099FDA2}" type="pres">
      <dgm:prSet presAssocID="{7E32E6EB-75F1-4CEF-913E-5D413D925C90}" presName="linNode" presStyleCnt="0"/>
      <dgm:spPr/>
    </dgm:pt>
    <dgm:pt modelId="{5A1E6313-04D7-4E72-870F-A62C153F81F8}" type="pres">
      <dgm:prSet presAssocID="{7E32E6EB-75F1-4CEF-913E-5D413D925C90}" presName="parentText" presStyleLbl="alignNode1" presStyleIdx="3" presStyleCnt="8">
        <dgm:presLayoutVars>
          <dgm:chMax val="1"/>
          <dgm:bulletEnabled/>
        </dgm:presLayoutVars>
      </dgm:prSet>
      <dgm:spPr/>
    </dgm:pt>
    <dgm:pt modelId="{4B555911-3AD4-4EBC-A952-CC73674ADADF}" type="pres">
      <dgm:prSet presAssocID="{7E32E6EB-75F1-4CEF-913E-5D413D925C90}" presName="descendantText" presStyleLbl="alignAccFollowNode1" presStyleIdx="3" presStyleCnt="8">
        <dgm:presLayoutVars>
          <dgm:bulletEnabled/>
        </dgm:presLayoutVars>
      </dgm:prSet>
      <dgm:spPr/>
    </dgm:pt>
    <dgm:pt modelId="{1E7A69FE-BB90-4FBB-8DA5-78AE478A1AA7}" type="pres">
      <dgm:prSet presAssocID="{6DD0A6F5-4862-4592-A214-376C17FBABC4}" presName="sp" presStyleCnt="0"/>
      <dgm:spPr/>
    </dgm:pt>
    <dgm:pt modelId="{65A07A91-057C-4543-B6F8-44C49C64FC17}" type="pres">
      <dgm:prSet presAssocID="{987D1C3C-DBBE-4965-8FB9-23DA76E2B4A7}" presName="linNode" presStyleCnt="0"/>
      <dgm:spPr/>
    </dgm:pt>
    <dgm:pt modelId="{98E29E83-35D8-4071-83B3-F292F907372A}" type="pres">
      <dgm:prSet presAssocID="{987D1C3C-DBBE-4965-8FB9-23DA76E2B4A7}" presName="parentText" presStyleLbl="alignNode1" presStyleIdx="4" presStyleCnt="8">
        <dgm:presLayoutVars>
          <dgm:chMax val="1"/>
          <dgm:bulletEnabled/>
        </dgm:presLayoutVars>
      </dgm:prSet>
      <dgm:spPr/>
    </dgm:pt>
    <dgm:pt modelId="{6D71A3A4-9B29-4DE9-8E41-9145A3BCE19A}" type="pres">
      <dgm:prSet presAssocID="{987D1C3C-DBBE-4965-8FB9-23DA76E2B4A7}" presName="descendantText" presStyleLbl="alignAccFollowNode1" presStyleIdx="4" presStyleCnt="8">
        <dgm:presLayoutVars>
          <dgm:bulletEnabled/>
        </dgm:presLayoutVars>
      </dgm:prSet>
      <dgm:spPr/>
    </dgm:pt>
    <dgm:pt modelId="{AB6B4F25-3A38-4B84-9F19-A776B89617A3}" type="pres">
      <dgm:prSet presAssocID="{CDDA0227-1B0E-4888-8C39-8CF807C79016}" presName="sp" presStyleCnt="0"/>
      <dgm:spPr/>
    </dgm:pt>
    <dgm:pt modelId="{5EF5F53D-08BF-4F0F-BBEA-AB2E1605D08F}" type="pres">
      <dgm:prSet presAssocID="{95F26B2A-41FA-4CEC-917A-FDBDCB1775CF}" presName="linNode" presStyleCnt="0"/>
      <dgm:spPr/>
    </dgm:pt>
    <dgm:pt modelId="{205D0F81-6BC3-48A0-B0E8-54ADAE1C3336}" type="pres">
      <dgm:prSet presAssocID="{95F26B2A-41FA-4CEC-917A-FDBDCB1775CF}" presName="parentText" presStyleLbl="alignNode1" presStyleIdx="5" presStyleCnt="8">
        <dgm:presLayoutVars>
          <dgm:chMax val="1"/>
          <dgm:bulletEnabled/>
        </dgm:presLayoutVars>
      </dgm:prSet>
      <dgm:spPr/>
    </dgm:pt>
    <dgm:pt modelId="{BE69FBFC-1D36-48D8-BCD0-AE3853392AAF}" type="pres">
      <dgm:prSet presAssocID="{95F26B2A-41FA-4CEC-917A-FDBDCB1775CF}" presName="descendantText" presStyleLbl="alignAccFollowNode1" presStyleIdx="5" presStyleCnt="8">
        <dgm:presLayoutVars>
          <dgm:bulletEnabled/>
        </dgm:presLayoutVars>
      </dgm:prSet>
      <dgm:spPr/>
    </dgm:pt>
    <dgm:pt modelId="{2C9D0D69-8286-49D0-8151-AB9FD2C1A80A}" type="pres">
      <dgm:prSet presAssocID="{B450A923-BE52-44A6-9280-20962817C2BB}" presName="sp" presStyleCnt="0"/>
      <dgm:spPr/>
    </dgm:pt>
    <dgm:pt modelId="{CF85F1A6-2951-4181-B3A6-8D7127F3F3E1}" type="pres">
      <dgm:prSet presAssocID="{67D1A750-9FDC-487F-ADD1-AA0E26DBAA8C}" presName="linNode" presStyleCnt="0"/>
      <dgm:spPr/>
    </dgm:pt>
    <dgm:pt modelId="{71E6733A-2F95-4939-A340-0E35A1AE7F07}" type="pres">
      <dgm:prSet presAssocID="{67D1A750-9FDC-487F-ADD1-AA0E26DBAA8C}" presName="parentText" presStyleLbl="alignNode1" presStyleIdx="6" presStyleCnt="8">
        <dgm:presLayoutVars>
          <dgm:chMax val="1"/>
          <dgm:bulletEnabled/>
        </dgm:presLayoutVars>
      </dgm:prSet>
      <dgm:spPr/>
    </dgm:pt>
    <dgm:pt modelId="{3A2FFE19-84DD-4C05-8313-989CC693D913}" type="pres">
      <dgm:prSet presAssocID="{67D1A750-9FDC-487F-ADD1-AA0E26DBAA8C}" presName="descendantText" presStyleLbl="alignAccFollowNode1" presStyleIdx="6" presStyleCnt="8">
        <dgm:presLayoutVars>
          <dgm:bulletEnabled/>
        </dgm:presLayoutVars>
      </dgm:prSet>
      <dgm:spPr/>
    </dgm:pt>
    <dgm:pt modelId="{300D8822-661D-40F7-89D1-B39F4B656732}" type="pres">
      <dgm:prSet presAssocID="{0FC9FA25-A6B8-4B72-AE88-D9B8D55DFC29}" presName="sp" presStyleCnt="0"/>
      <dgm:spPr/>
    </dgm:pt>
    <dgm:pt modelId="{A1B1B704-46CE-4CC0-83BE-E32510550D92}" type="pres">
      <dgm:prSet presAssocID="{DEB3BB44-EA20-4DD0-985B-4578E5112415}" presName="linNode" presStyleCnt="0"/>
      <dgm:spPr/>
    </dgm:pt>
    <dgm:pt modelId="{08FE7375-96C0-45CC-86CB-6A953A62D4CE}" type="pres">
      <dgm:prSet presAssocID="{DEB3BB44-EA20-4DD0-985B-4578E5112415}" presName="parentText" presStyleLbl="alignNode1" presStyleIdx="7" presStyleCnt="8">
        <dgm:presLayoutVars>
          <dgm:chMax val="1"/>
          <dgm:bulletEnabled/>
        </dgm:presLayoutVars>
      </dgm:prSet>
      <dgm:spPr/>
    </dgm:pt>
    <dgm:pt modelId="{BE642D29-8EB5-4CAB-A82D-CCBB1219548A}" type="pres">
      <dgm:prSet presAssocID="{DEB3BB44-EA20-4DD0-985B-4578E5112415}" presName="descendantText" presStyleLbl="alignAccFollowNode1" presStyleIdx="7" presStyleCnt="8">
        <dgm:presLayoutVars>
          <dgm:bulletEnabled/>
        </dgm:presLayoutVars>
      </dgm:prSet>
      <dgm:spPr/>
    </dgm:pt>
  </dgm:ptLst>
  <dgm:cxnLst>
    <dgm:cxn modelId="{42428203-ACA8-4695-9CBE-C4A137EF0FF7}" srcId="{2349243A-A470-438A-B14C-1FA644D9AAEC}" destId="{987D1C3C-DBBE-4965-8FB9-23DA76E2B4A7}" srcOrd="4" destOrd="0" parTransId="{0A76698E-47A7-4E5A-96C4-4678C6F7A0A5}" sibTransId="{CDDA0227-1B0E-4888-8C39-8CF807C79016}"/>
    <dgm:cxn modelId="{3F458B07-235B-4738-96A7-9FBBD7BA38AF}" type="presOf" srcId="{BED8D5FB-325C-4A2A-8693-1F64FAD118E9}" destId="{2A6334AE-742C-4F4B-8CBA-E9EA3F62BF86}" srcOrd="0" destOrd="0" presId="urn:microsoft.com/office/officeart/2016/7/layout/VerticalSolidActionList"/>
    <dgm:cxn modelId="{4CEA890F-E839-4675-B053-06C5FB9DD56E}" type="presOf" srcId="{67D1A750-9FDC-487F-ADD1-AA0E26DBAA8C}" destId="{71E6733A-2F95-4939-A340-0E35A1AE7F07}" srcOrd="0" destOrd="0" presId="urn:microsoft.com/office/officeart/2016/7/layout/VerticalSolidActionList"/>
    <dgm:cxn modelId="{81999811-DF59-48B1-A143-951CF064D623}" type="presOf" srcId="{421A3387-8624-4DD8-A4FE-2484D521B768}" destId="{3A2FFE19-84DD-4C05-8313-989CC693D913}" srcOrd="0" destOrd="0" presId="urn:microsoft.com/office/officeart/2016/7/layout/VerticalSolidActionList"/>
    <dgm:cxn modelId="{A63B9A26-EEF4-4353-BAAB-0AA150122E1C}" srcId="{7E32E6EB-75F1-4CEF-913E-5D413D925C90}" destId="{FAAAAC08-E5D6-4C69-99BE-58246DF75B49}" srcOrd="0" destOrd="0" parTransId="{FE8C1113-9C72-4162-91E7-D3C506E5B10E}" sibTransId="{869AA559-A2C1-4546-B18C-30D4E971B33E}"/>
    <dgm:cxn modelId="{7B827E28-4F5A-40E7-9344-D5706FF25274}" srcId="{2349243A-A470-438A-B14C-1FA644D9AAEC}" destId="{E5BB4396-1F4C-4222-9523-F37DB4D19323}" srcOrd="0" destOrd="0" parTransId="{9140A73B-BFAD-4285-9570-C72A72518990}" sibTransId="{65C5F44F-240C-4B59-9C7E-EEDD8A6CB1E2}"/>
    <dgm:cxn modelId="{CC3BF22C-8869-4AB0-A11A-BA65185172AC}" srcId="{E5BB4396-1F4C-4222-9523-F37DB4D19323}" destId="{AE9714EA-ECD3-4967-9BBA-B486C6B5BF67}" srcOrd="0" destOrd="0" parTransId="{9557C6D3-4592-4782-9531-58EDEB471F13}" sibTransId="{BBE8DE51-289E-46C1-BAF8-0D7F47BB098F}"/>
    <dgm:cxn modelId="{B78CE531-98DD-491B-83A4-0A8974A91D9A}" type="presOf" srcId="{67CD4282-8EEB-48E3-A7DC-77E84A02114B}" destId="{6B802368-1031-4464-A869-00FD28242080}" srcOrd="0" destOrd="0" presId="urn:microsoft.com/office/officeart/2016/7/layout/VerticalSolidActionList"/>
    <dgm:cxn modelId="{ACABD833-C32F-49CD-8772-710252C02CF6}" srcId="{B3CA0130-8ECD-46F7-B156-F05E49372F25}" destId="{67CD4282-8EEB-48E3-A7DC-77E84A02114B}" srcOrd="0" destOrd="0" parTransId="{8E830F33-A43E-4102-8254-FA92C7D0E107}" sibTransId="{67D77730-1AAC-4E83-BF58-B568097D3128}"/>
    <dgm:cxn modelId="{2FD7933B-BDFA-45B6-BE95-53A576995B0C}" type="presOf" srcId="{AE9714EA-ECD3-4967-9BBA-B486C6B5BF67}" destId="{EA60DB32-2FD3-4AAB-97CD-4EA5562E4AF8}" srcOrd="0" destOrd="0" presId="urn:microsoft.com/office/officeart/2016/7/layout/VerticalSolidActionList"/>
    <dgm:cxn modelId="{E32FC83F-209E-4048-99B2-9C4FD527D8F0}" type="presOf" srcId="{2349243A-A470-438A-B14C-1FA644D9AAEC}" destId="{8954F32B-2E70-4D2A-A657-438D29000FEB}" srcOrd="0" destOrd="0" presId="urn:microsoft.com/office/officeart/2016/7/layout/VerticalSolidActionList"/>
    <dgm:cxn modelId="{D5E5E541-FDC2-453F-898D-8E7EA9071016}" type="presOf" srcId="{DEB3BB44-EA20-4DD0-985B-4578E5112415}" destId="{08FE7375-96C0-45CC-86CB-6A953A62D4CE}" srcOrd="0" destOrd="0" presId="urn:microsoft.com/office/officeart/2016/7/layout/VerticalSolidActionList"/>
    <dgm:cxn modelId="{6F763263-CAFD-408F-8431-5C291463BA8D}" srcId="{2349243A-A470-438A-B14C-1FA644D9AAEC}" destId="{B3CA0130-8ECD-46F7-B156-F05E49372F25}" srcOrd="1" destOrd="0" parTransId="{39742714-A4C6-4DAC-9BA0-8434FDF3A4DA}" sibTransId="{E008029D-79EB-452A-9018-7508FE1FB197}"/>
    <dgm:cxn modelId="{52664348-EA0B-4190-A1CB-03932CA2E8BF}" srcId="{2349243A-A470-438A-B14C-1FA644D9AAEC}" destId="{DEB3BB44-EA20-4DD0-985B-4578E5112415}" srcOrd="7" destOrd="0" parTransId="{30F23CE6-C10A-4599-B395-21C03421E980}" sibTransId="{A1068AF9-8C78-4E36-B483-C587A086D67E}"/>
    <dgm:cxn modelId="{FB278348-374A-47AF-858A-B0BD73F0015F}" type="presOf" srcId="{5C908EE5-8765-40D0-8AE7-A5788F67D13E}" destId="{20DCD21F-D696-47B7-90F6-9A179D6F352F}" srcOrd="0" destOrd="0" presId="urn:microsoft.com/office/officeart/2016/7/layout/VerticalSolidActionList"/>
    <dgm:cxn modelId="{E44BE16B-C930-406E-9A25-A7EC5589091E}" srcId="{DEB3BB44-EA20-4DD0-985B-4578E5112415}" destId="{0BBB34F0-FC7C-4B06-8D9D-2EACF6F10270}" srcOrd="0" destOrd="0" parTransId="{9D6A5986-C48C-480A-B73D-78AEE4B02919}" sibTransId="{6A20165B-9B54-478C-BAC3-E6E177899B4C}"/>
    <dgm:cxn modelId="{20255B53-9F9B-4E33-974D-4DC900D90960}" type="presOf" srcId="{8E01F40A-E061-41B2-B9C2-D663CD0D3F89}" destId="{BE69FBFC-1D36-48D8-BCD0-AE3853392AAF}" srcOrd="0" destOrd="0" presId="urn:microsoft.com/office/officeart/2016/7/layout/VerticalSolidActionList"/>
    <dgm:cxn modelId="{369A7854-EC08-4D57-88F3-AE02AC255F4C}" srcId="{5C908EE5-8765-40D0-8AE7-A5788F67D13E}" destId="{BED8D5FB-325C-4A2A-8693-1F64FAD118E9}" srcOrd="0" destOrd="0" parTransId="{98C190DB-D4AD-4017-9627-0FB18BEBA28C}" sibTransId="{BA1217F8-8042-4CB5-ACA5-730950965251}"/>
    <dgm:cxn modelId="{70780556-1DAD-424C-9D4A-4FCC020CFB11}" type="presOf" srcId="{B3CA0130-8ECD-46F7-B156-F05E49372F25}" destId="{FC88C48A-0758-4CF2-AF11-ABD58ADD9B1F}" srcOrd="0" destOrd="0" presId="urn:microsoft.com/office/officeart/2016/7/layout/VerticalSolidActionList"/>
    <dgm:cxn modelId="{C863365A-75C5-43E4-8494-63C41EFF12D9}" type="presOf" srcId="{7E32E6EB-75F1-4CEF-913E-5D413D925C90}" destId="{5A1E6313-04D7-4E72-870F-A62C153F81F8}" srcOrd="0" destOrd="0" presId="urn:microsoft.com/office/officeart/2016/7/layout/VerticalSolidActionList"/>
    <dgm:cxn modelId="{9B3B1880-CC60-48C8-AD03-B18F69748AF3}" srcId="{2349243A-A470-438A-B14C-1FA644D9AAEC}" destId="{7E32E6EB-75F1-4CEF-913E-5D413D925C90}" srcOrd="3" destOrd="0" parTransId="{F1DD2701-9C80-4649-BCC7-22D442C4B375}" sibTransId="{6DD0A6F5-4862-4592-A214-376C17FBABC4}"/>
    <dgm:cxn modelId="{EB7F7887-EB5A-4673-8D60-57E9EEDF553A}" srcId="{987D1C3C-DBBE-4965-8FB9-23DA76E2B4A7}" destId="{8B75C22C-46A6-4960-9680-5D347D7E5073}" srcOrd="0" destOrd="0" parTransId="{DCFACDE9-667C-4E34-8652-EB947AF1C123}" sibTransId="{6654F058-E79C-4E27-BE71-6DB4139E5F88}"/>
    <dgm:cxn modelId="{6C56CD89-EF1B-4070-A125-50280EC7B3BF}" type="presOf" srcId="{0BBB34F0-FC7C-4B06-8D9D-2EACF6F10270}" destId="{BE642D29-8EB5-4CAB-A82D-CCBB1219548A}" srcOrd="0" destOrd="0" presId="urn:microsoft.com/office/officeart/2016/7/layout/VerticalSolidActionList"/>
    <dgm:cxn modelId="{FAFE1091-011A-48F0-8657-EA28B1B62FF9}" type="presOf" srcId="{E5BB4396-1F4C-4222-9523-F37DB4D19323}" destId="{95F043AA-EAE0-48BA-A3C5-C915CACEB3FA}" srcOrd="0" destOrd="0" presId="urn:microsoft.com/office/officeart/2016/7/layout/VerticalSolidActionList"/>
    <dgm:cxn modelId="{90AF8D96-6DE7-479F-ACAC-09A71D826061}" type="presOf" srcId="{FAAAAC08-E5D6-4C69-99BE-58246DF75B49}" destId="{4B555911-3AD4-4EBC-A952-CC73674ADADF}" srcOrd="0" destOrd="0" presId="urn:microsoft.com/office/officeart/2016/7/layout/VerticalSolidActionList"/>
    <dgm:cxn modelId="{F910CA9D-862C-4BA7-96E9-9F78C7E7C4F3}" type="presOf" srcId="{8B75C22C-46A6-4960-9680-5D347D7E5073}" destId="{6D71A3A4-9B29-4DE9-8E41-9145A3BCE19A}" srcOrd="0" destOrd="0" presId="urn:microsoft.com/office/officeart/2016/7/layout/VerticalSolidActionList"/>
    <dgm:cxn modelId="{F9552AAD-40A9-495B-B9CA-5D30B2960CEF}" srcId="{2349243A-A470-438A-B14C-1FA644D9AAEC}" destId="{5C908EE5-8765-40D0-8AE7-A5788F67D13E}" srcOrd="2" destOrd="0" parTransId="{517EC47C-9CFE-4C90-97D6-CD1B028AC862}" sibTransId="{947C598A-8ED0-49AC-BAA1-898A05B4BF9A}"/>
    <dgm:cxn modelId="{B04AD1B4-37C7-4079-9534-F5FC1AF5F500}" srcId="{2349243A-A470-438A-B14C-1FA644D9AAEC}" destId="{67D1A750-9FDC-487F-ADD1-AA0E26DBAA8C}" srcOrd="6" destOrd="0" parTransId="{4D8EE0F6-C4B7-4A7E-ADE0-705001105584}" sibTransId="{0FC9FA25-A6B8-4B72-AE88-D9B8D55DFC29}"/>
    <dgm:cxn modelId="{AD75E8BF-0B08-4098-9580-57C136A7D940}" type="presOf" srcId="{95F26B2A-41FA-4CEC-917A-FDBDCB1775CF}" destId="{205D0F81-6BC3-48A0-B0E8-54ADAE1C3336}" srcOrd="0" destOrd="0" presId="urn:microsoft.com/office/officeart/2016/7/layout/VerticalSolidActionList"/>
    <dgm:cxn modelId="{3A36C7CE-349F-48AD-8F84-3B69C447FF02}" srcId="{67D1A750-9FDC-487F-ADD1-AA0E26DBAA8C}" destId="{421A3387-8624-4DD8-A4FE-2484D521B768}" srcOrd="0" destOrd="0" parTransId="{3599CFBD-2E69-4713-929E-D41CEB396010}" sibTransId="{BDA6609B-2B33-4DDA-BC61-B83E7142F718}"/>
    <dgm:cxn modelId="{4D0FA1DC-9D38-4B90-8128-674BDA8CFF13}" type="presOf" srcId="{987D1C3C-DBBE-4965-8FB9-23DA76E2B4A7}" destId="{98E29E83-35D8-4071-83B3-F292F907372A}" srcOrd="0" destOrd="0" presId="urn:microsoft.com/office/officeart/2016/7/layout/VerticalSolidActionList"/>
    <dgm:cxn modelId="{F8E3E6EC-1CE5-4C0C-A5B8-34A60E985FFA}" srcId="{95F26B2A-41FA-4CEC-917A-FDBDCB1775CF}" destId="{8E01F40A-E061-41B2-B9C2-D663CD0D3F89}" srcOrd="0" destOrd="0" parTransId="{3981F9B0-89C7-40A6-8CC7-065B895F9261}" sibTransId="{FFCD90BB-9132-4DAC-BF2B-8F7744E6723F}"/>
    <dgm:cxn modelId="{19E172EE-FAF3-4321-9B02-FD8CDE08D6B0}" srcId="{2349243A-A470-438A-B14C-1FA644D9AAEC}" destId="{95F26B2A-41FA-4CEC-917A-FDBDCB1775CF}" srcOrd="5" destOrd="0" parTransId="{E3B7F2AF-B1D2-4002-87CE-B5B724678BEC}" sibTransId="{B450A923-BE52-44A6-9280-20962817C2BB}"/>
    <dgm:cxn modelId="{70EFD9C1-548D-4194-92E8-5A9D9EA74A78}" type="presParOf" srcId="{8954F32B-2E70-4D2A-A657-438D29000FEB}" destId="{3FF66002-B781-4BE5-BF2B-AEC19A63C7B4}" srcOrd="0" destOrd="0" presId="urn:microsoft.com/office/officeart/2016/7/layout/VerticalSolidActionList"/>
    <dgm:cxn modelId="{A1E930D2-B1C6-4763-9299-F665E59A1841}" type="presParOf" srcId="{3FF66002-B781-4BE5-BF2B-AEC19A63C7B4}" destId="{95F043AA-EAE0-48BA-A3C5-C915CACEB3FA}" srcOrd="0" destOrd="0" presId="urn:microsoft.com/office/officeart/2016/7/layout/VerticalSolidActionList"/>
    <dgm:cxn modelId="{F01A29CE-EE7B-4209-948E-5F5E5D3EE12E}" type="presParOf" srcId="{3FF66002-B781-4BE5-BF2B-AEC19A63C7B4}" destId="{EA60DB32-2FD3-4AAB-97CD-4EA5562E4AF8}" srcOrd="1" destOrd="0" presId="urn:microsoft.com/office/officeart/2016/7/layout/VerticalSolidActionList"/>
    <dgm:cxn modelId="{4F2796D4-D3FD-424A-A4A8-100837A9470D}" type="presParOf" srcId="{8954F32B-2E70-4D2A-A657-438D29000FEB}" destId="{B0579714-DDB7-4FE1-A843-8476C66F07D3}" srcOrd="1" destOrd="0" presId="urn:microsoft.com/office/officeart/2016/7/layout/VerticalSolidActionList"/>
    <dgm:cxn modelId="{B9537D5D-BE4D-477C-87F6-EBAFC1309EF3}" type="presParOf" srcId="{8954F32B-2E70-4D2A-A657-438D29000FEB}" destId="{804B8289-FA72-49BA-85EA-BFFC81D2365D}" srcOrd="2" destOrd="0" presId="urn:microsoft.com/office/officeart/2016/7/layout/VerticalSolidActionList"/>
    <dgm:cxn modelId="{4AFE1DFB-CE1B-4F71-B1FA-CBFA2DE46310}" type="presParOf" srcId="{804B8289-FA72-49BA-85EA-BFFC81D2365D}" destId="{FC88C48A-0758-4CF2-AF11-ABD58ADD9B1F}" srcOrd="0" destOrd="0" presId="urn:microsoft.com/office/officeart/2016/7/layout/VerticalSolidActionList"/>
    <dgm:cxn modelId="{565BF81E-3116-4250-B65A-CC33A54FD1C8}" type="presParOf" srcId="{804B8289-FA72-49BA-85EA-BFFC81D2365D}" destId="{6B802368-1031-4464-A869-00FD28242080}" srcOrd="1" destOrd="0" presId="urn:microsoft.com/office/officeart/2016/7/layout/VerticalSolidActionList"/>
    <dgm:cxn modelId="{1F0116AC-524B-411B-8228-30CA489D2920}" type="presParOf" srcId="{8954F32B-2E70-4D2A-A657-438D29000FEB}" destId="{D6420ADA-C819-4CF1-A46F-B0DCD2D83058}" srcOrd="3" destOrd="0" presId="urn:microsoft.com/office/officeart/2016/7/layout/VerticalSolidActionList"/>
    <dgm:cxn modelId="{24FF6167-03A6-4081-96A2-9F2991C90985}" type="presParOf" srcId="{8954F32B-2E70-4D2A-A657-438D29000FEB}" destId="{21EB6BF3-6345-401F-BB9E-C4B077F0F19D}" srcOrd="4" destOrd="0" presId="urn:microsoft.com/office/officeart/2016/7/layout/VerticalSolidActionList"/>
    <dgm:cxn modelId="{64F6E7D9-279C-4B4B-81DC-BEB1708A07FF}" type="presParOf" srcId="{21EB6BF3-6345-401F-BB9E-C4B077F0F19D}" destId="{20DCD21F-D696-47B7-90F6-9A179D6F352F}" srcOrd="0" destOrd="0" presId="urn:microsoft.com/office/officeart/2016/7/layout/VerticalSolidActionList"/>
    <dgm:cxn modelId="{F3639F9C-8A4D-4817-918B-8733A864238F}" type="presParOf" srcId="{21EB6BF3-6345-401F-BB9E-C4B077F0F19D}" destId="{2A6334AE-742C-4F4B-8CBA-E9EA3F62BF86}" srcOrd="1" destOrd="0" presId="urn:microsoft.com/office/officeart/2016/7/layout/VerticalSolidActionList"/>
    <dgm:cxn modelId="{39FBC29B-974D-4964-9D5E-F96B76FBDE55}" type="presParOf" srcId="{8954F32B-2E70-4D2A-A657-438D29000FEB}" destId="{9533FF19-2F5D-4C92-84FA-3557400F67E3}" srcOrd="5" destOrd="0" presId="urn:microsoft.com/office/officeart/2016/7/layout/VerticalSolidActionList"/>
    <dgm:cxn modelId="{42FA7F7C-4721-4434-97CD-6DCE455B2065}" type="presParOf" srcId="{8954F32B-2E70-4D2A-A657-438D29000FEB}" destId="{EAEF107D-8119-4BE3-B364-C307B099FDA2}" srcOrd="6" destOrd="0" presId="urn:microsoft.com/office/officeart/2016/7/layout/VerticalSolidActionList"/>
    <dgm:cxn modelId="{4B9AF052-D395-4745-98FF-DE428C32FB77}" type="presParOf" srcId="{EAEF107D-8119-4BE3-B364-C307B099FDA2}" destId="{5A1E6313-04D7-4E72-870F-A62C153F81F8}" srcOrd="0" destOrd="0" presId="urn:microsoft.com/office/officeart/2016/7/layout/VerticalSolidActionList"/>
    <dgm:cxn modelId="{4FFE25C9-213D-45B4-8950-C0970E772244}" type="presParOf" srcId="{EAEF107D-8119-4BE3-B364-C307B099FDA2}" destId="{4B555911-3AD4-4EBC-A952-CC73674ADADF}" srcOrd="1" destOrd="0" presId="urn:microsoft.com/office/officeart/2016/7/layout/VerticalSolidActionList"/>
    <dgm:cxn modelId="{F716E152-1736-4BBA-8BE8-7778032D6867}" type="presParOf" srcId="{8954F32B-2E70-4D2A-A657-438D29000FEB}" destId="{1E7A69FE-BB90-4FBB-8DA5-78AE478A1AA7}" srcOrd="7" destOrd="0" presId="urn:microsoft.com/office/officeart/2016/7/layout/VerticalSolidActionList"/>
    <dgm:cxn modelId="{11A04B6D-7793-4979-A20C-6B46C1345F40}" type="presParOf" srcId="{8954F32B-2E70-4D2A-A657-438D29000FEB}" destId="{65A07A91-057C-4543-B6F8-44C49C64FC17}" srcOrd="8" destOrd="0" presId="urn:microsoft.com/office/officeart/2016/7/layout/VerticalSolidActionList"/>
    <dgm:cxn modelId="{7EB4691A-7744-4DF9-8201-3CBDECA13C9B}" type="presParOf" srcId="{65A07A91-057C-4543-B6F8-44C49C64FC17}" destId="{98E29E83-35D8-4071-83B3-F292F907372A}" srcOrd="0" destOrd="0" presId="urn:microsoft.com/office/officeart/2016/7/layout/VerticalSolidActionList"/>
    <dgm:cxn modelId="{01CEA234-E682-43C8-BDAC-B786B0E10F8E}" type="presParOf" srcId="{65A07A91-057C-4543-B6F8-44C49C64FC17}" destId="{6D71A3A4-9B29-4DE9-8E41-9145A3BCE19A}" srcOrd="1" destOrd="0" presId="urn:microsoft.com/office/officeart/2016/7/layout/VerticalSolidActionList"/>
    <dgm:cxn modelId="{2F1BA746-CACE-462C-856E-08B313EB7BEB}" type="presParOf" srcId="{8954F32B-2E70-4D2A-A657-438D29000FEB}" destId="{AB6B4F25-3A38-4B84-9F19-A776B89617A3}" srcOrd="9" destOrd="0" presId="urn:microsoft.com/office/officeart/2016/7/layout/VerticalSolidActionList"/>
    <dgm:cxn modelId="{EAEBEF6B-43C4-47B1-98DF-84DB73681651}" type="presParOf" srcId="{8954F32B-2E70-4D2A-A657-438D29000FEB}" destId="{5EF5F53D-08BF-4F0F-BBEA-AB2E1605D08F}" srcOrd="10" destOrd="0" presId="urn:microsoft.com/office/officeart/2016/7/layout/VerticalSolidActionList"/>
    <dgm:cxn modelId="{76D42111-124F-4521-A135-E07ECC5013EF}" type="presParOf" srcId="{5EF5F53D-08BF-4F0F-BBEA-AB2E1605D08F}" destId="{205D0F81-6BC3-48A0-B0E8-54ADAE1C3336}" srcOrd="0" destOrd="0" presId="urn:microsoft.com/office/officeart/2016/7/layout/VerticalSolidActionList"/>
    <dgm:cxn modelId="{65DFB5D2-FC45-41C7-AEE3-B03B509306D6}" type="presParOf" srcId="{5EF5F53D-08BF-4F0F-BBEA-AB2E1605D08F}" destId="{BE69FBFC-1D36-48D8-BCD0-AE3853392AAF}" srcOrd="1" destOrd="0" presId="urn:microsoft.com/office/officeart/2016/7/layout/VerticalSolidActionList"/>
    <dgm:cxn modelId="{0685E9A5-2D18-4240-AE83-FEDD7E0C6117}" type="presParOf" srcId="{8954F32B-2E70-4D2A-A657-438D29000FEB}" destId="{2C9D0D69-8286-49D0-8151-AB9FD2C1A80A}" srcOrd="11" destOrd="0" presId="urn:microsoft.com/office/officeart/2016/7/layout/VerticalSolidActionList"/>
    <dgm:cxn modelId="{0ECA0DF2-B14A-4610-A0D6-4665BF04174F}" type="presParOf" srcId="{8954F32B-2E70-4D2A-A657-438D29000FEB}" destId="{CF85F1A6-2951-4181-B3A6-8D7127F3F3E1}" srcOrd="12" destOrd="0" presId="urn:microsoft.com/office/officeart/2016/7/layout/VerticalSolidActionList"/>
    <dgm:cxn modelId="{DE4D6553-59E6-4C7D-A828-E841E2E7F4A6}" type="presParOf" srcId="{CF85F1A6-2951-4181-B3A6-8D7127F3F3E1}" destId="{71E6733A-2F95-4939-A340-0E35A1AE7F07}" srcOrd="0" destOrd="0" presId="urn:microsoft.com/office/officeart/2016/7/layout/VerticalSolidActionList"/>
    <dgm:cxn modelId="{12D76BB1-5C80-458F-BC26-2509C2896D0D}" type="presParOf" srcId="{CF85F1A6-2951-4181-B3A6-8D7127F3F3E1}" destId="{3A2FFE19-84DD-4C05-8313-989CC693D913}" srcOrd="1" destOrd="0" presId="urn:microsoft.com/office/officeart/2016/7/layout/VerticalSolidActionList"/>
    <dgm:cxn modelId="{BC095BCD-04FE-4986-BEBF-B811D3435D21}" type="presParOf" srcId="{8954F32B-2E70-4D2A-A657-438D29000FEB}" destId="{300D8822-661D-40F7-89D1-B39F4B656732}" srcOrd="13" destOrd="0" presId="urn:microsoft.com/office/officeart/2016/7/layout/VerticalSolidActionList"/>
    <dgm:cxn modelId="{FF6D9480-6A63-4F7F-966B-A7C98DEA1824}" type="presParOf" srcId="{8954F32B-2E70-4D2A-A657-438D29000FEB}" destId="{A1B1B704-46CE-4CC0-83BE-E32510550D92}" srcOrd="14" destOrd="0" presId="urn:microsoft.com/office/officeart/2016/7/layout/VerticalSolidActionList"/>
    <dgm:cxn modelId="{E81AB95C-92FE-47D2-8032-699989B4A9DD}" type="presParOf" srcId="{A1B1B704-46CE-4CC0-83BE-E32510550D92}" destId="{08FE7375-96C0-45CC-86CB-6A953A62D4CE}" srcOrd="0" destOrd="0" presId="urn:microsoft.com/office/officeart/2016/7/layout/VerticalSolidActionList"/>
    <dgm:cxn modelId="{0F7620D6-A61C-443E-B2C5-C0C8A7FEB2A6}" type="presParOf" srcId="{A1B1B704-46CE-4CC0-83BE-E32510550D92}" destId="{BE642D29-8EB5-4CAB-A82D-CCBB1219548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5DEA7C3-2A3C-4FC2-BF3A-6CDA3ABB2AA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102A6C2-9D51-4794-B778-90C3B193E578}">
      <dgm:prSet/>
      <dgm:spPr/>
      <dgm:t>
        <a:bodyPr/>
        <a:lstStyle/>
        <a:p>
          <a:r>
            <a:rPr lang="en-US" b="0" i="0" dirty="0"/>
            <a:t>Visitor</a:t>
          </a:r>
          <a:endParaRPr lang="en-US" dirty="0"/>
        </a:p>
      </dgm:t>
    </dgm:pt>
    <dgm:pt modelId="{3E9CEDFB-799B-4AF2-BEE6-14A28572A43B}" type="parTrans" cxnId="{F316F027-16E6-41BE-88FF-9272B5A4FC27}">
      <dgm:prSet/>
      <dgm:spPr/>
      <dgm:t>
        <a:bodyPr/>
        <a:lstStyle/>
        <a:p>
          <a:endParaRPr lang="en-US"/>
        </a:p>
      </dgm:t>
    </dgm:pt>
    <dgm:pt modelId="{5FE5B20C-1EC2-4397-AC5B-9D55086429EF}" type="sibTrans" cxnId="{F316F027-16E6-41BE-88FF-9272B5A4FC27}">
      <dgm:prSet/>
      <dgm:spPr/>
      <dgm:t>
        <a:bodyPr/>
        <a:lstStyle/>
        <a:p>
          <a:endParaRPr lang="en-US"/>
        </a:p>
      </dgm:t>
    </dgm:pt>
    <dgm:pt modelId="{A4E768AD-8459-401D-A237-E72F20A6C48C}">
      <dgm:prSet/>
      <dgm:spPr/>
      <dgm:t>
        <a:bodyPr/>
        <a:lstStyle/>
        <a:p>
          <a:r>
            <a:rPr lang="en-US" b="0" i="0"/>
            <a:t>Client</a:t>
          </a:r>
          <a:endParaRPr lang="en-US"/>
        </a:p>
      </dgm:t>
    </dgm:pt>
    <dgm:pt modelId="{8764A5BC-2E83-4CBF-8BB6-58B396C02211}" type="parTrans" cxnId="{F720EF67-AD94-443A-BB57-6BF1B2C54241}">
      <dgm:prSet/>
      <dgm:spPr/>
      <dgm:t>
        <a:bodyPr/>
        <a:lstStyle/>
        <a:p>
          <a:endParaRPr lang="en-US"/>
        </a:p>
      </dgm:t>
    </dgm:pt>
    <dgm:pt modelId="{CBFC5D62-F893-4D52-AB73-0A0022760D37}" type="sibTrans" cxnId="{F720EF67-AD94-443A-BB57-6BF1B2C54241}">
      <dgm:prSet/>
      <dgm:spPr/>
      <dgm:t>
        <a:bodyPr/>
        <a:lstStyle/>
        <a:p>
          <a:endParaRPr lang="en-US"/>
        </a:p>
      </dgm:t>
    </dgm:pt>
    <dgm:pt modelId="{49E3A28E-D5E2-484D-888E-2B5D4496E911}">
      <dgm:prSet/>
      <dgm:spPr/>
      <dgm:t>
        <a:bodyPr/>
        <a:lstStyle/>
        <a:p>
          <a:r>
            <a:rPr lang="en-US" b="0" i="0"/>
            <a:t>Doctor</a:t>
          </a:r>
          <a:endParaRPr lang="en-US"/>
        </a:p>
      </dgm:t>
    </dgm:pt>
    <dgm:pt modelId="{6FB61914-56E9-45D1-BB7B-0EB343C3A857}" type="parTrans" cxnId="{41EAD127-ACCC-42E5-9AB3-97946F28E372}">
      <dgm:prSet/>
      <dgm:spPr/>
      <dgm:t>
        <a:bodyPr/>
        <a:lstStyle/>
        <a:p>
          <a:endParaRPr lang="en-US"/>
        </a:p>
      </dgm:t>
    </dgm:pt>
    <dgm:pt modelId="{1247A172-449A-442B-919C-A46D7FF3E0B0}" type="sibTrans" cxnId="{41EAD127-ACCC-42E5-9AB3-97946F28E372}">
      <dgm:prSet/>
      <dgm:spPr/>
      <dgm:t>
        <a:bodyPr/>
        <a:lstStyle/>
        <a:p>
          <a:endParaRPr lang="en-US"/>
        </a:p>
      </dgm:t>
    </dgm:pt>
    <dgm:pt modelId="{22E744EA-2F47-4EEA-9C01-45280126D080}">
      <dgm:prSet/>
      <dgm:spPr/>
      <dgm:t>
        <a:bodyPr/>
        <a:lstStyle/>
        <a:p>
          <a:r>
            <a:rPr lang="en-US" b="0" i="0"/>
            <a:t>Administrator</a:t>
          </a:r>
          <a:endParaRPr lang="en-US"/>
        </a:p>
      </dgm:t>
    </dgm:pt>
    <dgm:pt modelId="{2EAE031C-7ECD-400F-9A83-1F50A03BE1B3}" type="parTrans" cxnId="{A3B547ED-D201-4733-99B3-93556793FD68}">
      <dgm:prSet/>
      <dgm:spPr/>
      <dgm:t>
        <a:bodyPr/>
        <a:lstStyle/>
        <a:p>
          <a:endParaRPr lang="en-US"/>
        </a:p>
      </dgm:t>
    </dgm:pt>
    <dgm:pt modelId="{D333379D-A50E-47F5-89C4-BD359292CEF3}" type="sibTrans" cxnId="{A3B547ED-D201-4733-99B3-93556793FD68}">
      <dgm:prSet/>
      <dgm:spPr/>
      <dgm:t>
        <a:bodyPr/>
        <a:lstStyle/>
        <a:p>
          <a:endParaRPr lang="en-US"/>
        </a:p>
      </dgm:t>
    </dgm:pt>
    <dgm:pt modelId="{CD2B2BEA-0EF2-45FD-B9C0-89AD26DBFD53}" type="pres">
      <dgm:prSet presAssocID="{25DEA7C3-2A3C-4FC2-BF3A-6CDA3ABB2AA1}" presName="root" presStyleCnt="0">
        <dgm:presLayoutVars>
          <dgm:dir/>
          <dgm:resizeHandles val="exact"/>
        </dgm:presLayoutVars>
      </dgm:prSet>
      <dgm:spPr/>
    </dgm:pt>
    <dgm:pt modelId="{74EE8188-6C20-4D34-8AA2-435C25E6531E}" type="pres">
      <dgm:prSet presAssocID="{7102A6C2-9D51-4794-B778-90C3B193E578}" presName="compNode" presStyleCnt="0"/>
      <dgm:spPr/>
    </dgm:pt>
    <dgm:pt modelId="{B0981132-1E7B-4B2C-95E5-AA76C737DC8B}" type="pres">
      <dgm:prSet presAssocID="{7102A6C2-9D51-4794-B778-90C3B193E5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6B818C3-D8D5-4B79-949E-F07B6A08CE31}" type="pres">
      <dgm:prSet presAssocID="{7102A6C2-9D51-4794-B778-90C3B193E578}" presName="spaceRect" presStyleCnt="0"/>
      <dgm:spPr/>
    </dgm:pt>
    <dgm:pt modelId="{E62E2F7F-193E-4F43-A5E6-FA029C7B8B13}" type="pres">
      <dgm:prSet presAssocID="{7102A6C2-9D51-4794-B778-90C3B193E578}" presName="textRect" presStyleLbl="revTx" presStyleIdx="0" presStyleCnt="4">
        <dgm:presLayoutVars>
          <dgm:chMax val="1"/>
          <dgm:chPref val="1"/>
        </dgm:presLayoutVars>
      </dgm:prSet>
      <dgm:spPr/>
    </dgm:pt>
    <dgm:pt modelId="{B0FD3196-E9C6-4116-AB78-771378A1C0CC}" type="pres">
      <dgm:prSet presAssocID="{5FE5B20C-1EC2-4397-AC5B-9D55086429EF}" presName="sibTrans" presStyleCnt="0"/>
      <dgm:spPr/>
    </dgm:pt>
    <dgm:pt modelId="{B9F95811-BC1B-43B4-ADBA-D7C34804A25F}" type="pres">
      <dgm:prSet presAssocID="{A4E768AD-8459-401D-A237-E72F20A6C48C}" presName="compNode" presStyleCnt="0"/>
      <dgm:spPr/>
    </dgm:pt>
    <dgm:pt modelId="{87ADAF4A-436E-42CC-934D-3C8530EC04AC}" type="pres">
      <dgm:prSet presAssocID="{A4E768AD-8459-401D-A237-E72F20A6C4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F4F520DB-F48E-4124-839E-6F41C38FDC6C}" type="pres">
      <dgm:prSet presAssocID="{A4E768AD-8459-401D-A237-E72F20A6C48C}" presName="spaceRect" presStyleCnt="0"/>
      <dgm:spPr/>
    </dgm:pt>
    <dgm:pt modelId="{592278D7-6E42-490E-8C08-52C05206913E}" type="pres">
      <dgm:prSet presAssocID="{A4E768AD-8459-401D-A237-E72F20A6C48C}" presName="textRect" presStyleLbl="revTx" presStyleIdx="1" presStyleCnt="4">
        <dgm:presLayoutVars>
          <dgm:chMax val="1"/>
          <dgm:chPref val="1"/>
        </dgm:presLayoutVars>
      </dgm:prSet>
      <dgm:spPr/>
    </dgm:pt>
    <dgm:pt modelId="{065EECB8-8240-48CA-9375-9F8D9AFA2889}" type="pres">
      <dgm:prSet presAssocID="{CBFC5D62-F893-4D52-AB73-0A0022760D37}" presName="sibTrans" presStyleCnt="0"/>
      <dgm:spPr/>
    </dgm:pt>
    <dgm:pt modelId="{E4E49EB9-5AA5-4670-9B60-E3BE8A94EE35}" type="pres">
      <dgm:prSet presAssocID="{49E3A28E-D5E2-484D-888E-2B5D4496E911}" presName="compNode" presStyleCnt="0"/>
      <dgm:spPr/>
    </dgm:pt>
    <dgm:pt modelId="{C974C2A8-D532-4E0A-B38A-F54A5DB99AB6}" type="pres">
      <dgm:prSet presAssocID="{49E3A28E-D5E2-484D-888E-2B5D4496E9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75220796-8320-47D8-8B3A-0C19658D8B8D}" type="pres">
      <dgm:prSet presAssocID="{49E3A28E-D5E2-484D-888E-2B5D4496E911}" presName="spaceRect" presStyleCnt="0"/>
      <dgm:spPr/>
    </dgm:pt>
    <dgm:pt modelId="{41B99FA6-9528-4F9B-9AF5-BAA836AF9CBC}" type="pres">
      <dgm:prSet presAssocID="{49E3A28E-D5E2-484D-888E-2B5D4496E911}" presName="textRect" presStyleLbl="revTx" presStyleIdx="2" presStyleCnt="4">
        <dgm:presLayoutVars>
          <dgm:chMax val="1"/>
          <dgm:chPref val="1"/>
        </dgm:presLayoutVars>
      </dgm:prSet>
      <dgm:spPr/>
    </dgm:pt>
    <dgm:pt modelId="{05844C5F-578B-463D-9AAA-27CF260F65A9}" type="pres">
      <dgm:prSet presAssocID="{1247A172-449A-442B-919C-A46D7FF3E0B0}" presName="sibTrans" presStyleCnt="0"/>
      <dgm:spPr/>
    </dgm:pt>
    <dgm:pt modelId="{1EAD46A1-B94F-4C70-A433-57DC66C644E9}" type="pres">
      <dgm:prSet presAssocID="{22E744EA-2F47-4EEA-9C01-45280126D080}" presName="compNode" presStyleCnt="0"/>
      <dgm:spPr/>
    </dgm:pt>
    <dgm:pt modelId="{07167B3C-A50A-45D0-A17E-1B8D4905BEC8}" type="pres">
      <dgm:prSet presAssocID="{22E744EA-2F47-4EEA-9C01-45280126D08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42B10026-811A-42A4-8178-1FFE96D2E5D2}" type="pres">
      <dgm:prSet presAssocID="{22E744EA-2F47-4EEA-9C01-45280126D080}" presName="spaceRect" presStyleCnt="0"/>
      <dgm:spPr/>
    </dgm:pt>
    <dgm:pt modelId="{9B00DC36-79D3-4111-8A68-EC0CF2875F4B}" type="pres">
      <dgm:prSet presAssocID="{22E744EA-2F47-4EEA-9C01-45280126D08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1EAD127-ACCC-42E5-9AB3-97946F28E372}" srcId="{25DEA7C3-2A3C-4FC2-BF3A-6CDA3ABB2AA1}" destId="{49E3A28E-D5E2-484D-888E-2B5D4496E911}" srcOrd="2" destOrd="0" parTransId="{6FB61914-56E9-45D1-BB7B-0EB343C3A857}" sibTransId="{1247A172-449A-442B-919C-A46D7FF3E0B0}"/>
    <dgm:cxn modelId="{F316F027-16E6-41BE-88FF-9272B5A4FC27}" srcId="{25DEA7C3-2A3C-4FC2-BF3A-6CDA3ABB2AA1}" destId="{7102A6C2-9D51-4794-B778-90C3B193E578}" srcOrd="0" destOrd="0" parTransId="{3E9CEDFB-799B-4AF2-BEE6-14A28572A43B}" sibTransId="{5FE5B20C-1EC2-4397-AC5B-9D55086429EF}"/>
    <dgm:cxn modelId="{569AB55B-5A23-4372-81F3-14EEA83BF248}" type="presOf" srcId="{49E3A28E-D5E2-484D-888E-2B5D4496E911}" destId="{41B99FA6-9528-4F9B-9AF5-BAA836AF9CBC}" srcOrd="0" destOrd="0" presId="urn:microsoft.com/office/officeart/2018/2/layout/IconLabelList"/>
    <dgm:cxn modelId="{0EE2B041-12EE-4574-BE8B-0FC4C34B9BB4}" type="presOf" srcId="{A4E768AD-8459-401D-A237-E72F20A6C48C}" destId="{592278D7-6E42-490E-8C08-52C05206913E}" srcOrd="0" destOrd="0" presId="urn:microsoft.com/office/officeart/2018/2/layout/IconLabelList"/>
    <dgm:cxn modelId="{F720EF67-AD94-443A-BB57-6BF1B2C54241}" srcId="{25DEA7C3-2A3C-4FC2-BF3A-6CDA3ABB2AA1}" destId="{A4E768AD-8459-401D-A237-E72F20A6C48C}" srcOrd="1" destOrd="0" parTransId="{8764A5BC-2E83-4CBF-8BB6-58B396C02211}" sibTransId="{CBFC5D62-F893-4D52-AB73-0A0022760D37}"/>
    <dgm:cxn modelId="{A7B31C89-0832-4F90-9BC0-5582DE8C7E86}" type="presOf" srcId="{22E744EA-2F47-4EEA-9C01-45280126D080}" destId="{9B00DC36-79D3-4111-8A68-EC0CF2875F4B}" srcOrd="0" destOrd="0" presId="urn:microsoft.com/office/officeart/2018/2/layout/IconLabelList"/>
    <dgm:cxn modelId="{196B76BE-3EED-4B8A-BD85-56576FD0C4AD}" type="presOf" srcId="{7102A6C2-9D51-4794-B778-90C3B193E578}" destId="{E62E2F7F-193E-4F43-A5E6-FA029C7B8B13}" srcOrd="0" destOrd="0" presId="urn:microsoft.com/office/officeart/2018/2/layout/IconLabelList"/>
    <dgm:cxn modelId="{45DCCDE7-8DC2-4F53-B2E7-811FA7F849E0}" type="presOf" srcId="{25DEA7C3-2A3C-4FC2-BF3A-6CDA3ABB2AA1}" destId="{CD2B2BEA-0EF2-45FD-B9C0-89AD26DBFD53}" srcOrd="0" destOrd="0" presId="urn:microsoft.com/office/officeart/2018/2/layout/IconLabelList"/>
    <dgm:cxn modelId="{A3B547ED-D201-4733-99B3-93556793FD68}" srcId="{25DEA7C3-2A3C-4FC2-BF3A-6CDA3ABB2AA1}" destId="{22E744EA-2F47-4EEA-9C01-45280126D080}" srcOrd="3" destOrd="0" parTransId="{2EAE031C-7ECD-400F-9A83-1F50A03BE1B3}" sibTransId="{D333379D-A50E-47F5-89C4-BD359292CEF3}"/>
    <dgm:cxn modelId="{33BDACDA-0B83-4367-8513-D5BCD0FF00FF}" type="presParOf" srcId="{CD2B2BEA-0EF2-45FD-B9C0-89AD26DBFD53}" destId="{74EE8188-6C20-4D34-8AA2-435C25E6531E}" srcOrd="0" destOrd="0" presId="urn:microsoft.com/office/officeart/2018/2/layout/IconLabelList"/>
    <dgm:cxn modelId="{44256E58-A7E7-4624-900E-E47539E39EC7}" type="presParOf" srcId="{74EE8188-6C20-4D34-8AA2-435C25E6531E}" destId="{B0981132-1E7B-4B2C-95E5-AA76C737DC8B}" srcOrd="0" destOrd="0" presId="urn:microsoft.com/office/officeart/2018/2/layout/IconLabelList"/>
    <dgm:cxn modelId="{80F1C064-5E36-488B-A3EB-068529BE4D86}" type="presParOf" srcId="{74EE8188-6C20-4D34-8AA2-435C25E6531E}" destId="{96B818C3-D8D5-4B79-949E-F07B6A08CE31}" srcOrd="1" destOrd="0" presId="urn:microsoft.com/office/officeart/2018/2/layout/IconLabelList"/>
    <dgm:cxn modelId="{13C7B812-F701-4F6A-B9CE-11E67CCCCD7F}" type="presParOf" srcId="{74EE8188-6C20-4D34-8AA2-435C25E6531E}" destId="{E62E2F7F-193E-4F43-A5E6-FA029C7B8B13}" srcOrd="2" destOrd="0" presId="urn:microsoft.com/office/officeart/2018/2/layout/IconLabelList"/>
    <dgm:cxn modelId="{3EAD8E11-D955-416A-9194-428F775AFD25}" type="presParOf" srcId="{CD2B2BEA-0EF2-45FD-B9C0-89AD26DBFD53}" destId="{B0FD3196-E9C6-4116-AB78-771378A1C0CC}" srcOrd="1" destOrd="0" presId="urn:microsoft.com/office/officeart/2018/2/layout/IconLabelList"/>
    <dgm:cxn modelId="{D0EBEE92-AA89-48E6-89E5-6E43FD03EC9D}" type="presParOf" srcId="{CD2B2BEA-0EF2-45FD-B9C0-89AD26DBFD53}" destId="{B9F95811-BC1B-43B4-ADBA-D7C34804A25F}" srcOrd="2" destOrd="0" presId="urn:microsoft.com/office/officeart/2018/2/layout/IconLabelList"/>
    <dgm:cxn modelId="{917E7C23-5E7E-4D46-813B-693CFC321A2D}" type="presParOf" srcId="{B9F95811-BC1B-43B4-ADBA-D7C34804A25F}" destId="{87ADAF4A-436E-42CC-934D-3C8530EC04AC}" srcOrd="0" destOrd="0" presId="urn:microsoft.com/office/officeart/2018/2/layout/IconLabelList"/>
    <dgm:cxn modelId="{5A2F0AB9-08DF-4C17-83EE-8CA064591088}" type="presParOf" srcId="{B9F95811-BC1B-43B4-ADBA-D7C34804A25F}" destId="{F4F520DB-F48E-4124-839E-6F41C38FDC6C}" srcOrd="1" destOrd="0" presId="urn:microsoft.com/office/officeart/2018/2/layout/IconLabelList"/>
    <dgm:cxn modelId="{E365F3E0-11C1-4AAE-A227-4246559622C4}" type="presParOf" srcId="{B9F95811-BC1B-43B4-ADBA-D7C34804A25F}" destId="{592278D7-6E42-490E-8C08-52C05206913E}" srcOrd="2" destOrd="0" presId="urn:microsoft.com/office/officeart/2018/2/layout/IconLabelList"/>
    <dgm:cxn modelId="{FF045266-B397-4177-BA1B-AA728C2CDD15}" type="presParOf" srcId="{CD2B2BEA-0EF2-45FD-B9C0-89AD26DBFD53}" destId="{065EECB8-8240-48CA-9375-9F8D9AFA2889}" srcOrd="3" destOrd="0" presId="urn:microsoft.com/office/officeart/2018/2/layout/IconLabelList"/>
    <dgm:cxn modelId="{AD7C8EB8-E376-4E86-A21D-CED0661D2B9D}" type="presParOf" srcId="{CD2B2BEA-0EF2-45FD-B9C0-89AD26DBFD53}" destId="{E4E49EB9-5AA5-4670-9B60-E3BE8A94EE35}" srcOrd="4" destOrd="0" presId="urn:microsoft.com/office/officeart/2018/2/layout/IconLabelList"/>
    <dgm:cxn modelId="{644026E6-7BC7-40CE-86E4-E2EBC0113544}" type="presParOf" srcId="{E4E49EB9-5AA5-4670-9B60-E3BE8A94EE35}" destId="{C974C2A8-D532-4E0A-B38A-F54A5DB99AB6}" srcOrd="0" destOrd="0" presId="urn:microsoft.com/office/officeart/2018/2/layout/IconLabelList"/>
    <dgm:cxn modelId="{A8FCB431-4EDD-49E9-A8DE-D535250FAAA4}" type="presParOf" srcId="{E4E49EB9-5AA5-4670-9B60-E3BE8A94EE35}" destId="{75220796-8320-47D8-8B3A-0C19658D8B8D}" srcOrd="1" destOrd="0" presId="urn:microsoft.com/office/officeart/2018/2/layout/IconLabelList"/>
    <dgm:cxn modelId="{20B2EB23-FEDA-4F2F-86C9-6AEA646E8F0B}" type="presParOf" srcId="{E4E49EB9-5AA5-4670-9B60-E3BE8A94EE35}" destId="{41B99FA6-9528-4F9B-9AF5-BAA836AF9CBC}" srcOrd="2" destOrd="0" presId="urn:microsoft.com/office/officeart/2018/2/layout/IconLabelList"/>
    <dgm:cxn modelId="{DA26EA1C-B807-4690-BB7B-E551D07D1AB2}" type="presParOf" srcId="{CD2B2BEA-0EF2-45FD-B9C0-89AD26DBFD53}" destId="{05844C5F-578B-463D-9AAA-27CF260F65A9}" srcOrd="5" destOrd="0" presId="urn:microsoft.com/office/officeart/2018/2/layout/IconLabelList"/>
    <dgm:cxn modelId="{FEA491A1-CE7B-49BB-A9F8-6D065171772D}" type="presParOf" srcId="{CD2B2BEA-0EF2-45FD-B9C0-89AD26DBFD53}" destId="{1EAD46A1-B94F-4C70-A433-57DC66C644E9}" srcOrd="6" destOrd="0" presId="urn:microsoft.com/office/officeart/2018/2/layout/IconLabelList"/>
    <dgm:cxn modelId="{94093CA9-D7A9-418F-8A18-F3EA7D2869C5}" type="presParOf" srcId="{1EAD46A1-B94F-4C70-A433-57DC66C644E9}" destId="{07167B3C-A50A-45D0-A17E-1B8D4905BEC8}" srcOrd="0" destOrd="0" presId="urn:microsoft.com/office/officeart/2018/2/layout/IconLabelList"/>
    <dgm:cxn modelId="{2608C4FE-82F1-42FB-A72A-1BA644D2B8B4}" type="presParOf" srcId="{1EAD46A1-B94F-4C70-A433-57DC66C644E9}" destId="{42B10026-811A-42A4-8178-1FFE96D2E5D2}" srcOrd="1" destOrd="0" presId="urn:microsoft.com/office/officeart/2018/2/layout/IconLabelList"/>
    <dgm:cxn modelId="{9C02E609-F62D-4B76-A618-4414DAF0B059}" type="presParOf" srcId="{1EAD46A1-B94F-4C70-A433-57DC66C644E9}" destId="{9B00DC36-79D3-4111-8A68-EC0CF2875F4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FAB46-6E63-4A4E-9CCD-5A4758EA2672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3D902E-6083-4F45-804E-B16BD2A552E2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411CA-7833-4DB1-AAD5-EBC567D460A7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Reduces transportation costs</a:t>
          </a:r>
          <a:endParaRPr lang="en-US" sz="2400" kern="1200"/>
        </a:p>
      </dsp:txBody>
      <dsp:txXfrm>
        <a:off x="1508391" y="558"/>
        <a:ext cx="4987658" cy="1305966"/>
      </dsp:txXfrm>
    </dsp:sp>
    <dsp:sp modelId="{B11AC499-9AA8-44A6-83D0-A82D722349DC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BF7C5-0F3E-4AEC-AF09-741CDDA0CBB5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978AA-5E12-4F70-9BAE-E7CADE66E213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Makes patient-doctor communications easier</a:t>
          </a:r>
          <a:endParaRPr lang="en-US" sz="2400" kern="1200"/>
        </a:p>
      </dsp:txBody>
      <dsp:txXfrm>
        <a:off x="1508391" y="1633016"/>
        <a:ext cx="4987658" cy="1305966"/>
      </dsp:txXfrm>
    </dsp:sp>
    <dsp:sp modelId="{71A3DBB4-7BFF-4F4F-9667-00E977328294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A820C-C219-414E-B371-2624EAA770A1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5A226-F42B-44B7-A3A0-D5F1BAF9E9BB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Takes advantage of multimedia to improve health care services</a:t>
          </a:r>
          <a:endParaRPr lang="en-US" sz="2400" kern="1200"/>
        </a:p>
      </dsp:txBody>
      <dsp:txXfrm>
        <a:off x="1508391" y="3265475"/>
        <a:ext cx="4987658" cy="13059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5EB2E-1BB2-41B2-BCB7-A9958EA4104C}">
      <dsp:nvSpPr>
        <dsp:cNvPr id="0" name=""/>
        <dsp:cNvSpPr/>
      </dsp:nvSpPr>
      <dsp:spPr>
        <a:xfrm>
          <a:off x="1299209" y="0"/>
          <a:ext cx="5196839" cy="45720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1161288" rIns="100833" bIns="116128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RG.1: Register</a:t>
          </a:r>
        </a:p>
      </dsp:txBody>
      <dsp:txXfrm>
        <a:off x="1299209" y="0"/>
        <a:ext cx="5196839" cy="4572000"/>
      </dsp:txXfrm>
    </dsp:sp>
    <dsp:sp modelId="{A21FE472-5C9B-4779-B283-4EA45C96BEF6}">
      <dsp:nvSpPr>
        <dsp:cNvPr id="0" name=""/>
        <dsp:cNvSpPr/>
      </dsp:nvSpPr>
      <dsp:spPr>
        <a:xfrm>
          <a:off x="0" y="0"/>
          <a:ext cx="1299209" cy="45720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451612" rIns="68750" bIns="45161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Register</a:t>
          </a:r>
        </a:p>
      </dsp:txBody>
      <dsp:txXfrm>
        <a:off x="0" y="0"/>
        <a:ext cx="1299209" cy="4572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5EB2E-1BB2-41B2-BCB7-A9958EA4104C}">
      <dsp:nvSpPr>
        <dsp:cNvPr id="0" name=""/>
        <dsp:cNvSpPr/>
      </dsp:nvSpPr>
      <dsp:spPr>
        <a:xfrm>
          <a:off x="1299209" y="1986"/>
          <a:ext cx="5196839" cy="8717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221427" rIns="100833" bIns="22142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RC.1: Request to be paternalized from doctor via e-mail and private live chat acceptance</a:t>
          </a:r>
        </a:p>
      </dsp:txBody>
      <dsp:txXfrm>
        <a:off x="1299209" y="1986"/>
        <a:ext cx="5196839" cy="871760"/>
      </dsp:txXfrm>
    </dsp:sp>
    <dsp:sp modelId="{A21FE472-5C9B-4779-B283-4EA45C96BEF6}">
      <dsp:nvSpPr>
        <dsp:cNvPr id="0" name=""/>
        <dsp:cNvSpPr/>
      </dsp:nvSpPr>
      <dsp:spPr>
        <a:xfrm>
          <a:off x="0" y="1986"/>
          <a:ext cx="1299209" cy="87176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86111" rIns="68750" bIns="861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Request</a:t>
          </a:r>
        </a:p>
      </dsp:txBody>
      <dsp:txXfrm>
        <a:off x="0" y="1986"/>
        <a:ext cx="1299209" cy="871760"/>
      </dsp:txXfrm>
    </dsp:sp>
    <dsp:sp modelId="{BF5A5CA1-5A91-4290-89EA-253D0E1345AF}">
      <dsp:nvSpPr>
        <dsp:cNvPr id="0" name=""/>
        <dsp:cNvSpPr/>
      </dsp:nvSpPr>
      <dsp:spPr>
        <a:xfrm>
          <a:off x="1299209" y="926053"/>
          <a:ext cx="5196839" cy="87176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221427" rIns="100833" bIns="22142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RC.2: Exchange emails with a doctor</a:t>
          </a:r>
        </a:p>
      </dsp:txBody>
      <dsp:txXfrm>
        <a:off x="1299209" y="926053"/>
        <a:ext cx="5196839" cy="871760"/>
      </dsp:txXfrm>
    </dsp:sp>
    <dsp:sp modelId="{CAFC6E9E-0BF7-46DE-8048-3DED3AB8E6DB}">
      <dsp:nvSpPr>
        <dsp:cNvPr id="0" name=""/>
        <dsp:cNvSpPr/>
      </dsp:nvSpPr>
      <dsp:spPr>
        <a:xfrm>
          <a:off x="0" y="926053"/>
          <a:ext cx="1299209" cy="87176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86111" rIns="68750" bIns="861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Exchange</a:t>
          </a:r>
        </a:p>
      </dsp:txBody>
      <dsp:txXfrm>
        <a:off x="0" y="926053"/>
        <a:ext cx="1299209" cy="871760"/>
      </dsp:txXfrm>
    </dsp:sp>
    <dsp:sp modelId="{C4FE487E-06CA-4062-9B16-6F817B9951AF}">
      <dsp:nvSpPr>
        <dsp:cNvPr id="0" name=""/>
        <dsp:cNvSpPr/>
      </dsp:nvSpPr>
      <dsp:spPr>
        <a:xfrm>
          <a:off x="1299209" y="1850119"/>
          <a:ext cx="5196839" cy="87176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221427" rIns="100833" bIns="22142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RC.3: List online doctors</a:t>
          </a:r>
        </a:p>
      </dsp:txBody>
      <dsp:txXfrm>
        <a:off x="1299209" y="1850119"/>
        <a:ext cx="5196839" cy="871760"/>
      </dsp:txXfrm>
    </dsp:sp>
    <dsp:sp modelId="{EDBBD91D-462B-4EE0-A227-32DF25E1F499}">
      <dsp:nvSpPr>
        <dsp:cNvPr id="0" name=""/>
        <dsp:cNvSpPr/>
      </dsp:nvSpPr>
      <dsp:spPr>
        <a:xfrm>
          <a:off x="0" y="1850119"/>
          <a:ext cx="1299209" cy="87176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86111" rIns="68750" bIns="861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List</a:t>
          </a:r>
        </a:p>
      </dsp:txBody>
      <dsp:txXfrm>
        <a:off x="0" y="1850119"/>
        <a:ext cx="1299209" cy="871760"/>
      </dsp:txXfrm>
    </dsp:sp>
    <dsp:sp modelId="{7982ABF5-85D9-4850-99A3-55E129E2AF8C}">
      <dsp:nvSpPr>
        <dsp:cNvPr id="0" name=""/>
        <dsp:cNvSpPr/>
      </dsp:nvSpPr>
      <dsp:spPr>
        <a:xfrm>
          <a:off x="1299209" y="2774186"/>
          <a:ext cx="5196839" cy="87176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221427" rIns="100833" bIns="22142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RC.4: Start private live chat with doctor</a:t>
          </a:r>
        </a:p>
      </dsp:txBody>
      <dsp:txXfrm>
        <a:off x="1299209" y="2774186"/>
        <a:ext cx="5196839" cy="871760"/>
      </dsp:txXfrm>
    </dsp:sp>
    <dsp:sp modelId="{8B5075D9-52BC-424C-B5E5-702E1E249285}">
      <dsp:nvSpPr>
        <dsp:cNvPr id="0" name=""/>
        <dsp:cNvSpPr/>
      </dsp:nvSpPr>
      <dsp:spPr>
        <a:xfrm>
          <a:off x="0" y="2774186"/>
          <a:ext cx="1299209" cy="8717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86111" rIns="68750" bIns="861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Start</a:t>
          </a:r>
        </a:p>
      </dsp:txBody>
      <dsp:txXfrm>
        <a:off x="0" y="2774186"/>
        <a:ext cx="1299209" cy="871760"/>
      </dsp:txXfrm>
    </dsp:sp>
    <dsp:sp modelId="{F3E9448A-4D19-446A-8C6E-F7D55566DEB8}">
      <dsp:nvSpPr>
        <dsp:cNvPr id="0" name=""/>
        <dsp:cNvSpPr/>
      </dsp:nvSpPr>
      <dsp:spPr>
        <a:xfrm>
          <a:off x="1299209" y="3698252"/>
          <a:ext cx="5196839" cy="87176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221427" rIns="100833" bIns="22142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RC.5: View private text live chat history</a:t>
          </a:r>
        </a:p>
      </dsp:txBody>
      <dsp:txXfrm>
        <a:off x="1299209" y="3698252"/>
        <a:ext cx="5196839" cy="871760"/>
      </dsp:txXfrm>
    </dsp:sp>
    <dsp:sp modelId="{EC55209B-69CA-45D1-B110-C58308AA57D7}">
      <dsp:nvSpPr>
        <dsp:cNvPr id="0" name=""/>
        <dsp:cNvSpPr/>
      </dsp:nvSpPr>
      <dsp:spPr>
        <a:xfrm>
          <a:off x="0" y="3698252"/>
          <a:ext cx="1299209" cy="87176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86111" rIns="68750" bIns="8611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View</a:t>
          </a:r>
        </a:p>
      </dsp:txBody>
      <dsp:txXfrm>
        <a:off x="0" y="3698252"/>
        <a:ext cx="1299209" cy="8717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5EB2E-1BB2-41B2-BCB7-A9958EA4104C}">
      <dsp:nvSpPr>
        <dsp:cNvPr id="0" name=""/>
        <dsp:cNvSpPr/>
      </dsp:nvSpPr>
      <dsp:spPr>
        <a:xfrm>
          <a:off x="1299209" y="558"/>
          <a:ext cx="5196839" cy="7255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184286" rIns="100833" bIns="18428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RD.1: Approve a client’s paternalization request</a:t>
          </a:r>
        </a:p>
      </dsp:txBody>
      <dsp:txXfrm>
        <a:off x="1299209" y="558"/>
        <a:ext cx="5196839" cy="725537"/>
      </dsp:txXfrm>
    </dsp:sp>
    <dsp:sp modelId="{A21FE472-5C9B-4779-B283-4EA45C96BEF6}">
      <dsp:nvSpPr>
        <dsp:cNvPr id="0" name=""/>
        <dsp:cNvSpPr/>
      </dsp:nvSpPr>
      <dsp:spPr>
        <a:xfrm>
          <a:off x="0" y="558"/>
          <a:ext cx="1299209" cy="7255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71667" rIns="68750" bIns="7166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Approve</a:t>
          </a:r>
        </a:p>
      </dsp:txBody>
      <dsp:txXfrm>
        <a:off x="0" y="558"/>
        <a:ext cx="1299209" cy="725537"/>
      </dsp:txXfrm>
    </dsp:sp>
    <dsp:sp modelId="{BF5A5CA1-5A91-4290-89EA-253D0E1345AF}">
      <dsp:nvSpPr>
        <dsp:cNvPr id="0" name=""/>
        <dsp:cNvSpPr/>
      </dsp:nvSpPr>
      <dsp:spPr>
        <a:xfrm>
          <a:off x="1299209" y="769627"/>
          <a:ext cx="5196839" cy="72553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184286" rIns="100833" bIns="18428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RD.2: Request for verification from administrator</a:t>
          </a:r>
        </a:p>
      </dsp:txBody>
      <dsp:txXfrm>
        <a:off x="1299209" y="769627"/>
        <a:ext cx="5196839" cy="725537"/>
      </dsp:txXfrm>
    </dsp:sp>
    <dsp:sp modelId="{CAFC6E9E-0BF7-46DE-8048-3DED3AB8E6DB}">
      <dsp:nvSpPr>
        <dsp:cNvPr id="0" name=""/>
        <dsp:cNvSpPr/>
      </dsp:nvSpPr>
      <dsp:spPr>
        <a:xfrm>
          <a:off x="0" y="769627"/>
          <a:ext cx="1299209" cy="72553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71667" rIns="68750" bIns="7166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Request</a:t>
          </a:r>
        </a:p>
      </dsp:txBody>
      <dsp:txXfrm>
        <a:off x="0" y="769627"/>
        <a:ext cx="1299209" cy="725537"/>
      </dsp:txXfrm>
    </dsp:sp>
    <dsp:sp modelId="{C4FE487E-06CA-4062-9B16-6F817B9951AF}">
      <dsp:nvSpPr>
        <dsp:cNvPr id="0" name=""/>
        <dsp:cNvSpPr/>
      </dsp:nvSpPr>
      <dsp:spPr>
        <a:xfrm>
          <a:off x="1299209" y="1538696"/>
          <a:ext cx="5196839" cy="72553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184286" rIns="100833" bIns="18428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RD.3: Exchange emails with client</a:t>
          </a:r>
        </a:p>
      </dsp:txBody>
      <dsp:txXfrm>
        <a:off x="1299209" y="1538696"/>
        <a:ext cx="5196839" cy="725537"/>
      </dsp:txXfrm>
    </dsp:sp>
    <dsp:sp modelId="{EDBBD91D-462B-4EE0-A227-32DF25E1F499}">
      <dsp:nvSpPr>
        <dsp:cNvPr id="0" name=""/>
        <dsp:cNvSpPr/>
      </dsp:nvSpPr>
      <dsp:spPr>
        <a:xfrm>
          <a:off x="0" y="1538696"/>
          <a:ext cx="1299209" cy="7255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71667" rIns="68750" bIns="7166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Exchange</a:t>
          </a:r>
        </a:p>
      </dsp:txBody>
      <dsp:txXfrm>
        <a:off x="0" y="1538696"/>
        <a:ext cx="1299209" cy="725537"/>
      </dsp:txXfrm>
    </dsp:sp>
    <dsp:sp modelId="{7982ABF5-85D9-4850-99A3-55E129E2AF8C}">
      <dsp:nvSpPr>
        <dsp:cNvPr id="0" name=""/>
        <dsp:cNvSpPr/>
      </dsp:nvSpPr>
      <dsp:spPr>
        <a:xfrm>
          <a:off x="1299209" y="2307766"/>
          <a:ext cx="5196839" cy="72553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184286" rIns="100833" bIns="18428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RD.4: List client’s queue for private live chat</a:t>
          </a:r>
        </a:p>
      </dsp:txBody>
      <dsp:txXfrm>
        <a:off x="1299209" y="2307766"/>
        <a:ext cx="5196839" cy="725537"/>
      </dsp:txXfrm>
    </dsp:sp>
    <dsp:sp modelId="{8B5075D9-52BC-424C-B5E5-702E1E249285}">
      <dsp:nvSpPr>
        <dsp:cNvPr id="0" name=""/>
        <dsp:cNvSpPr/>
      </dsp:nvSpPr>
      <dsp:spPr>
        <a:xfrm>
          <a:off x="0" y="2307766"/>
          <a:ext cx="1299209" cy="72553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71667" rIns="68750" bIns="7166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List</a:t>
          </a:r>
        </a:p>
      </dsp:txBody>
      <dsp:txXfrm>
        <a:off x="0" y="2307766"/>
        <a:ext cx="1299209" cy="725537"/>
      </dsp:txXfrm>
    </dsp:sp>
    <dsp:sp modelId="{F3E9448A-4D19-446A-8C6E-F7D55566DEB8}">
      <dsp:nvSpPr>
        <dsp:cNvPr id="0" name=""/>
        <dsp:cNvSpPr/>
      </dsp:nvSpPr>
      <dsp:spPr>
        <a:xfrm>
          <a:off x="1299209" y="3076835"/>
          <a:ext cx="5196839" cy="725537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184286" rIns="100833" bIns="18428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RD.5: Answer or decline client’s private live chat</a:t>
          </a:r>
        </a:p>
      </dsp:txBody>
      <dsp:txXfrm>
        <a:off x="1299209" y="3076835"/>
        <a:ext cx="5196839" cy="725537"/>
      </dsp:txXfrm>
    </dsp:sp>
    <dsp:sp modelId="{EC55209B-69CA-45D1-B110-C58308AA57D7}">
      <dsp:nvSpPr>
        <dsp:cNvPr id="0" name=""/>
        <dsp:cNvSpPr/>
      </dsp:nvSpPr>
      <dsp:spPr>
        <a:xfrm>
          <a:off x="0" y="3076835"/>
          <a:ext cx="1299209" cy="72553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71667" rIns="68750" bIns="7166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Answer or decline</a:t>
          </a:r>
        </a:p>
      </dsp:txBody>
      <dsp:txXfrm>
        <a:off x="0" y="3076835"/>
        <a:ext cx="1299209" cy="725537"/>
      </dsp:txXfrm>
    </dsp:sp>
    <dsp:sp modelId="{0BE9F4B1-5058-47CC-B5F3-A59D4F07980C}">
      <dsp:nvSpPr>
        <dsp:cNvPr id="0" name=""/>
        <dsp:cNvSpPr/>
      </dsp:nvSpPr>
      <dsp:spPr>
        <a:xfrm>
          <a:off x="1299209" y="3845904"/>
          <a:ext cx="5196839" cy="725537"/>
        </a:xfrm>
        <a:prstGeom prst="rect">
          <a:avLst/>
        </a:prstGeom>
        <a:gradFill flip="none" rotWithShape="0">
          <a:gsLst>
            <a:gs pos="0">
              <a:schemeClr val="accent1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1">
                <a:lumMod val="60000"/>
                <a:lumOff val="40000"/>
                <a:shade val="100000"/>
                <a:satMod val="115000"/>
              </a:schemeClr>
            </a:gs>
          </a:gsLst>
          <a:lin ang="5400000" scaled="1"/>
          <a:tileRect/>
        </a:gra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184286" rIns="100833" bIns="18428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RD.6: View private text live chat history</a:t>
          </a:r>
        </a:p>
      </dsp:txBody>
      <dsp:txXfrm>
        <a:off x="1299209" y="3845904"/>
        <a:ext cx="5196839" cy="725537"/>
      </dsp:txXfrm>
    </dsp:sp>
    <dsp:sp modelId="{8016FECC-62F7-4C86-B78F-2F5EEFEE04B3}">
      <dsp:nvSpPr>
        <dsp:cNvPr id="0" name=""/>
        <dsp:cNvSpPr/>
      </dsp:nvSpPr>
      <dsp:spPr>
        <a:xfrm>
          <a:off x="0" y="3845904"/>
          <a:ext cx="1299209" cy="725537"/>
        </a:xfrm>
        <a:prstGeom prst="rect">
          <a:avLst/>
        </a:prstGeom>
        <a:gradFill flip="none" rotWithShape="0">
          <a:gsLst>
            <a:gs pos="0">
              <a:schemeClr val="accent1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1">
                <a:lumMod val="60000"/>
                <a:lumOff val="40000"/>
                <a:shade val="100000"/>
                <a:satMod val="115000"/>
              </a:schemeClr>
            </a:gs>
          </a:gsLst>
          <a:lin ang="5400000" scaled="1"/>
          <a:tileRect/>
        </a:gradFill>
        <a:ln w="952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71667" rIns="68750" bIns="7166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View</a:t>
          </a:r>
        </a:p>
      </dsp:txBody>
      <dsp:txXfrm>
        <a:off x="0" y="3845904"/>
        <a:ext cx="1299209" cy="72553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0DB32-2FD3-4AAB-97CD-4EA5562E4AF8}">
      <dsp:nvSpPr>
        <dsp:cNvPr id="0" name=""/>
        <dsp:cNvSpPr/>
      </dsp:nvSpPr>
      <dsp:spPr>
        <a:xfrm>
          <a:off x="1299209" y="675"/>
          <a:ext cx="5196839" cy="43364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110147" rIns="100833" bIns="11014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RA.1: Verify Doctors</a:t>
          </a:r>
        </a:p>
      </dsp:txBody>
      <dsp:txXfrm>
        <a:off x="1299209" y="675"/>
        <a:ext cx="5196839" cy="433647"/>
      </dsp:txXfrm>
    </dsp:sp>
    <dsp:sp modelId="{95F043AA-EAE0-48BA-A3C5-C915CACEB3FA}">
      <dsp:nvSpPr>
        <dsp:cNvPr id="0" name=""/>
        <dsp:cNvSpPr/>
      </dsp:nvSpPr>
      <dsp:spPr>
        <a:xfrm>
          <a:off x="0" y="675"/>
          <a:ext cx="1299209" cy="43364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42835" rIns="68750" bIns="4283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Verify</a:t>
          </a:r>
        </a:p>
      </dsp:txBody>
      <dsp:txXfrm>
        <a:off x="0" y="675"/>
        <a:ext cx="1299209" cy="433647"/>
      </dsp:txXfrm>
    </dsp:sp>
    <dsp:sp modelId="{6B802368-1031-4464-A869-00FD28242080}">
      <dsp:nvSpPr>
        <dsp:cNvPr id="0" name=""/>
        <dsp:cNvSpPr/>
      </dsp:nvSpPr>
      <dsp:spPr>
        <a:xfrm>
          <a:off x="1299209" y="460342"/>
          <a:ext cx="5196839" cy="43364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110147" rIns="100833" bIns="11014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RA.2: Pin topics</a:t>
          </a:r>
        </a:p>
      </dsp:txBody>
      <dsp:txXfrm>
        <a:off x="1299209" y="460342"/>
        <a:ext cx="5196839" cy="433647"/>
      </dsp:txXfrm>
    </dsp:sp>
    <dsp:sp modelId="{FC88C48A-0758-4CF2-AF11-ABD58ADD9B1F}">
      <dsp:nvSpPr>
        <dsp:cNvPr id="0" name=""/>
        <dsp:cNvSpPr/>
      </dsp:nvSpPr>
      <dsp:spPr>
        <a:xfrm>
          <a:off x="0" y="460342"/>
          <a:ext cx="1299209" cy="43364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42835" rIns="68750" bIns="4283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Pin</a:t>
          </a:r>
        </a:p>
      </dsp:txBody>
      <dsp:txXfrm>
        <a:off x="0" y="460342"/>
        <a:ext cx="1299209" cy="433647"/>
      </dsp:txXfrm>
    </dsp:sp>
    <dsp:sp modelId="{2A6334AE-742C-4F4B-8CBA-E9EA3F62BF86}">
      <dsp:nvSpPr>
        <dsp:cNvPr id="0" name=""/>
        <dsp:cNvSpPr/>
      </dsp:nvSpPr>
      <dsp:spPr>
        <a:xfrm>
          <a:off x="1299209" y="920008"/>
          <a:ext cx="5196839" cy="43364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110147" rIns="100833" bIns="11014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RA.3: Close topics</a:t>
          </a:r>
        </a:p>
      </dsp:txBody>
      <dsp:txXfrm>
        <a:off x="1299209" y="920008"/>
        <a:ext cx="5196839" cy="433647"/>
      </dsp:txXfrm>
    </dsp:sp>
    <dsp:sp modelId="{20DCD21F-D696-47B7-90F6-9A179D6F352F}">
      <dsp:nvSpPr>
        <dsp:cNvPr id="0" name=""/>
        <dsp:cNvSpPr/>
      </dsp:nvSpPr>
      <dsp:spPr>
        <a:xfrm>
          <a:off x="0" y="920008"/>
          <a:ext cx="1299209" cy="43364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42835" rIns="68750" bIns="4283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Close</a:t>
          </a:r>
        </a:p>
      </dsp:txBody>
      <dsp:txXfrm>
        <a:off x="0" y="920008"/>
        <a:ext cx="1299209" cy="433647"/>
      </dsp:txXfrm>
    </dsp:sp>
    <dsp:sp modelId="{4B555911-3AD4-4EBC-A952-CC73674ADADF}">
      <dsp:nvSpPr>
        <dsp:cNvPr id="0" name=""/>
        <dsp:cNvSpPr/>
      </dsp:nvSpPr>
      <dsp:spPr>
        <a:xfrm>
          <a:off x="1299209" y="1379675"/>
          <a:ext cx="5196839" cy="43364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110147" rIns="100833" bIns="11014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RA.4: Move topics</a:t>
          </a:r>
        </a:p>
      </dsp:txBody>
      <dsp:txXfrm>
        <a:off x="1299209" y="1379675"/>
        <a:ext cx="5196839" cy="433647"/>
      </dsp:txXfrm>
    </dsp:sp>
    <dsp:sp modelId="{5A1E6313-04D7-4E72-870F-A62C153F81F8}">
      <dsp:nvSpPr>
        <dsp:cNvPr id="0" name=""/>
        <dsp:cNvSpPr/>
      </dsp:nvSpPr>
      <dsp:spPr>
        <a:xfrm>
          <a:off x="0" y="1379675"/>
          <a:ext cx="1299209" cy="4336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42835" rIns="68750" bIns="4283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Move</a:t>
          </a:r>
        </a:p>
      </dsp:txBody>
      <dsp:txXfrm>
        <a:off x="0" y="1379675"/>
        <a:ext cx="1299209" cy="433647"/>
      </dsp:txXfrm>
    </dsp:sp>
    <dsp:sp modelId="{6D71A3A4-9B29-4DE9-8E41-9145A3BCE19A}">
      <dsp:nvSpPr>
        <dsp:cNvPr id="0" name=""/>
        <dsp:cNvSpPr/>
      </dsp:nvSpPr>
      <dsp:spPr>
        <a:xfrm>
          <a:off x="1299209" y="1839342"/>
          <a:ext cx="5196839" cy="433647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110147" rIns="100833" bIns="11014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RA.5: Delete account</a:t>
          </a:r>
        </a:p>
      </dsp:txBody>
      <dsp:txXfrm>
        <a:off x="1299209" y="1839342"/>
        <a:ext cx="5196839" cy="433647"/>
      </dsp:txXfrm>
    </dsp:sp>
    <dsp:sp modelId="{98E29E83-35D8-4071-83B3-F292F907372A}">
      <dsp:nvSpPr>
        <dsp:cNvPr id="0" name=""/>
        <dsp:cNvSpPr/>
      </dsp:nvSpPr>
      <dsp:spPr>
        <a:xfrm>
          <a:off x="0" y="1839342"/>
          <a:ext cx="1299209" cy="43364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42835" rIns="68750" bIns="4283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Delete</a:t>
          </a:r>
        </a:p>
      </dsp:txBody>
      <dsp:txXfrm>
        <a:off x="0" y="1839342"/>
        <a:ext cx="1299209" cy="433647"/>
      </dsp:txXfrm>
    </dsp:sp>
    <dsp:sp modelId="{BE69FBFC-1D36-48D8-BCD0-AE3853392AAF}">
      <dsp:nvSpPr>
        <dsp:cNvPr id="0" name=""/>
        <dsp:cNvSpPr/>
      </dsp:nvSpPr>
      <dsp:spPr>
        <a:xfrm>
          <a:off x="1299209" y="2299009"/>
          <a:ext cx="5196839" cy="433647"/>
        </a:xfrm>
        <a:prstGeom prst="rect">
          <a:avLst/>
        </a:prstGeom>
        <a:gradFill flip="none" rotWithShape="0">
          <a:gsLst>
            <a:gs pos="0">
              <a:schemeClr val="accent1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1">
                <a:lumMod val="60000"/>
                <a:lumOff val="40000"/>
                <a:shade val="100000"/>
                <a:satMod val="115000"/>
              </a:schemeClr>
            </a:gs>
          </a:gsLst>
          <a:lin ang="5400000" scaled="1"/>
          <a:tileRect/>
        </a:gra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110147" rIns="100833" bIns="11014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RA.6: Ban account</a:t>
          </a:r>
        </a:p>
      </dsp:txBody>
      <dsp:txXfrm>
        <a:off x="1299209" y="2299009"/>
        <a:ext cx="5196839" cy="433647"/>
      </dsp:txXfrm>
    </dsp:sp>
    <dsp:sp modelId="{205D0F81-6BC3-48A0-B0E8-54ADAE1C3336}">
      <dsp:nvSpPr>
        <dsp:cNvPr id="0" name=""/>
        <dsp:cNvSpPr/>
      </dsp:nvSpPr>
      <dsp:spPr>
        <a:xfrm>
          <a:off x="0" y="2299009"/>
          <a:ext cx="1299209" cy="433647"/>
        </a:xfrm>
        <a:prstGeom prst="rect">
          <a:avLst/>
        </a:prstGeom>
        <a:gradFill flip="none" rotWithShape="0">
          <a:gsLst>
            <a:gs pos="0">
              <a:schemeClr val="accent1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1">
                <a:lumMod val="60000"/>
                <a:lumOff val="40000"/>
                <a:shade val="100000"/>
                <a:satMod val="115000"/>
              </a:schemeClr>
            </a:gs>
          </a:gsLst>
          <a:lin ang="5400000" scaled="1"/>
          <a:tileRect/>
        </a:gradFill>
        <a:ln w="952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42835" rIns="68750" bIns="4283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Ban</a:t>
          </a:r>
        </a:p>
      </dsp:txBody>
      <dsp:txXfrm>
        <a:off x="0" y="2299009"/>
        <a:ext cx="1299209" cy="433647"/>
      </dsp:txXfrm>
    </dsp:sp>
    <dsp:sp modelId="{3A2FFE19-84DD-4C05-8313-989CC693D913}">
      <dsp:nvSpPr>
        <dsp:cNvPr id="0" name=""/>
        <dsp:cNvSpPr/>
      </dsp:nvSpPr>
      <dsp:spPr>
        <a:xfrm>
          <a:off x="1299209" y="2758676"/>
          <a:ext cx="5196839" cy="433647"/>
        </a:xfrm>
        <a:prstGeom prst="rect">
          <a:avLst/>
        </a:prstGeom>
        <a:gradFill flip="none" rotWithShape="0">
          <a:gsLst>
            <a:gs pos="0">
              <a:schemeClr val="tx2">
                <a:lumMod val="60000"/>
                <a:lumOff val="40000"/>
                <a:shade val="30000"/>
                <a:satMod val="115000"/>
              </a:schemeClr>
            </a:gs>
            <a:gs pos="50000">
              <a:schemeClr val="tx2">
                <a:lumMod val="60000"/>
                <a:lumOff val="40000"/>
                <a:shade val="67500"/>
                <a:satMod val="115000"/>
              </a:schemeClr>
            </a:gs>
            <a:gs pos="100000">
              <a:schemeClr val="tx2">
                <a:lumMod val="60000"/>
                <a:lumOff val="40000"/>
                <a:shade val="100000"/>
                <a:satMod val="115000"/>
              </a:schemeClr>
            </a:gs>
          </a:gsLst>
          <a:lin ang="5400000" scaled="1"/>
          <a:tileRect/>
        </a:gra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110147" rIns="100833" bIns="11014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RA.7: Reply to feedback</a:t>
          </a:r>
        </a:p>
      </dsp:txBody>
      <dsp:txXfrm>
        <a:off x="1299209" y="2758676"/>
        <a:ext cx="5196839" cy="433647"/>
      </dsp:txXfrm>
    </dsp:sp>
    <dsp:sp modelId="{71E6733A-2F95-4939-A340-0E35A1AE7F07}">
      <dsp:nvSpPr>
        <dsp:cNvPr id="0" name=""/>
        <dsp:cNvSpPr/>
      </dsp:nvSpPr>
      <dsp:spPr>
        <a:xfrm>
          <a:off x="0" y="2758676"/>
          <a:ext cx="1299209" cy="433647"/>
        </a:xfrm>
        <a:prstGeom prst="rect">
          <a:avLst/>
        </a:prstGeom>
        <a:gradFill flip="none" rotWithShape="0">
          <a:gsLst>
            <a:gs pos="0">
              <a:schemeClr val="tx2">
                <a:lumMod val="60000"/>
                <a:lumOff val="40000"/>
                <a:shade val="30000"/>
                <a:satMod val="115000"/>
              </a:schemeClr>
            </a:gs>
            <a:gs pos="50000">
              <a:schemeClr val="tx2">
                <a:lumMod val="60000"/>
                <a:lumOff val="40000"/>
                <a:shade val="67500"/>
                <a:satMod val="115000"/>
              </a:schemeClr>
            </a:gs>
            <a:gs pos="100000">
              <a:schemeClr val="tx2">
                <a:lumMod val="60000"/>
                <a:lumOff val="40000"/>
                <a:shade val="100000"/>
                <a:satMod val="115000"/>
              </a:schemeClr>
            </a:gs>
          </a:gsLst>
          <a:lin ang="5400000" scaled="1"/>
          <a:tileRect/>
        </a:gradFill>
        <a:ln w="9525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42835" rIns="68750" bIns="4283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Reply</a:t>
          </a:r>
        </a:p>
      </dsp:txBody>
      <dsp:txXfrm>
        <a:off x="0" y="2758676"/>
        <a:ext cx="1299209" cy="433647"/>
      </dsp:txXfrm>
    </dsp:sp>
    <dsp:sp modelId="{F4E81E4B-A232-4303-9EB2-5332719ABDBC}">
      <dsp:nvSpPr>
        <dsp:cNvPr id="0" name=""/>
        <dsp:cNvSpPr/>
      </dsp:nvSpPr>
      <dsp:spPr>
        <a:xfrm>
          <a:off x="1299209" y="3218343"/>
          <a:ext cx="5196839" cy="433647"/>
        </a:xfrm>
        <a:prstGeom prst="rect">
          <a:avLst/>
        </a:prstGeom>
        <a:gradFill flip="none" rotWithShape="0">
          <a:gsLst>
            <a:gs pos="0">
              <a:schemeClr val="bg1">
                <a:lumMod val="75000"/>
                <a:shade val="30000"/>
                <a:satMod val="115000"/>
              </a:schemeClr>
            </a:gs>
            <a:gs pos="50000">
              <a:schemeClr val="bg1">
                <a:lumMod val="75000"/>
                <a:shade val="67500"/>
                <a:satMod val="115000"/>
              </a:schemeClr>
            </a:gs>
            <a:gs pos="100000">
              <a:schemeClr val="bg1">
                <a:lumMod val="75000"/>
                <a:shade val="100000"/>
                <a:satMod val="115000"/>
              </a:schemeClr>
            </a:gs>
          </a:gsLst>
          <a:lin ang="5400000" scaled="1"/>
          <a:tileRect/>
        </a:gradFill>
        <a:ln w="9525" cap="rnd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110147" rIns="100833" bIns="11014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RA.8: Change Forum’s Name</a:t>
          </a:r>
        </a:p>
      </dsp:txBody>
      <dsp:txXfrm>
        <a:off x="1299209" y="3218343"/>
        <a:ext cx="5196839" cy="433647"/>
      </dsp:txXfrm>
    </dsp:sp>
    <dsp:sp modelId="{BA02A355-D2E0-434B-BF8A-3FC98545F51E}">
      <dsp:nvSpPr>
        <dsp:cNvPr id="0" name=""/>
        <dsp:cNvSpPr/>
      </dsp:nvSpPr>
      <dsp:spPr>
        <a:xfrm>
          <a:off x="0" y="3218343"/>
          <a:ext cx="1299209" cy="433647"/>
        </a:xfrm>
        <a:prstGeom prst="rect">
          <a:avLst/>
        </a:prstGeom>
        <a:gradFill flip="none" rotWithShape="0">
          <a:gsLst>
            <a:gs pos="0">
              <a:schemeClr val="bg1">
                <a:lumMod val="75000"/>
                <a:shade val="30000"/>
                <a:satMod val="115000"/>
              </a:schemeClr>
            </a:gs>
            <a:gs pos="50000">
              <a:schemeClr val="bg1">
                <a:lumMod val="75000"/>
                <a:shade val="67500"/>
                <a:satMod val="115000"/>
              </a:schemeClr>
            </a:gs>
            <a:gs pos="100000">
              <a:schemeClr val="bg1">
                <a:lumMod val="75000"/>
                <a:shade val="100000"/>
                <a:satMod val="115000"/>
              </a:schemeClr>
            </a:gs>
          </a:gsLst>
          <a:lin ang="5400000" scaled="1"/>
          <a:tileRect/>
        </a:gradFill>
        <a:ln w="9525" cap="rnd" cmpd="sng" algn="ctr">
          <a:solidFill>
            <a:schemeClr val="bg1">
              <a:lumMod val="75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42835" rIns="68750" bIns="4283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Change</a:t>
          </a:r>
        </a:p>
      </dsp:txBody>
      <dsp:txXfrm>
        <a:off x="0" y="3218343"/>
        <a:ext cx="1299209" cy="433647"/>
      </dsp:txXfrm>
    </dsp:sp>
    <dsp:sp modelId="{45C69564-9F24-4745-AF7F-F31706E856B7}">
      <dsp:nvSpPr>
        <dsp:cNvPr id="0" name=""/>
        <dsp:cNvSpPr/>
      </dsp:nvSpPr>
      <dsp:spPr>
        <a:xfrm>
          <a:off x="1299209" y="3678009"/>
          <a:ext cx="5196839" cy="433647"/>
        </a:xfrm>
        <a:prstGeom prst="rect">
          <a:avLst/>
        </a:prstGeom>
        <a:gradFill flip="none" rotWithShape="0">
          <a:gsLst>
            <a:gs pos="0">
              <a:schemeClr val="bg2">
                <a:lumMod val="50000"/>
                <a:shade val="30000"/>
                <a:satMod val="115000"/>
              </a:schemeClr>
            </a:gs>
            <a:gs pos="50000">
              <a:schemeClr val="bg2">
                <a:lumMod val="50000"/>
                <a:shade val="67500"/>
                <a:satMod val="115000"/>
              </a:schemeClr>
            </a:gs>
            <a:gs pos="100000">
              <a:schemeClr val="bg2">
                <a:lumMod val="50000"/>
                <a:shade val="100000"/>
                <a:satMod val="115000"/>
              </a:schemeClr>
            </a:gs>
          </a:gsLst>
          <a:lin ang="5400000" scaled="1"/>
          <a:tileRect/>
        </a:gradFill>
        <a:ln w="9525" cap="rnd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110147" rIns="100833" bIns="11014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RA.9: Change Section’s Name</a:t>
          </a:r>
        </a:p>
      </dsp:txBody>
      <dsp:txXfrm>
        <a:off x="1299209" y="3678009"/>
        <a:ext cx="5196839" cy="433647"/>
      </dsp:txXfrm>
    </dsp:sp>
    <dsp:sp modelId="{41A0C249-FCDC-4142-ADBC-EB15693D4996}">
      <dsp:nvSpPr>
        <dsp:cNvPr id="0" name=""/>
        <dsp:cNvSpPr/>
      </dsp:nvSpPr>
      <dsp:spPr>
        <a:xfrm>
          <a:off x="0" y="3678009"/>
          <a:ext cx="1299209" cy="433647"/>
        </a:xfrm>
        <a:prstGeom prst="rect">
          <a:avLst/>
        </a:prstGeom>
        <a:gradFill flip="none" rotWithShape="0">
          <a:gsLst>
            <a:gs pos="0">
              <a:schemeClr val="bg2">
                <a:lumMod val="50000"/>
                <a:shade val="30000"/>
                <a:satMod val="115000"/>
              </a:schemeClr>
            </a:gs>
            <a:gs pos="50000">
              <a:schemeClr val="bg2">
                <a:lumMod val="50000"/>
                <a:shade val="67500"/>
                <a:satMod val="115000"/>
              </a:schemeClr>
            </a:gs>
            <a:gs pos="100000">
              <a:schemeClr val="bg2">
                <a:lumMod val="50000"/>
                <a:shade val="100000"/>
                <a:satMod val="115000"/>
              </a:schemeClr>
            </a:gs>
          </a:gsLst>
          <a:lin ang="5400000" scaled="1"/>
          <a:tileRect/>
        </a:gradFill>
        <a:ln w="9525" cap="rnd" cmpd="sng" algn="ctr">
          <a:solidFill>
            <a:schemeClr val="bg2">
              <a:lumMod val="5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42835" rIns="68750" bIns="4283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Change</a:t>
          </a:r>
        </a:p>
      </dsp:txBody>
      <dsp:txXfrm>
        <a:off x="0" y="3678009"/>
        <a:ext cx="1299209" cy="433647"/>
      </dsp:txXfrm>
    </dsp:sp>
    <dsp:sp modelId="{475DA830-15EF-420E-8689-27813EE7D56B}">
      <dsp:nvSpPr>
        <dsp:cNvPr id="0" name=""/>
        <dsp:cNvSpPr/>
      </dsp:nvSpPr>
      <dsp:spPr>
        <a:xfrm>
          <a:off x="1299209" y="4137676"/>
          <a:ext cx="5196839" cy="433647"/>
        </a:xfrm>
        <a:prstGeom prst="rect">
          <a:avLst/>
        </a:prstGeom>
        <a:gradFill flip="none" rotWithShape="0">
          <a:gsLst>
            <a:gs pos="0">
              <a:schemeClr val="tx1">
                <a:lumMod val="65000"/>
                <a:lumOff val="35000"/>
                <a:shade val="30000"/>
                <a:satMod val="115000"/>
              </a:schemeClr>
            </a:gs>
            <a:gs pos="50000">
              <a:schemeClr val="tx1">
                <a:lumMod val="65000"/>
                <a:lumOff val="35000"/>
                <a:shade val="67500"/>
                <a:satMod val="115000"/>
              </a:schemeClr>
            </a:gs>
            <a:gs pos="100000">
              <a:schemeClr val="tx1">
                <a:lumMod val="65000"/>
                <a:lumOff val="35000"/>
                <a:shade val="100000"/>
                <a:satMod val="115000"/>
              </a:schemeClr>
            </a:gs>
          </a:gsLst>
          <a:lin ang="5400000" scaled="1"/>
          <a:tileRect/>
        </a:gradFill>
        <a:ln w="9525" cap="rnd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110147" rIns="100833" bIns="11014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RA.10: Update </a:t>
          </a:r>
          <a:r>
            <a:rPr lang="en-US" sz="1500" kern="1200" dirty="0"/>
            <a:t>System Information</a:t>
          </a:r>
        </a:p>
      </dsp:txBody>
      <dsp:txXfrm>
        <a:off x="1299209" y="4137676"/>
        <a:ext cx="5196839" cy="433647"/>
      </dsp:txXfrm>
    </dsp:sp>
    <dsp:sp modelId="{9F02C25D-0B23-4B81-9FEA-5DC9487DC4D0}">
      <dsp:nvSpPr>
        <dsp:cNvPr id="0" name=""/>
        <dsp:cNvSpPr/>
      </dsp:nvSpPr>
      <dsp:spPr>
        <a:xfrm>
          <a:off x="0" y="4137676"/>
          <a:ext cx="1299209" cy="433647"/>
        </a:xfrm>
        <a:prstGeom prst="rect">
          <a:avLst/>
        </a:prstGeom>
        <a:gradFill flip="none" rotWithShape="0">
          <a:gsLst>
            <a:gs pos="0">
              <a:schemeClr val="tx1">
                <a:lumMod val="65000"/>
                <a:lumOff val="35000"/>
                <a:shade val="30000"/>
                <a:satMod val="115000"/>
              </a:schemeClr>
            </a:gs>
            <a:gs pos="50000">
              <a:schemeClr val="tx1">
                <a:lumMod val="65000"/>
                <a:lumOff val="35000"/>
                <a:shade val="67500"/>
                <a:satMod val="115000"/>
              </a:schemeClr>
            </a:gs>
            <a:gs pos="100000">
              <a:schemeClr val="tx1">
                <a:lumMod val="65000"/>
                <a:lumOff val="35000"/>
                <a:shade val="100000"/>
                <a:satMod val="115000"/>
              </a:schemeClr>
            </a:gs>
          </a:gsLst>
          <a:lin ang="5400000" scaled="1"/>
          <a:tileRect/>
        </a:gradFill>
        <a:ln w="9525" cap="rnd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42835" rIns="68750" bIns="4283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Update</a:t>
          </a:r>
        </a:p>
      </dsp:txBody>
      <dsp:txXfrm>
        <a:off x="0" y="4137676"/>
        <a:ext cx="1299209" cy="433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085F1-822B-4F51-A208-F6A043A619B0}">
      <dsp:nvSpPr>
        <dsp:cNvPr id="0" name=""/>
        <dsp:cNvSpPr/>
      </dsp:nvSpPr>
      <dsp:spPr>
        <a:xfrm>
          <a:off x="702434" y="59638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CC6B0-1455-41EE-A4FE-A4A70B765A82}">
      <dsp:nvSpPr>
        <dsp:cNvPr id="0" name=""/>
        <dsp:cNvSpPr/>
      </dsp:nvSpPr>
      <dsp:spPr>
        <a:xfrm>
          <a:off x="1119247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40353-11E2-4459-8619-934AB34B2E39}">
      <dsp:nvSpPr>
        <dsp:cNvPr id="0" name=""/>
        <dsp:cNvSpPr/>
      </dsp:nvSpPr>
      <dsp:spPr>
        <a:xfrm>
          <a:off x="77216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Provides private communication rooms to patients and doctors</a:t>
          </a:r>
        </a:p>
      </dsp:txBody>
      <dsp:txXfrm>
        <a:off x="77216" y="2624638"/>
        <a:ext cx="3206250" cy="720000"/>
      </dsp:txXfrm>
    </dsp:sp>
    <dsp:sp modelId="{41F648AD-A46E-4884-9239-E9ED479AE17E}">
      <dsp:nvSpPr>
        <dsp:cNvPr id="0" name=""/>
        <dsp:cNvSpPr/>
      </dsp:nvSpPr>
      <dsp:spPr>
        <a:xfrm>
          <a:off x="4469778" y="59638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A25F3-CFA4-478B-9928-F523613A65C1}">
      <dsp:nvSpPr>
        <dsp:cNvPr id="0" name=""/>
        <dsp:cNvSpPr/>
      </dsp:nvSpPr>
      <dsp:spPr>
        <a:xfrm>
          <a:off x="4886591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24F14-F653-407F-A4E0-52208B1D475C}">
      <dsp:nvSpPr>
        <dsp:cNvPr id="0" name=""/>
        <dsp:cNvSpPr/>
      </dsp:nvSpPr>
      <dsp:spPr>
        <a:xfrm>
          <a:off x="3844559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Supports text, audio, and video streaming in private rooms</a:t>
          </a:r>
        </a:p>
      </dsp:txBody>
      <dsp:txXfrm>
        <a:off x="3844559" y="2624638"/>
        <a:ext cx="3206250" cy="720000"/>
      </dsp:txXfrm>
    </dsp:sp>
    <dsp:sp modelId="{93254D26-0EF7-4D38-9B10-955DDA7C42A5}">
      <dsp:nvSpPr>
        <dsp:cNvPr id="0" name=""/>
        <dsp:cNvSpPr/>
      </dsp:nvSpPr>
      <dsp:spPr>
        <a:xfrm>
          <a:off x="8237122" y="59638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6F50C-D418-4E81-BAB8-BA804291C9F1}">
      <dsp:nvSpPr>
        <dsp:cNvPr id="0" name=""/>
        <dsp:cNvSpPr/>
      </dsp:nvSpPr>
      <dsp:spPr>
        <a:xfrm>
          <a:off x="8653935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7B7CB-C90C-49D6-8A3C-16DDD28A5FF0}">
      <dsp:nvSpPr>
        <dsp:cNvPr id="0" name=""/>
        <dsp:cNvSpPr/>
      </dsp:nvSpPr>
      <dsp:spPr>
        <a:xfrm>
          <a:off x="7611903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Provides access to a large medical forum</a:t>
          </a:r>
        </a:p>
      </dsp:txBody>
      <dsp:txXfrm>
        <a:off x="7611903" y="2624638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03C5D-A523-490F-8214-63D52DABC91A}">
      <dsp:nvSpPr>
        <dsp:cNvPr id="0" name=""/>
        <dsp:cNvSpPr/>
      </dsp:nvSpPr>
      <dsp:spPr>
        <a:xfrm>
          <a:off x="668684" y="622138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00B64-69AC-494F-9B93-133728395D75}">
      <dsp:nvSpPr>
        <dsp:cNvPr id="0" name=""/>
        <dsp:cNvSpPr/>
      </dsp:nvSpPr>
      <dsp:spPr>
        <a:xfrm>
          <a:off x="90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8722C-4C2B-4075-853A-E6103E761EAD}">
      <dsp:nvSpPr>
        <dsp:cNvPr id="0" name=""/>
        <dsp:cNvSpPr/>
      </dsp:nvSpPr>
      <dsp:spPr>
        <a:xfrm>
          <a:off x="317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To improve more humans' health globally</a:t>
          </a:r>
          <a:endParaRPr lang="en-US" sz="1200" kern="1200"/>
        </a:p>
      </dsp:txBody>
      <dsp:txXfrm>
        <a:off x="317684" y="2062138"/>
        <a:ext cx="1800000" cy="720000"/>
      </dsp:txXfrm>
    </dsp:sp>
    <dsp:sp modelId="{4846C27C-9414-4D3A-8F72-CA3C4997C731}">
      <dsp:nvSpPr>
        <dsp:cNvPr id="0" name=""/>
        <dsp:cNvSpPr/>
      </dsp:nvSpPr>
      <dsp:spPr>
        <a:xfrm>
          <a:off x="2783684" y="622138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2FE30-C9D6-4BE7-8739-8C2E414B9807}">
      <dsp:nvSpPr>
        <dsp:cNvPr id="0" name=""/>
        <dsp:cNvSpPr/>
      </dsp:nvSpPr>
      <dsp:spPr>
        <a:xfrm>
          <a:off x="3017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DE8BE-8C18-43EB-A7CB-3BE61A280670}">
      <dsp:nvSpPr>
        <dsp:cNvPr id="0" name=""/>
        <dsp:cNvSpPr/>
      </dsp:nvSpPr>
      <dsp:spPr>
        <a:xfrm>
          <a:off x="2432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To facilitate the patient’s lives</a:t>
          </a:r>
          <a:endParaRPr lang="en-US" sz="1200" kern="1200"/>
        </a:p>
      </dsp:txBody>
      <dsp:txXfrm>
        <a:off x="2432684" y="2062138"/>
        <a:ext cx="1800000" cy="720000"/>
      </dsp:txXfrm>
    </dsp:sp>
    <dsp:sp modelId="{4C6AE0F3-76C1-4DEB-8BA0-36905A5ECE2F}">
      <dsp:nvSpPr>
        <dsp:cNvPr id="0" name=""/>
        <dsp:cNvSpPr/>
      </dsp:nvSpPr>
      <dsp:spPr>
        <a:xfrm>
          <a:off x="4898684" y="62213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7EBBE-2E7A-4097-A446-A43018ED687F}">
      <dsp:nvSpPr>
        <dsp:cNvPr id="0" name=""/>
        <dsp:cNvSpPr/>
      </dsp:nvSpPr>
      <dsp:spPr>
        <a:xfrm>
          <a:off x="513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1143E-C1DB-4150-A3BC-200F1CFE4B6F}">
      <dsp:nvSpPr>
        <dsp:cNvPr id="0" name=""/>
        <dsp:cNvSpPr/>
      </dsp:nvSpPr>
      <dsp:spPr>
        <a:xfrm>
          <a:off x="4547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To provide social and psychological support to patients</a:t>
          </a:r>
          <a:endParaRPr lang="en-US" sz="1200" kern="1200"/>
        </a:p>
      </dsp:txBody>
      <dsp:txXfrm>
        <a:off x="4547684" y="2062138"/>
        <a:ext cx="1800000" cy="720000"/>
      </dsp:txXfrm>
    </dsp:sp>
    <dsp:sp modelId="{4E814373-9D57-454A-9C9F-1E1F63A9B847}">
      <dsp:nvSpPr>
        <dsp:cNvPr id="0" name=""/>
        <dsp:cNvSpPr/>
      </dsp:nvSpPr>
      <dsp:spPr>
        <a:xfrm>
          <a:off x="7013685" y="62213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81BBE7-4042-4FC8-95E1-D8437D7F5842}">
      <dsp:nvSpPr>
        <dsp:cNvPr id="0" name=""/>
        <dsp:cNvSpPr/>
      </dsp:nvSpPr>
      <dsp:spPr>
        <a:xfrm>
          <a:off x="7247685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4DD94-653A-47E4-8578-AD6027D1D732}">
      <dsp:nvSpPr>
        <dsp:cNvPr id="0" name=""/>
        <dsp:cNvSpPr/>
      </dsp:nvSpPr>
      <dsp:spPr>
        <a:xfrm>
          <a:off x="6662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To facilitate the communication between doctor and patient</a:t>
          </a:r>
          <a:endParaRPr lang="en-US" sz="1200" kern="1200"/>
        </a:p>
      </dsp:txBody>
      <dsp:txXfrm>
        <a:off x="6662684" y="2062138"/>
        <a:ext cx="1800000" cy="720000"/>
      </dsp:txXfrm>
    </dsp:sp>
    <dsp:sp modelId="{E3BCF66A-E442-4EA3-8A5A-B9C531F90F18}">
      <dsp:nvSpPr>
        <dsp:cNvPr id="0" name=""/>
        <dsp:cNvSpPr/>
      </dsp:nvSpPr>
      <dsp:spPr>
        <a:xfrm>
          <a:off x="9128685" y="622138"/>
          <a:ext cx="1098000" cy="1098000"/>
        </a:xfrm>
        <a:prstGeom prst="ellipse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1B912-7D10-4D89-8C6B-E19590DC4A90}">
      <dsp:nvSpPr>
        <dsp:cNvPr id="0" name=""/>
        <dsp:cNvSpPr/>
      </dsp:nvSpPr>
      <dsp:spPr>
        <a:xfrm>
          <a:off x="936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2E315-6B41-4F0D-A336-682AB2BF14D4}">
      <dsp:nvSpPr>
        <dsp:cNvPr id="0" name=""/>
        <dsp:cNvSpPr/>
      </dsp:nvSpPr>
      <dsp:spPr>
        <a:xfrm>
          <a:off x="8777685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To reduce congestion in health centers and provide telemedicine services</a:t>
          </a:r>
          <a:endParaRPr lang="en-US" sz="1200" kern="1200"/>
        </a:p>
      </dsp:txBody>
      <dsp:txXfrm>
        <a:off x="8777685" y="2062138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DC804-5FEF-458A-B368-1EC126273E07}">
      <dsp:nvSpPr>
        <dsp:cNvPr id="0" name=""/>
        <dsp:cNvSpPr/>
      </dsp:nvSpPr>
      <dsp:spPr>
        <a:xfrm>
          <a:off x="276718" y="43630"/>
          <a:ext cx="1369144" cy="13691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F1166-95F0-49D1-AA61-88F48ADFA88E}">
      <dsp:nvSpPr>
        <dsp:cNvPr id="0" name=""/>
        <dsp:cNvSpPr/>
      </dsp:nvSpPr>
      <dsp:spPr>
        <a:xfrm>
          <a:off x="564238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5FE35-5261-4AFE-BAF7-FCF010918232}">
      <dsp:nvSpPr>
        <dsp:cNvPr id="0" name=""/>
        <dsp:cNvSpPr/>
      </dsp:nvSpPr>
      <dsp:spPr>
        <a:xfrm>
          <a:off x="193925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Efficient communication between doctors and clients.</a:t>
          </a:r>
        </a:p>
      </dsp:txBody>
      <dsp:txXfrm>
        <a:off x="1939251" y="43630"/>
        <a:ext cx="3227270" cy="1369144"/>
      </dsp:txXfrm>
    </dsp:sp>
    <dsp:sp modelId="{35B8267C-FDA6-447F-918E-C41EF3535835}">
      <dsp:nvSpPr>
        <dsp:cNvPr id="0" name=""/>
        <dsp:cNvSpPr/>
      </dsp:nvSpPr>
      <dsp:spPr>
        <a:xfrm>
          <a:off x="5728848" y="43630"/>
          <a:ext cx="1369144" cy="13691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8398E-6A78-44E0-97B1-9C113CBB16B4}">
      <dsp:nvSpPr>
        <dsp:cNvPr id="0" name=""/>
        <dsp:cNvSpPr/>
      </dsp:nvSpPr>
      <dsp:spPr>
        <a:xfrm>
          <a:off x="6016369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C5925F-FD40-492E-9044-695023F67580}">
      <dsp:nvSpPr>
        <dsp:cNvPr id="0" name=""/>
        <dsp:cNvSpPr/>
      </dsp:nvSpPr>
      <dsp:spPr>
        <a:xfrm>
          <a:off x="739138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Audio and video streaming should be fast without delays and lags.</a:t>
          </a:r>
        </a:p>
      </dsp:txBody>
      <dsp:txXfrm>
        <a:off x="7391381" y="43630"/>
        <a:ext cx="3227270" cy="1369144"/>
      </dsp:txXfrm>
    </dsp:sp>
    <dsp:sp modelId="{06744E54-89CE-4C21-8052-FBB3C47BAB27}">
      <dsp:nvSpPr>
        <dsp:cNvPr id="0" name=""/>
        <dsp:cNvSpPr/>
      </dsp:nvSpPr>
      <dsp:spPr>
        <a:xfrm>
          <a:off x="276718" y="1991502"/>
          <a:ext cx="1369144" cy="13691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E516E-4BBA-4E5A-A259-3D0EF5899243}">
      <dsp:nvSpPr>
        <dsp:cNvPr id="0" name=""/>
        <dsp:cNvSpPr/>
      </dsp:nvSpPr>
      <dsp:spPr>
        <a:xfrm>
          <a:off x="564238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221B9-CB9A-4726-A7E6-620D23429C31}">
      <dsp:nvSpPr>
        <dsp:cNvPr id="0" name=""/>
        <dsp:cNvSpPr/>
      </dsp:nvSpPr>
      <dsp:spPr>
        <a:xfrm>
          <a:off x="193925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interface of icons and options preferred to be organized.</a:t>
          </a:r>
        </a:p>
      </dsp:txBody>
      <dsp:txXfrm>
        <a:off x="1939251" y="1991502"/>
        <a:ext cx="3227270" cy="1369144"/>
      </dsp:txXfrm>
    </dsp:sp>
    <dsp:sp modelId="{07B79549-BD2E-4872-A93A-B82D112BAF63}">
      <dsp:nvSpPr>
        <dsp:cNvPr id="0" name=""/>
        <dsp:cNvSpPr/>
      </dsp:nvSpPr>
      <dsp:spPr>
        <a:xfrm>
          <a:off x="5728848" y="1991502"/>
          <a:ext cx="1369144" cy="13691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010C8-6CB0-4916-A303-6047FE9168D9}">
      <dsp:nvSpPr>
        <dsp:cNvPr id="0" name=""/>
        <dsp:cNvSpPr/>
      </dsp:nvSpPr>
      <dsp:spPr>
        <a:xfrm>
          <a:off x="6016369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CC4C4-0F50-4296-8B62-25922C3D26D8}">
      <dsp:nvSpPr>
        <dsp:cNvPr id="0" name=""/>
        <dsp:cNvSpPr/>
      </dsp:nvSpPr>
      <dsp:spPr>
        <a:xfrm>
          <a:off x="739138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system shall encrypt connection with clients and doctors.</a:t>
          </a:r>
        </a:p>
      </dsp:txBody>
      <dsp:txXfrm>
        <a:off x="7391381" y="1991502"/>
        <a:ext cx="3227270" cy="13691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CA2EE-5C3A-4793-81A7-C918494998D7}">
      <dsp:nvSpPr>
        <dsp:cNvPr id="0" name=""/>
        <dsp:cNvSpPr/>
      </dsp:nvSpPr>
      <dsp:spPr>
        <a:xfrm>
          <a:off x="2485700" y="14638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4AF48-F1AF-4D73-AA33-54638FDCB002}">
      <dsp:nvSpPr>
        <dsp:cNvPr id="0" name=""/>
        <dsp:cNvSpPr/>
      </dsp:nvSpPr>
      <dsp:spPr>
        <a:xfrm>
          <a:off x="2917138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E8EC3-4876-4FB1-8F5F-614E7ACACD81}">
      <dsp:nvSpPr>
        <dsp:cNvPr id="0" name=""/>
        <dsp:cNvSpPr/>
      </dsp:nvSpPr>
      <dsp:spPr>
        <a:xfrm>
          <a:off x="1838544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b="0" i="0" kern="1200"/>
            <a:t>General</a:t>
          </a:r>
          <a:endParaRPr lang="en-US" sz="4400" kern="1200"/>
        </a:p>
      </dsp:txBody>
      <dsp:txXfrm>
        <a:off x="1838544" y="2669638"/>
        <a:ext cx="3318750" cy="720000"/>
      </dsp:txXfrm>
    </dsp:sp>
    <dsp:sp modelId="{98498AFA-7672-478E-B90B-D7D267B87741}">
      <dsp:nvSpPr>
        <dsp:cNvPr id="0" name=""/>
        <dsp:cNvSpPr/>
      </dsp:nvSpPr>
      <dsp:spPr>
        <a:xfrm>
          <a:off x="6385231" y="14638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3BA440-FFCD-4B7B-80D1-66A63E504A02}">
      <dsp:nvSpPr>
        <dsp:cNvPr id="0" name=""/>
        <dsp:cNvSpPr/>
      </dsp:nvSpPr>
      <dsp:spPr>
        <a:xfrm>
          <a:off x="6816669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34005-1EC8-405E-884F-394415B9086F}">
      <dsp:nvSpPr>
        <dsp:cNvPr id="0" name=""/>
        <dsp:cNvSpPr/>
      </dsp:nvSpPr>
      <dsp:spPr>
        <a:xfrm>
          <a:off x="5738075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b="0" i="0" kern="1200"/>
            <a:t>Specific</a:t>
          </a:r>
          <a:endParaRPr lang="en-US" sz="4400" kern="1200"/>
        </a:p>
      </dsp:txBody>
      <dsp:txXfrm>
        <a:off x="5738075" y="2669638"/>
        <a:ext cx="3318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773D6-AFAA-4AA7-8F58-AFD1612DD80E}">
      <dsp:nvSpPr>
        <dsp:cNvPr id="0" name=""/>
        <dsp:cNvSpPr/>
      </dsp:nvSpPr>
      <dsp:spPr>
        <a:xfrm>
          <a:off x="2485700" y="14638"/>
          <a:ext cx="2024437" cy="2024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FFA40-D21F-434C-A955-ADB34E22CA7D}">
      <dsp:nvSpPr>
        <dsp:cNvPr id="0" name=""/>
        <dsp:cNvSpPr/>
      </dsp:nvSpPr>
      <dsp:spPr>
        <a:xfrm>
          <a:off x="2917138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93153-2759-414A-8F10-70ABAF206F00}">
      <dsp:nvSpPr>
        <dsp:cNvPr id="0" name=""/>
        <dsp:cNvSpPr/>
      </dsp:nvSpPr>
      <dsp:spPr>
        <a:xfrm>
          <a:off x="1838544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b="0" i="0" kern="1200"/>
            <a:t>All Users</a:t>
          </a:r>
          <a:endParaRPr lang="en-US" sz="3000" kern="1200"/>
        </a:p>
      </dsp:txBody>
      <dsp:txXfrm>
        <a:off x="1838544" y="2669638"/>
        <a:ext cx="3318750" cy="720000"/>
      </dsp:txXfrm>
    </dsp:sp>
    <dsp:sp modelId="{D533FC7B-B949-4452-8CFB-FC76B51C3693}">
      <dsp:nvSpPr>
        <dsp:cNvPr id="0" name=""/>
        <dsp:cNvSpPr/>
      </dsp:nvSpPr>
      <dsp:spPr>
        <a:xfrm>
          <a:off x="6385231" y="14638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6174C-7A35-45C6-AB22-02231FECCE2E}">
      <dsp:nvSpPr>
        <dsp:cNvPr id="0" name=""/>
        <dsp:cNvSpPr/>
      </dsp:nvSpPr>
      <dsp:spPr>
        <a:xfrm>
          <a:off x="6816669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D0F12-B64A-4902-97FE-C171ECE8D85C}">
      <dsp:nvSpPr>
        <dsp:cNvPr id="0" name=""/>
        <dsp:cNvSpPr/>
      </dsp:nvSpPr>
      <dsp:spPr>
        <a:xfrm>
          <a:off x="5738075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b="0" i="0" kern="1200"/>
            <a:t>Registered Users</a:t>
          </a:r>
          <a:endParaRPr lang="en-US" sz="3000" kern="1200"/>
        </a:p>
      </dsp:txBody>
      <dsp:txXfrm>
        <a:off x="5738075" y="2669638"/>
        <a:ext cx="33187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E82D1-49FD-4454-8C63-53A05842CBF9}">
      <dsp:nvSpPr>
        <dsp:cNvPr id="0" name=""/>
        <dsp:cNvSpPr/>
      </dsp:nvSpPr>
      <dsp:spPr>
        <a:xfrm>
          <a:off x="825759" y="1073187"/>
          <a:ext cx="1341562" cy="134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0BDD2-D879-48D2-AFDD-AFF7032DFE9E}">
      <dsp:nvSpPr>
        <dsp:cNvPr id="0" name=""/>
        <dsp:cNvSpPr/>
      </dsp:nvSpPr>
      <dsp:spPr>
        <a:xfrm>
          <a:off x="5915" y="277881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GR.1: View Topic.</a:t>
          </a:r>
        </a:p>
      </dsp:txBody>
      <dsp:txXfrm>
        <a:off x="5915" y="2778812"/>
        <a:ext cx="2981250" cy="720000"/>
      </dsp:txXfrm>
    </dsp:sp>
    <dsp:sp modelId="{F9863D29-0552-46FA-AE25-3EAA39889019}">
      <dsp:nvSpPr>
        <dsp:cNvPr id="0" name=""/>
        <dsp:cNvSpPr/>
      </dsp:nvSpPr>
      <dsp:spPr>
        <a:xfrm>
          <a:off x="4328728" y="1073187"/>
          <a:ext cx="1341562" cy="134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2FD51-A692-473A-A90C-A2DEAF4469B0}">
      <dsp:nvSpPr>
        <dsp:cNvPr id="0" name=""/>
        <dsp:cNvSpPr/>
      </dsp:nvSpPr>
      <dsp:spPr>
        <a:xfrm>
          <a:off x="3508884" y="277881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GR.2: Search for Topic</a:t>
          </a:r>
        </a:p>
      </dsp:txBody>
      <dsp:txXfrm>
        <a:off x="3508884" y="2778812"/>
        <a:ext cx="2981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0DB32-2FD3-4AAB-97CD-4EA5562E4AF8}">
      <dsp:nvSpPr>
        <dsp:cNvPr id="0" name=""/>
        <dsp:cNvSpPr/>
      </dsp:nvSpPr>
      <dsp:spPr>
        <a:xfrm>
          <a:off x="1299209" y="2165"/>
          <a:ext cx="5196839" cy="54247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137790" rIns="100833" bIns="1377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GR.3: Login into the system</a:t>
          </a:r>
        </a:p>
      </dsp:txBody>
      <dsp:txXfrm>
        <a:off x="1299209" y="2165"/>
        <a:ext cx="5196839" cy="542478"/>
      </dsp:txXfrm>
    </dsp:sp>
    <dsp:sp modelId="{95F043AA-EAE0-48BA-A3C5-C915CACEB3FA}">
      <dsp:nvSpPr>
        <dsp:cNvPr id="0" name=""/>
        <dsp:cNvSpPr/>
      </dsp:nvSpPr>
      <dsp:spPr>
        <a:xfrm>
          <a:off x="0" y="2165"/>
          <a:ext cx="1299209" cy="5424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53585" rIns="68750" bIns="5358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Login</a:t>
          </a:r>
        </a:p>
      </dsp:txBody>
      <dsp:txXfrm>
        <a:off x="0" y="2165"/>
        <a:ext cx="1299209" cy="542478"/>
      </dsp:txXfrm>
    </dsp:sp>
    <dsp:sp modelId="{6B802368-1031-4464-A869-00FD28242080}">
      <dsp:nvSpPr>
        <dsp:cNvPr id="0" name=""/>
        <dsp:cNvSpPr/>
      </dsp:nvSpPr>
      <dsp:spPr>
        <a:xfrm>
          <a:off x="1299209" y="577192"/>
          <a:ext cx="5196839" cy="54247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137790" rIns="100833" bIns="1377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GR.4: Rate the app</a:t>
          </a:r>
        </a:p>
      </dsp:txBody>
      <dsp:txXfrm>
        <a:off x="1299209" y="577192"/>
        <a:ext cx="5196839" cy="542478"/>
      </dsp:txXfrm>
    </dsp:sp>
    <dsp:sp modelId="{FC88C48A-0758-4CF2-AF11-ABD58ADD9B1F}">
      <dsp:nvSpPr>
        <dsp:cNvPr id="0" name=""/>
        <dsp:cNvSpPr/>
      </dsp:nvSpPr>
      <dsp:spPr>
        <a:xfrm>
          <a:off x="0" y="577192"/>
          <a:ext cx="1299209" cy="54247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53585" rIns="68750" bIns="5358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Rate</a:t>
          </a:r>
        </a:p>
      </dsp:txBody>
      <dsp:txXfrm>
        <a:off x="0" y="577192"/>
        <a:ext cx="1299209" cy="542478"/>
      </dsp:txXfrm>
    </dsp:sp>
    <dsp:sp modelId="{2A6334AE-742C-4F4B-8CBA-E9EA3F62BF86}">
      <dsp:nvSpPr>
        <dsp:cNvPr id="0" name=""/>
        <dsp:cNvSpPr/>
      </dsp:nvSpPr>
      <dsp:spPr>
        <a:xfrm>
          <a:off x="1299209" y="1152219"/>
          <a:ext cx="5196839" cy="54247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137790" rIns="100833" bIns="1377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GR.5: View archived topics</a:t>
          </a:r>
        </a:p>
      </dsp:txBody>
      <dsp:txXfrm>
        <a:off x="1299209" y="1152219"/>
        <a:ext cx="5196839" cy="542478"/>
      </dsp:txXfrm>
    </dsp:sp>
    <dsp:sp modelId="{20DCD21F-D696-47B7-90F6-9A179D6F352F}">
      <dsp:nvSpPr>
        <dsp:cNvPr id="0" name=""/>
        <dsp:cNvSpPr/>
      </dsp:nvSpPr>
      <dsp:spPr>
        <a:xfrm>
          <a:off x="0" y="1152219"/>
          <a:ext cx="1299209" cy="54247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53585" rIns="68750" bIns="5358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View</a:t>
          </a:r>
        </a:p>
      </dsp:txBody>
      <dsp:txXfrm>
        <a:off x="0" y="1152219"/>
        <a:ext cx="1299209" cy="542478"/>
      </dsp:txXfrm>
    </dsp:sp>
    <dsp:sp modelId="{4B555911-3AD4-4EBC-A952-CC73674ADADF}">
      <dsp:nvSpPr>
        <dsp:cNvPr id="0" name=""/>
        <dsp:cNvSpPr/>
      </dsp:nvSpPr>
      <dsp:spPr>
        <a:xfrm>
          <a:off x="1299209" y="1727247"/>
          <a:ext cx="5196839" cy="54247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137790" rIns="100833" bIns="1377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GR.6: Create topic</a:t>
          </a:r>
        </a:p>
      </dsp:txBody>
      <dsp:txXfrm>
        <a:off x="1299209" y="1727247"/>
        <a:ext cx="5196839" cy="542478"/>
      </dsp:txXfrm>
    </dsp:sp>
    <dsp:sp modelId="{5A1E6313-04D7-4E72-870F-A62C153F81F8}">
      <dsp:nvSpPr>
        <dsp:cNvPr id="0" name=""/>
        <dsp:cNvSpPr/>
      </dsp:nvSpPr>
      <dsp:spPr>
        <a:xfrm>
          <a:off x="0" y="1727247"/>
          <a:ext cx="1299209" cy="54247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53585" rIns="68750" bIns="5358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Create</a:t>
          </a:r>
        </a:p>
      </dsp:txBody>
      <dsp:txXfrm>
        <a:off x="0" y="1727247"/>
        <a:ext cx="1299209" cy="542478"/>
      </dsp:txXfrm>
    </dsp:sp>
    <dsp:sp modelId="{6D71A3A4-9B29-4DE9-8E41-9145A3BCE19A}">
      <dsp:nvSpPr>
        <dsp:cNvPr id="0" name=""/>
        <dsp:cNvSpPr/>
      </dsp:nvSpPr>
      <dsp:spPr>
        <a:xfrm>
          <a:off x="1299209" y="2302274"/>
          <a:ext cx="5196839" cy="542478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137790" rIns="100833" bIns="1377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GR.7: Delete topic</a:t>
          </a:r>
        </a:p>
      </dsp:txBody>
      <dsp:txXfrm>
        <a:off x="1299209" y="2302274"/>
        <a:ext cx="5196839" cy="542478"/>
      </dsp:txXfrm>
    </dsp:sp>
    <dsp:sp modelId="{98E29E83-35D8-4071-83B3-F292F907372A}">
      <dsp:nvSpPr>
        <dsp:cNvPr id="0" name=""/>
        <dsp:cNvSpPr/>
      </dsp:nvSpPr>
      <dsp:spPr>
        <a:xfrm>
          <a:off x="0" y="2302274"/>
          <a:ext cx="1299209" cy="54247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53585" rIns="68750" bIns="5358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Delete</a:t>
          </a:r>
        </a:p>
      </dsp:txBody>
      <dsp:txXfrm>
        <a:off x="0" y="2302274"/>
        <a:ext cx="1299209" cy="542478"/>
      </dsp:txXfrm>
    </dsp:sp>
    <dsp:sp modelId="{BE69FBFC-1D36-48D8-BCD0-AE3853392AAF}">
      <dsp:nvSpPr>
        <dsp:cNvPr id="0" name=""/>
        <dsp:cNvSpPr/>
      </dsp:nvSpPr>
      <dsp:spPr>
        <a:xfrm>
          <a:off x="1299209" y="2877301"/>
          <a:ext cx="5196839" cy="542478"/>
        </a:xfrm>
        <a:prstGeom prst="rect">
          <a:avLst/>
        </a:prstGeom>
        <a:gradFill flip="none" rotWithShape="0">
          <a:gsLst>
            <a:gs pos="0">
              <a:schemeClr val="accent1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1">
                <a:lumMod val="60000"/>
                <a:lumOff val="40000"/>
                <a:shade val="100000"/>
                <a:satMod val="115000"/>
              </a:schemeClr>
            </a:gs>
          </a:gsLst>
          <a:lin ang="5400000" scaled="1"/>
          <a:tileRect/>
        </a:gra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137790" rIns="100833" bIns="1377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GR.8: Check topic’s new replies</a:t>
          </a:r>
        </a:p>
      </dsp:txBody>
      <dsp:txXfrm>
        <a:off x="1299209" y="2877301"/>
        <a:ext cx="5196839" cy="542478"/>
      </dsp:txXfrm>
    </dsp:sp>
    <dsp:sp modelId="{205D0F81-6BC3-48A0-B0E8-54ADAE1C3336}">
      <dsp:nvSpPr>
        <dsp:cNvPr id="0" name=""/>
        <dsp:cNvSpPr/>
      </dsp:nvSpPr>
      <dsp:spPr>
        <a:xfrm>
          <a:off x="0" y="2877301"/>
          <a:ext cx="1299209" cy="542478"/>
        </a:xfrm>
        <a:prstGeom prst="rect">
          <a:avLst/>
        </a:prstGeom>
        <a:gradFill flip="none" rotWithShape="0">
          <a:gsLst>
            <a:gs pos="0">
              <a:schemeClr val="accent1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1">
                <a:lumMod val="60000"/>
                <a:lumOff val="40000"/>
                <a:shade val="100000"/>
                <a:satMod val="115000"/>
              </a:schemeClr>
            </a:gs>
          </a:gsLst>
          <a:lin ang="5400000" scaled="1"/>
          <a:tileRect/>
        </a:gradFill>
        <a:ln w="952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53585" rIns="68750" bIns="5358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Check</a:t>
          </a:r>
        </a:p>
      </dsp:txBody>
      <dsp:txXfrm>
        <a:off x="0" y="2877301"/>
        <a:ext cx="1299209" cy="542478"/>
      </dsp:txXfrm>
    </dsp:sp>
    <dsp:sp modelId="{3A2FFE19-84DD-4C05-8313-989CC693D913}">
      <dsp:nvSpPr>
        <dsp:cNvPr id="0" name=""/>
        <dsp:cNvSpPr/>
      </dsp:nvSpPr>
      <dsp:spPr>
        <a:xfrm>
          <a:off x="1299209" y="3452328"/>
          <a:ext cx="5196839" cy="542478"/>
        </a:xfrm>
        <a:prstGeom prst="rect">
          <a:avLst/>
        </a:prstGeom>
        <a:gradFill flip="none" rotWithShape="0">
          <a:gsLst>
            <a:gs pos="0">
              <a:schemeClr val="tx2">
                <a:lumMod val="60000"/>
                <a:lumOff val="40000"/>
                <a:shade val="30000"/>
                <a:satMod val="115000"/>
              </a:schemeClr>
            </a:gs>
            <a:gs pos="50000">
              <a:schemeClr val="tx2">
                <a:lumMod val="60000"/>
                <a:lumOff val="40000"/>
                <a:shade val="67500"/>
                <a:satMod val="115000"/>
              </a:schemeClr>
            </a:gs>
            <a:gs pos="100000">
              <a:schemeClr val="tx2">
                <a:lumMod val="60000"/>
                <a:lumOff val="40000"/>
                <a:shade val="100000"/>
                <a:satMod val="115000"/>
              </a:schemeClr>
            </a:gs>
          </a:gsLst>
          <a:lin ang="5400000" scaled="1"/>
          <a:tileRect/>
        </a:gra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137790" rIns="100833" bIns="1377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GR.9: Reply to topic</a:t>
          </a:r>
        </a:p>
      </dsp:txBody>
      <dsp:txXfrm>
        <a:off x="1299209" y="3452328"/>
        <a:ext cx="5196839" cy="542478"/>
      </dsp:txXfrm>
    </dsp:sp>
    <dsp:sp modelId="{71E6733A-2F95-4939-A340-0E35A1AE7F07}">
      <dsp:nvSpPr>
        <dsp:cNvPr id="0" name=""/>
        <dsp:cNvSpPr/>
      </dsp:nvSpPr>
      <dsp:spPr>
        <a:xfrm>
          <a:off x="0" y="3452328"/>
          <a:ext cx="1299209" cy="542478"/>
        </a:xfrm>
        <a:prstGeom prst="rect">
          <a:avLst/>
        </a:prstGeom>
        <a:gradFill flip="none" rotWithShape="0">
          <a:gsLst>
            <a:gs pos="0">
              <a:schemeClr val="tx2">
                <a:lumMod val="60000"/>
                <a:lumOff val="40000"/>
                <a:shade val="30000"/>
                <a:satMod val="115000"/>
              </a:schemeClr>
            </a:gs>
            <a:gs pos="50000">
              <a:schemeClr val="tx2">
                <a:lumMod val="60000"/>
                <a:lumOff val="40000"/>
                <a:shade val="67500"/>
                <a:satMod val="115000"/>
              </a:schemeClr>
            </a:gs>
            <a:gs pos="100000">
              <a:schemeClr val="tx2">
                <a:lumMod val="60000"/>
                <a:lumOff val="40000"/>
                <a:shade val="100000"/>
                <a:satMod val="115000"/>
              </a:schemeClr>
            </a:gs>
          </a:gsLst>
          <a:lin ang="5400000" scaled="1"/>
          <a:tileRect/>
        </a:gradFill>
        <a:ln w="9525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53585" rIns="68750" bIns="5358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Reply</a:t>
          </a:r>
        </a:p>
      </dsp:txBody>
      <dsp:txXfrm>
        <a:off x="0" y="3452328"/>
        <a:ext cx="1299209" cy="542478"/>
      </dsp:txXfrm>
    </dsp:sp>
    <dsp:sp modelId="{BE642D29-8EB5-4CAB-A82D-CCBB1219548A}">
      <dsp:nvSpPr>
        <dsp:cNvPr id="0" name=""/>
        <dsp:cNvSpPr/>
      </dsp:nvSpPr>
      <dsp:spPr>
        <a:xfrm>
          <a:off x="1299209" y="4027356"/>
          <a:ext cx="5196839" cy="542478"/>
        </a:xfrm>
        <a:prstGeom prst="rect">
          <a:avLst/>
        </a:prstGeom>
        <a:gradFill flip="none" rotWithShape="0">
          <a:gsLst>
            <a:gs pos="0">
              <a:schemeClr val="bg1">
                <a:lumMod val="75000"/>
                <a:shade val="30000"/>
                <a:satMod val="115000"/>
              </a:schemeClr>
            </a:gs>
            <a:gs pos="50000">
              <a:schemeClr val="bg1">
                <a:lumMod val="75000"/>
                <a:shade val="67500"/>
                <a:satMod val="115000"/>
              </a:schemeClr>
            </a:gs>
            <a:gs pos="100000">
              <a:schemeClr val="bg1">
                <a:lumMod val="75000"/>
                <a:shade val="100000"/>
                <a:satMod val="115000"/>
              </a:schemeClr>
            </a:gs>
          </a:gsLst>
          <a:lin ang="5400000" scaled="1"/>
          <a:tileRect/>
        </a:gradFill>
        <a:ln w="9525" cap="rnd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33" tIns="137790" rIns="100833" bIns="1377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GR.10: Logout of the system</a:t>
          </a:r>
        </a:p>
      </dsp:txBody>
      <dsp:txXfrm>
        <a:off x="1299209" y="4027356"/>
        <a:ext cx="5196839" cy="542478"/>
      </dsp:txXfrm>
    </dsp:sp>
    <dsp:sp modelId="{08FE7375-96C0-45CC-86CB-6A953A62D4CE}">
      <dsp:nvSpPr>
        <dsp:cNvPr id="0" name=""/>
        <dsp:cNvSpPr/>
      </dsp:nvSpPr>
      <dsp:spPr>
        <a:xfrm>
          <a:off x="0" y="4027356"/>
          <a:ext cx="1299209" cy="542478"/>
        </a:xfrm>
        <a:prstGeom prst="rect">
          <a:avLst/>
        </a:prstGeom>
        <a:gradFill flip="none" rotWithShape="0">
          <a:gsLst>
            <a:gs pos="0">
              <a:schemeClr val="bg1">
                <a:lumMod val="75000"/>
                <a:shade val="30000"/>
                <a:satMod val="115000"/>
              </a:schemeClr>
            </a:gs>
            <a:gs pos="50000">
              <a:schemeClr val="bg1">
                <a:lumMod val="75000"/>
                <a:shade val="67500"/>
                <a:satMod val="115000"/>
              </a:schemeClr>
            </a:gs>
            <a:gs pos="100000">
              <a:schemeClr val="bg1">
                <a:lumMod val="75000"/>
                <a:shade val="100000"/>
                <a:satMod val="115000"/>
              </a:schemeClr>
            </a:gs>
          </a:gsLst>
          <a:lin ang="5400000" scaled="1"/>
          <a:tileRect/>
        </a:gradFill>
        <a:ln w="9525" cap="rnd" cmpd="sng" algn="ctr">
          <a:solidFill>
            <a:schemeClr val="bg1">
              <a:lumMod val="75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50" tIns="53585" rIns="68750" bIns="5358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Logout</a:t>
          </a:r>
        </a:p>
      </dsp:txBody>
      <dsp:txXfrm>
        <a:off x="0" y="4027356"/>
        <a:ext cx="1299209" cy="5424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81132-1E7B-4B2C-95E5-AA76C737DC8B}">
      <dsp:nvSpPr>
        <dsp:cNvPr id="0" name=""/>
        <dsp:cNvSpPr/>
      </dsp:nvSpPr>
      <dsp:spPr>
        <a:xfrm>
          <a:off x="740369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E2F7F-193E-4F43-A5E6-FA029C7B8B13}">
      <dsp:nvSpPr>
        <dsp:cNvPr id="0" name=""/>
        <dsp:cNvSpPr/>
      </dsp:nvSpPr>
      <dsp:spPr>
        <a:xfrm>
          <a:off x="89042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Visitor</a:t>
          </a:r>
          <a:endParaRPr lang="en-US" sz="2900" kern="1200" dirty="0"/>
        </a:p>
      </dsp:txBody>
      <dsp:txXfrm>
        <a:off x="89042" y="2032622"/>
        <a:ext cx="2368460" cy="720000"/>
      </dsp:txXfrm>
    </dsp:sp>
    <dsp:sp modelId="{87ADAF4A-436E-42CC-934D-3C8530EC04AC}">
      <dsp:nvSpPr>
        <dsp:cNvPr id="0" name=""/>
        <dsp:cNvSpPr/>
      </dsp:nvSpPr>
      <dsp:spPr>
        <a:xfrm>
          <a:off x="3523310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278D7-6E42-490E-8C08-52C05206913E}">
      <dsp:nvSpPr>
        <dsp:cNvPr id="0" name=""/>
        <dsp:cNvSpPr/>
      </dsp:nvSpPr>
      <dsp:spPr>
        <a:xfrm>
          <a:off x="2871984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Client</a:t>
          </a:r>
          <a:endParaRPr lang="en-US" sz="2900" kern="1200"/>
        </a:p>
      </dsp:txBody>
      <dsp:txXfrm>
        <a:off x="2871984" y="2032622"/>
        <a:ext cx="2368460" cy="720000"/>
      </dsp:txXfrm>
    </dsp:sp>
    <dsp:sp modelId="{C974C2A8-D532-4E0A-B38A-F54A5DB99AB6}">
      <dsp:nvSpPr>
        <dsp:cNvPr id="0" name=""/>
        <dsp:cNvSpPr/>
      </dsp:nvSpPr>
      <dsp:spPr>
        <a:xfrm>
          <a:off x="6306251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99FA6-9528-4F9B-9AF5-BAA836AF9CBC}">
      <dsp:nvSpPr>
        <dsp:cNvPr id="0" name=""/>
        <dsp:cNvSpPr/>
      </dsp:nvSpPr>
      <dsp:spPr>
        <a:xfrm>
          <a:off x="5654925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Doctor</a:t>
          </a:r>
          <a:endParaRPr lang="en-US" sz="2900" kern="1200"/>
        </a:p>
      </dsp:txBody>
      <dsp:txXfrm>
        <a:off x="5654925" y="2032622"/>
        <a:ext cx="2368460" cy="720000"/>
      </dsp:txXfrm>
    </dsp:sp>
    <dsp:sp modelId="{07167B3C-A50A-45D0-A17E-1B8D4905BEC8}">
      <dsp:nvSpPr>
        <dsp:cNvPr id="0" name=""/>
        <dsp:cNvSpPr/>
      </dsp:nvSpPr>
      <dsp:spPr>
        <a:xfrm>
          <a:off x="9089193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0DC36-79D3-4111-8A68-EC0CF2875F4B}">
      <dsp:nvSpPr>
        <dsp:cNvPr id="0" name=""/>
        <dsp:cNvSpPr/>
      </dsp:nvSpPr>
      <dsp:spPr>
        <a:xfrm>
          <a:off x="8437866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Administrator</a:t>
          </a:r>
          <a:endParaRPr lang="en-US" sz="2900" kern="1200"/>
        </a:p>
      </dsp:txBody>
      <dsp:txXfrm>
        <a:off x="8437866" y="2032622"/>
        <a:ext cx="236846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11-Dec-19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11-Dec-19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11-Dec-19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11-Dec-19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11-Dec-19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Use%20Case%20Diagram%20for%20Each%20User.jpe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Use%20Case%20Diagram%20for%20All%20Users.jpe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UML_Class%202(Final_edit_v1)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Search%20Sequence%20Diagram.jpe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Starting%20Live%20Chat%20Sequence%20Diagram.jpe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Pivate%20live%20chat.jpe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Verifying%20Doctor%20Account.jpe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Paternalizing%20client%20with%20doctor.jpe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chat%20state.p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delete%20state.p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Architecture%20Diagram.p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test%201.jpe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test%202.jpe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C2168E1-C2BD-4E6B-AA64-A020775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84E63B-655D-4786-BE63-6BFFF5106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15">
            <a:extLst>
              <a:ext uri="{FF2B5EF4-FFF2-40B4-BE49-F238E27FC236}">
                <a16:creationId xmlns:a16="http://schemas.microsoft.com/office/drawing/2014/main" id="{5CC17AAC-BEDA-43F6-96F9-6D5C1DCC3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BF595E-4016-48F2-BB3D-AE52AC6E9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173700"/>
            <a:ext cx="2311884" cy="2321850"/>
          </a:xfrm>
          <a:prstGeom prst="rect">
            <a:avLst/>
          </a:prstGeom>
          <a:effectLst/>
        </p:spPr>
      </p:pic>
      <p:sp useBgFill="1">
        <p:nvSpPr>
          <p:cNvPr id="22" name="Freeform 5">
            <a:extLst>
              <a:ext uri="{FF2B5EF4-FFF2-40B4-BE49-F238E27FC236}">
                <a16:creationId xmlns:a16="http://schemas.microsoft.com/office/drawing/2014/main" id="{27C31358-DB76-4D08-880F-623FB14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7DBA5-ED6B-4DED-BFCA-4CEC52CFD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458" y="4854344"/>
            <a:ext cx="9345155" cy="861802"/>
          </a:xfrm>
        </p:spPr>
        <p:txBody>
          <a:bodyPr>
            <a:normAutofit/>
          </a:bodyPr>
          <a:lstStyle/>
          <a:p>
            <a:r>
              <a:rPr lang="en-US" sz="4800"/>
              <a:t>Telemedicine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783B2-317A-4097-96A8-9D0047AA2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855" y="5722372"/>
            <a:ext cx="9336758" cy="481701"/>
          </a:xfrm>
        </p:spPr>
        <p:txBody>
          <a:bodyPr>
            <a:normAutofit/>
          </a:bodyPr>
          <a:lstStyle/>
          <a:p>
            <a:r>
              <a:rPr lang="en-US"/>
              <a:t>Fall 2020</a:t>
            </a:r>
            <a:endParaRPr lang="en-US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394DCB6-F8FE-4327-9D45-2B8D880C7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933" y="59400"/>
            <a:ext cx="4285427" cy="402682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5868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A78BD-CCF6-4D23-AA31-2C89B2A2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What Is Excluded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26B3-13E6-425D-8F7F-4DB1BAC2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164" y="1645920"/>
            <a:ext cx="6294448" cy="447082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Appointment system.</a:t>
            </a:r>
          </a:p>
          <a:p>
            <a:pPr lvl="0"/>
            <a:r>
              <a:rPr lang="en-US" dirty="0"/>
              <a:t>Medicine alarm system</a:t>
            </a:r>
          </a:p>
          <a:p>
            <a:pPr lvl="0"/>
            <a:r>
              <a:rPr lang="en-US" dirty="0"/>
              <a:t>Client medical information is not provided.</a:t>
            </a:r>
          </a:p>
          <a:p>
            <a:pPr lvl="0"/>
            <a:r>
              <a:rPr lang="en-US" dirty="0"/>
              <a:t>Blood bank system.</a:t>
            </a:r>
          </a:p>
          <a:p>
            <a:pPr lvl="0"/>
            <a:r>
              <a:rPr lang="en-US" dirty="0"/>
              <a:t>Association with any hospital (Doctors may register from different hospitals)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0972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6F7046D8-130D-4F82-8714-DDF83F1A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84083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3C9C0A-47AD-49A5-838A-A43281BDC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79507746-2C84-4EB6-B021-47E528910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A3E77C-C13F-4894-BE9B-14F1B9DE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Non-Functional Requirements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0D28F5-B926-4D9B-9413-91E73A4C6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B3D24C5-CE61-47C8-A0D0-C767528D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CC0F62A-A36E-41F5-9D90-3DEAE75DBA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80542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1893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9800A-108A-4B77-B4DD-5146B75A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Functional Requirements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E05059-1EE4-49AA-926E-26B4C98290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28899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619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D2C9-F809-49A2-9E58-E3DF3BEC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General Functional Requirements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D81BF7-D3B6-47E7-A5CC-B327E96AF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47253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4448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A929E-23E2-423E-9ACD-E556142A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300" dirty="0">
                <a:solidFill>
                  <a:srgbClr val="EBEBEB"/>
                </a:solidFill>
              </a:rPr>
              <a:t>General Functional Requirements - All Users</a:t>
            </a:r>
            <a:endParaRPr lang="en-US" sz="3300">
              <a:solidFill>
                <a:srgbClr val="EBEBEB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D4C531-B8C0-427B-B1BE-0D7BD11B44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18838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2706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8448F-93F6-455B-A477-D3F08CE8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381298" cy="457200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</a:rPr>
              <a:t>General Functional Requirements - </a:t>
            </a:r>
            <a:br>
              <a:rPr lang="en-US" sz="3600" dirty="0">
                <a:solidFill>
                  <a:srgbClr val="EBEBEB"/>
                </a:solidFill>
              </a:rPr>
            </a:br>
            <a:r>
              <a:rPr lang="en-US" sz="3600" dirty="0">
                <a:solidFill>
                  <a:srgbClr val="EBEBEB"/>
                </a:solidFill>
              </a:rPr>
              <a:t>Registered Users</a:t>
            </a:r>
            <a:endParaRPr lang="en-US" sz="3300" dirty="0">
              <a:solidFill>
                <a:srgbClr val="EBEBEB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9B70C6-869F-476F-8455-0A6340C8B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90996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783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5A08D-1D4C-4E4C-9DF9-6D30A145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Specific Functional Requirements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F02AF4-6B3C-4BA9-8A08-1255D4767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0227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2129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77214-8B87-4886-B634-1348D8D9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300" dirty="0">
                <a:solidFill>
                  <a:srgbClr val="EBEBEB"/>
                </a:solidFill>
              </a:rPr>
              <a:t>Specific Functional Requirements - </a:t>
            </a:r>
            <a:br>
              <a:rPr lang="en-US" sz="3300" dirty="0">
                <a:solidFill>
                  <a:srgbClr val="EBEBEB"/>
                </a:solidFill>
              </a:rPr>
            </a:br>
            <a:r>
              <a:rPr lang="en-US" sz="3300" dirty="0">
                <a:solidFill>
                  <a:srgbClr val="EBEBEB"/>
                </a:solidFill>
              </a:rPr>
              <a:t>Visitor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8E1AD9-EA05-42D4-A26D-4A72FE3868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163016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6651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77214-8B87-4886-B634-1348D8D9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300" dirty="0">
                <a:solidFill>
                  <a:srgbClr val="EBEBEB"/>
                </a:solidFill>
              </a:rPr>
              <a:t>Specific Functional Requirements - </a:t>
            </a:r>
            <a:br>
              <a:rPr lang="en-US" sz="3300" dirty="0">
                <a:solidFill>
                  <a:srgbClr val="EBEBEB"/>
                </a:solidFill>
              </a:rPr>
            </a:br>
            <a:r>
              <a:rPr lang="en-US" sz="3300" dirty="0">
                <a:solidFill>
                  <a:srgbClr val="EBEBEB"/>
                </a:solidFill>
              </a:rPr>
              <a:t>Client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8E1AD9-EA05-42D4-A26D-4A72FE3868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44501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220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5CACC-C2EE-49F6-86B7-1EDD476D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Project Team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ADBD8-EAFC-4BC7-963B-896426868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164" y="1645920"/>
            <a:ext cx="6294448" cy="4470821"/>
          </a:xfrm>
        </p:spPr>
        <p:txBody>
          <a:bodyPr>
            <a:normAutofit/>
          </a:bodyPr>
          <a:lstStyle/>
          <a:p>
            <a:r>
              <a:rPr lang="en-US" b="1" u="sng" dirty="0"/>
              <a:t>(Group leader)</a:t>
            </a:r>
            <a:br>
              <a:rPr lang="en-US" u="sng" dirty="0"/>
            </a:br>
            <a:r>
              <a:rPr lang="en-US" dirty="0"/>
              <a:t>Ammar Talat </a:t>
            </a:r>
            <a:r>
              <a:rPr lang="en-US" dirty="0" err="1"/>
              <a:t>Joharji</a:t>
            </a:r>
            <a:endParaRPr lang="en-US" dirty="0"/>
          </a:p>
          <a:p>
            <a:r>
              <a:rPr lang="en-US" dirty="0"/>
              <a:t>Abdulrahman Khalid Alwagdani</a:t>
            </a:r>
          </a:p>
          <a:p>
            <a:r>
              <a:rPr lang="en-US" dirty="0"/>
              <a:t>Abdulrahman Mohammed </a:t>
            </a:r>
            <a:r>
              <a:rPr lang="en-US" dirty="0" err="1"/>
              <a:t>Alharthi</a:t>
            </a:r>
            <a:endParaRPr lang="en-US" dirty="0"/>
          </a:p>
          <a:p>
            <a:r>
              <a:rPr lang="en-US" dirty="0"/>
              <a:t>Hussam Adnan </a:t>
            </a:r>
            <a:r>
              <a:rPr lang="en-US" dirty="0" err="1"/>
              <a:t>Shawly</a:t>
            </a:r>
            <a:endParaRPr lang="en-US" dirty="0"/>
          </a:p>
          <a:p>
            <a:r>
              <a:rPr lang="en-US" dirty="0"/>
              <a:t>Omar </a:t>
            </a:r>
            <a:r>
              <a:rPr lang="en-US" dirty="0" err="1"/>
              <a:t>Abdulaziz</a:t>
            </a:r>
            <a:r>
              <a:rPr lang="en-US" dirty="0"/>
              <a:t> </a:t>
            </a:r>
            <a:r>
              <a:rPr lang="en-US" dirty="0" err="1"/>
              <a:t>Alqurashi</a:t>
            </a:r>
            <a:endParaRPr lang="en-US" dirty="0"/>
          </a:p>
          <a:p>
            <a:r>
              <a:rPr lang="en-US" dirty="0"/>
              <a:t>Mohammed </a:t>
            </a:r>
            <a:r>
              <a:rPr lang="en-US" dirty="0" err="1"/>
              <a:t>Atiah</a:t>
            </a:r>
            <a:r>
              <a:rPr lang="en-US" dirty="0"/>
              <a:t> </a:t>
            </a:r>
            <a:r>
              <a:rPr lang="en-US" dirty="0" err="1"/>
              <a:t>Alzahrani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0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77214-8B87-4886-B634-1348D8D9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300" dirty="0">
                <a:solidFill>
                  <a:srgbClr val="EBEBEB"/>
                </a:solidFill>
              </a:rPr>
              <a:t>Specific Functional Requirements - </a:t>
            </a:r>
            <a:br>
              <a:rPr lang="en-US" sz="3300" dirty="0">
                <a:solidFill>
                  <a:srgbClr val="EBEBEB"/>
                </a:solidFill>
              </a:rPr>
            </a:br>
            <a:r>
              <a:rPr lang="en-US" sz="3300" dirty="0">
                <a:solidFill>
                  <a:srgbClr val="EBEBEB"/>
                </a:solidFill>
              </a:rPr>
              <a:t>Doctor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8E1AD9-EA05-42D4-A26D-4A72FE3868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473507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2245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8448F-93F6-455B-A477-D3F08CE8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300" dirty="0">
                <a:solidFill>
                  <a:srgbClr val="EBEBEB"/>
                </a:solidFill>
              </a:rPr>
              <a:t>Specific Functional Requirements - </a:t>
            </a:r>
            <a:br>
              <a:rPr lang="en-US" sz="3300" dirty="0">
                <a:solidFill>
                  <a:srgbClr val="EBEBEB"/>
                </a:solidFill>
              </a:rPr>
            </a:br>
            <a:r>
              <a:rPr lang="en-US" sz="3300" dirty="0">
                <a:solidFill>
                  <a:srgbClr val="EBEBEB"/>
                </a:solidFill>
              </a:rPr>
              <a:t>Administrator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9B70C6-869F-476F-8455-0A6340C8B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906851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404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C5B94B45-4D0B-439C-AB82-DB8B6534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/>
              <a:t>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289860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33705-DB38-4876-A305-8084537B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hlinkClick r:id="rId7" action="ppaction://hlinkfile"/>
              </a:rPr>
              <a:t>Use Case Diagram for All Users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52742072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33705-DB38-4876-A305-8084537B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hlinkClick r:id="rId7" action="ppaction://hlinkfile"/>
              </a:rPr>
              <a:t>Use Case Diagram for Each User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41725663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6C33199-1C42-4BE8-86F6-8FC1FF804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7968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F4A29-3FA0-4C52-9A02-EBA12AF5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hlinkClick r:id="rId7" action="ppaction://hlinkfile"/>
              </a:rPr>
              <a:t>UML Class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907612068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D2612B3-BE95-4934-B4A6-B4D0D651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/>
              <a:t>Sequence Diagrams</a:t>
            </a:r>
          </a:p>
        </p:txBody>
      </p:sp>
    </p:spTree>
    <p:extLst>
      <p:ext uri="{BB962C8B-B14F-4D97-AF65-F5344CB8AC3E}">
        <p14:creationId xmlns:p14="http://schemas.microsoft.com/office/powerpoint/2010/main" val="407269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10CB8-36CB-43CA-BB9D-A6CCCA87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hlinkClick r:id="rId7" action="ppaction://hlinkfile"/>
              </a:rPr>
              <a:t>Search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18500991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97D0C-044A-43B0-90EF-9CC27FC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hlinkClick r:id="rId7" action="ppaction://hlinkfile"/>
              </a:rPr>
              <a:t>Starting Live Chat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4238098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D0A9335-CB25-4C78-8FEF-A6DB7E94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/>
              <a:t>Introduction to Telemedicine</a:t>
            </a:r>
          </a:p>
        </p:txBody>
      </p:sp>
    </p:spTree>
    <p:extLst>
      <p:ext uri="{BB962C8B-B14F-4D97-AF65-F5344CB8AC3E}">
        <p14:creationId xmlns:p14="http://schemas.microsoft.com/office/powerpoint/2010/main" val="418432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EE09367-A38C-42FE-8660-124650C3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/>
              <a:t>Activity Diagrams</a:t>
            </a:r>
          </a:p>
        </p:txBody>
      </p:sp>
    </p:spTree>
    <p:extLst>
      <p:ext uri="{BB962C8B-B14F-4D97-AF65-F5344CB8AC3E}">
        <p14:creationId xmlns:p14="http://schemas.microsoft.com/office/powerpoint/2010/main" val="250007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E5534-476F-47B5-9630-02C0092F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hlinkClick r:id="rId7" action="ppaction://hlinkfile"/>
              </a:rPr>
              <a:t>Private Live Chat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72957180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03F4B-D853-41E9-9A0B-199E6C0E3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hlinkClick r:id="rId7" action="ppaction://hlinkfile"/>
              </a:rPr>
              <a:t>Verifying Doctor Account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08121778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605EC-1DE0-4D00-AC98-B6027811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hlinkClick r:id="rId7" action="ppaction://hlinkfile"/>
              </a:rPr>
              <a:t>Paternalizing Client with Doctor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614149708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EE09367-A38C-42FE-8660-124650C3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State Diagrams</a:t>
            </a:r>
          </a:p>
        </p:txBody>
      </p:sp>
    </p:spTree>
    <p:extLst>
      <p:ext uri="{BB962C8B-B14F-4D97-AF65-F5344CB8AC3E}">
        <p14:creationId xmlns:p14="http://schemas.microsoft.com/office/powerpoint/2010/main" val="158523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1F83F-3584-4946-B802-4E0B3A87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hlinkClick r:id="rId7" action="ppaction://hlinkfile"/>
              </a:rPr>
              <a:t>Chat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468520241"/>
      </p:ext>
    </p:extLst>
  </p:cSld>
  <p:clrMapOvr>
    <a:masterClrMapping/>
  </p:clrMapOvr>
  <p:transition spd="slow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1F83F-3584-4946-B802-4E0B3A87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hlinkClick r:id="rId7" action="ppaction://hlinkfile"/>
              </a:rPr>
              <a:t>Delete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97658163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EE09367-A38C-42FE-8660-124650C3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43420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1F83F-3584-4946-B802-4E0B3A87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hlinkClick r:id="rId7" action="ppaction://hlinkfile"/>
              </a:rPr>
              <a:t>Architecture Diagram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24131260"/>
      </p:ext>
    </p:extLst>
  </p:cSld>
  <p:clrMapOvr>
    <a:masterClrMapping/>
  </p:clrMapOvr>
  <p:transition spd="slow">
    <p:randomBar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EE09367-A38C-42FE-8660-124650C3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Test Scenarios</a:t>
            </a:r>
          </a:p>
        </p:txBody>
      </p:sp>
    </p:spTree>
    <p:extLst>
      <p:ext uri="{BB962C8B-B14F-4D97-AF65-F5344CB8AC3E}">
        <p14:creationId xmlns:p14="http://schemas.microsoft.com/office/powerpoint/2010/main" val="161574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44D15-0259-4150-8E53-84039F2C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What is Telemedicine</a:t>
            </a:r>
            <a:endParaRPr lang="en-US" sz="3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Graphic 5" descr="Doctor">
            <a:extLst>
              <a:ext uri="{FF2B5EF4-FFF2-40B4-BE49-F238E27FC236}">
                <a16:creationId xmlns:a16="http://schemas.microsoft.com/office/drawing/2014/main" id="{8E407D3C-6979-4B2B-8726-A77AA4FAF4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8115" y="647698"/>
            <a:ext cx="5562139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8750777"/>
      </p:ext>
    </p:extLst>
  </p:cSld>
  <p:clrMapOvr>
    <a:masterClrMapping/>
  </p:clrMapOvr>
  <p:transition spd="slow">
    <p:randomBar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1F83F-3584-4946-B802-4E0B3A87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hlinkClick r:id="rId7" action="ppaction://hlinkfile"/>
              </a:rPr>
              <a:t>Live Chat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37205257"/>
      </p:ext>
    </p:extLst>
  </p:cSld>
  <p:clrMapOvr>
    <a:masterClrMapping/>
  </p:clrMapOvr>
  <p:transition spd="slow">
    <p:randomBar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1F83F-3584-4946-B802-4E0B3A87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hlinkClick r:id="rId7" action="ppaction://hlinkfile"/>
              </a:rPr>
              <a:t>Create Topic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17264426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D3413-C612-436D-9FD6-E1346A0D4C2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9832" b="51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91EA3E-4761-4E51-9035-DAFE9500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Thank You for Listening</a:t>
            </a:r>
            <a:br>
              <a:rPr lang="en-US" sz="7200" dirty="0"/>
            </a:br>
            <a:r>
              <a:rPr lang="en-US" sz="7200" dirty="0"/>
              <a:t>Q&amp;A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111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B8C01E-C5FD-4B10-AF1F-EFC119CE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300" dirty="0">
                <a:solidFill>
                  <a:srgbClr val="EBEBEB"/>
                </a:solidFill>
              </a:rPr>
              <a:t>How is Telemedicine Helpful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837990A2-584B-4F9B-B6F8-1F0683475E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502686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6448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F6085-2F6F-47E6-81A3-8221D2D0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Telemedicine Application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0A804663-FBBB-4986-B6B7-7388FFD1C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05834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981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94E40-9807-4899-9CD1-68EDB58C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Project Goals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D1429B-93A6-4FA7-BFB0-717293184E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54089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4297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853114C4-1A81-4531-8A3A-0C01D05E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Project Scope</a:t>
            </a:r>
          </a:p>
        </p:txBody>
      </p:sp>
    </p:spTree>
    <p:extLst>
      <p:ext uri="{BB962C8B-B14F-4D97-AF65-F5344CB8AC3E}">
        <p14:creationId xmlns:p14="http://schemas.microsoft.com/office/powerpoint/2010/main" val="13506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60251-5C16-4931-ACD9-35DA51456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What Is Included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0A8E-C861-437B-B9E7-75F0FD998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164" y="1645920"/>
            <a:ext cx="6294448" cy="447082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List active topics</a:t>
            </a:r>
          </a:p>
          <a:p>
            <a:pPr lvl="0"/>
            <a:r>
              <a:rPr lang="en-US" dirty="0"/>
              <a:t>Interactive chat between doctor and client</a:t>
            </a:r>
          </a:p>
          <a:p>
            <a:pPr lvl="0"/>
            <a:r>
              <a:rPr lang="en-US" dirty="0"/>
              <a:t>Software portability</a:t>
            </a:r>
          </a:p>
          <a:p>
            <a:pPr lvl="0"/>
            <a:r>
              <a:rPr lang="en-US" dirty="0"/>
              <a:t>Community platform where clients and doctors can create topics and post replies</a:t>
            </a:r>
          </a:p>
          <a:p>
            <a:pPr lvl="0"/>
            <a:r>
              <a:rPr lang="en-US" dirty="0"/>
              <a:t>Multimedia support</a:t>
            </a:r>
          </a:p>
          <a:p>
            <a:pPr lvl="0"/>
            <a:r>
              <a:rPr lang="en-US" dirty="0"/>
              <a:t>Good security measurements</a:t>
            </a:r>
          </a:p>
          <a:p>
            <a:pPr lvl="0"/>
            <a:r>
              <a:rPr lang="en-US" dirty="0"/>
              <a:t>Friendly user interface</a:t>
            </a:r>
          </a:p>
          <a:p>
            <a:r>
              <a:rPr lang="en-US" dirty="0"/>
              <a:t>Technical support team</a:t>
            </a:r>
          </a:p>
        </p:txBody>
      </p:sp>
    </p:spTree>
    <p:extLst>
      <p:ext uri="{BB962C8B-B14F-4D97-AF65-F5344CB8AC3E}">
        <p14:creationId xmlns:p14="http://schemas.microsoft.com/office/powerpoint/2010/main" val="3865903228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634</Words>
  <Application>Microsoft Office PowerPoint</Application>
  <PresentationFormat>Widescreen</PresentationFormat>
  <Paragraphs>147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Century Gothic</vt:lpstr>
      <vt:lpstr>Wingdings 3</vt:lpstr>
      <vt:lpstr>Ion</vt:lpstr>
      <vt:lpstr>Telemedicine Application</vt:lpstr>
      <vt:lpstr>Project Team</vt:lpstr>
      <vt:lpstr>Introduction to Telemedicine</vt:lpstr>
      <vt:lpstr>What is Telemedicine</vt:lpstr>
      <vt:lpstr>How is Telemedicine Helpful</vt:lpstr>
      <vt:lpstr>Telemedicine Application</vt:lpstr>
      <vt:lpstr>Project Goals</vt:lpstr>
      <vt:lpstr>Project Scope</vt:lpstr>
      <vt:lpstr>What Is Included</vt:lpstr>
      <vt:lpstr>What Is Excluded</vt:lpstr>
      <vt:lpstr>Requirements</vt:lpstr>
      <vt:lpstr>Non-Functional Requirements</vt:lpstr>
      <vt:lpstr>Functional Requirements</vt:lpstr>
      <vt:lpstr>General Functional Requirements</vt:lpstr>
      <vt:lpstr>General Functional Requirements - All Users</vt:lpstr>
      <vt:lpstr>General Functional Requirements -  Registered Users</vt:lpstr>
      <vt:lpstr>Specific Functional Requirements</vt:lpstr>
      <vt:lpstr>Specific Functional Requirements -  Visitor</vt:lpstr>
      <vt:lpstr>Specific Functional Requirements -  Client</vt:lpstr>
      <vt:lpstr>Specific Functional Requirements -  Doctor</vt:lpstr>
      <vt:lpstr>Specific Functional Requirements -  Administrator</vt:lpstr>
      <vt:lpstr>Use Case Diagrams</vt:lpstr>
      <vt:lpstr>Use Case Diagram for All Users</vt:lpstr>
      <vt:lpstr>Use Case Diagram for Each User</vt:lpstr>
      <vt:lpstr>Class Diagram</vt:lpstr>
      <vt:lpstr>UML Class</vt:lpstr>
      <vt:lpstr>Sequence Diagrams</vt:lpstr>
      <vt:lpstr>Search</vt:lpstr>
      <vt:lpstr>Starting Live Chat</vt:lpstr>
      <vt:lpstr>Activity Diagrams</vt:lpstr>
      <vt:lpstr>Private Live Chat</vt:lpstr>
      <vt:lpstr>Verifying Doctor Account</vt:lpstr>
      <vt:lpstr>Paternalizing Client with Doctor</vt:lpstr>
      <vt:lpstr>State Diagrams</vt:lpstr>
      <vt:lpstr>Chat</vt:lpstr>
      <vt:lpstr>Delete</vt:lpstr>
      <vt:lpstr>Architecture Diagram</vt:lpstr>
      <vt:lpstr>Architecture Diagram</vt:lpstr>
      <vt:lpstr>Test Scenarios</vt:lpstr>
      <vt:lpstr>Live Chat</vt:lpstr>
      <vt:lpstr>Create Topic</vt:lpstr>
      <vt:lpstr>Thank You for Listening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Telemedicine Application</dc:title>
  <dc:creator>Curowados .</dc:creator>
  <cp:lastModifiedBy>Curowados .</cp:lastModifiedBy>
  <cp:revision>13</cp:revision>
  <dcterms:created xsi:type="dcterms:W3CDTF">2019-12-10T17:55:43Z</dcterms:created>
  <dcterms:modified xsi:type="dcterms:W3CDTF">2019-12-11T08:49:14Z</dcterms:modified>
</cp:coreProperties>
</file>