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modernComment_102_305D3DB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92A766-2286-290A-C288-4626291D4076}" name="Noble Wolf" initials="NW" userId="7e3ed0f7e24acc0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F7F37-D4B4-4B60-873D-A3281FFED6D6}" v="4" dt="2025-03-18T23:44:32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tevens" userId="c3e9a4fd0bc3e3ee" providerId="LiveId" clId="{C15F7F37-D4B4-4B60-873D-A3281FFED6D6}"/>
    <pc:docChg chg="undo custSel addSld modSld">
      <pc:chgData name="James Stevens" userId="c3e9a4fd0bc3e3ee" providerId="LiveId" clId="{C15F7F37-D4B4-4B60-873D-A3281FFED6D6}" dt="2025-03-19T23:37:07.572" v="4007" actId="20577"/>
      <pc:docMkLst>
        <pc:docMk/>
      </pc:docMkLst>
      <pc:sldChg chg="modSp">
        <pc:chgData name="James Stevens" userId="c3e9a4fd0bc3e3ee" providerId="LiveId" clId="{C15F7F37-D4B4-4B60-873D-A3281FFED6D6}" dt="2025-03-18T23:32:57.576" v="606" actId="20577"/>
        <pc:sldMkLst>
          <pc:docMk/>
          <pc:sldMk cId="3692083263" sldId="256"/>
        </pc:sldMkLst>
        <pc:spChg chg="mod">
          <ac:chgData name="James Stevens" userId="c3e9a4fd0bc3e3ee" providerId="LiveId" clId="{C15F7F37-D4B4-4B60-873D-A3281FFED6D6}" dt="2025-03-18T23:32:57.576" v="606" actId="20577"/>
          <ac:spMkLst>
            <pc:docMk/>
            <pc:sldMk cId="3692083263" sldId="256"/>
            <ac:spMk id="3" creationId="{A8A4DE6B-CF75-B8F8-FE4A-5E6D426B4304}"/>
          </ac:spMkLst>
        </pc:spChg>
      </pc:sldChg>
      <pc:sldChg chg="modSp new mod">
        <pc:chgData name="James Stevens" userId="c3e9a4fd0bc3e3ee" providerId="LiveId" clId="{C15F7F37-D4B4-4B60-873D-A3281FFED6D6}" dt="2025-03-18T23:49:07.069" v="1051" actId="20577"/>
        <pc:sldMkLst>
          <pc:docMk/>
          <pc:sldMk cId="486984050" sldId="257"/>
        </pc:sldMkLst>
        <pc:spChg chg="mod">
          <ac:chgData name="James Stevens" userId="c3e9a4fd0bc3e3ee" providerId="LiveId" clId="{C15F7F37-D4B4-4B60-873D-A3281FFED6D6}" dt="2025-03-17T23:33:39.740" v="12" actId="20577"/>
          <ac:spMkLst>
            <pc:docMk/>
            <pc:sldMk cId="486984050" sldId="257"/>
            <ac:spMk id="2" creationId="{49B2C265-3EE3-9295-538A-C4C540EB7E23}"/>
          </ac:spMkLst>
        </pc:spChg>
        <pc:spChg chg="mod">
          <ac:chgData name="James Stevens" userId="c3e9a4fd0bc3e3ee" providerId="LiveId" clId="{C15F7F37-D4B4-4B60-873D-A3281FFED6D6}" dt="2025-03-18T23:49:07.069" v="1051" actId="20577"/>
          <ac:spMkLst>
            <pc:docMk/>
            <pc:sldMk cId="486984050" sldId="257"/>
            <ac:spMk id="3" creationId="{387A0159-64E6-5058-879C-F2EA2A952B6C}"/>
          </ac:spMkLst>
        </pc:spChg>
      </pc:sldChg>
      <pc:sldChg chg="modSp new mod">
        <pc:chgData name="James Stevens" userId="c3e9a4fd0bc3e3ee" providerId="LiveId" clId="{C15F7F37-D4B4-4B60-873D-A3281FFED6D6}" dt="2025-03-18T23:53:45.488" v="1338" actId="20577"/>
        <pc:sldMkLst>
          <pc:docMk/>
          <pc:sldMk cId="50713563" sldId="258"/>
        </pc:sldMkLst>
        <pc:spChg chg="mod">
          <ac:chgData name="James Stevens" userId="c3e9a4fd0bc3e3ee" providerId="LiveId" clId="{C15F7F37-D4B4-4B60-873D-A3281FFED6D6}" dt="2025-03-18T23:33:49.562" v="617" actId="20577"/>
          <ac:spMkLst>
            <pc:docMk/>
            <pc:sldMk cId="50713563" sldId="258"/>
            <ac:spMk id="2" creationId="{F229E600-B049-2340-F402-E30383112230}"/>
          </ac:spMkLst>
        </pc:spChg>
        <pc:spChg chg="mod">
          <ac:chgData name="James Stevens" userId="c3e9a4fd0bc3e3ee" providerId="LiveId" clId="{C15F7F37-D4B4-4B60-873D-A3281FFED6D6}" dt="2025-03-18T23:53:45.488" v="1338" actId="20577"/>
          <ac:spMkLst>
            <pc:docMk/>
            <pc:sldMk cId="50713563" sldId="258"/>
            <ac:spMk id="3" creationId="{3B614977-DEAA-CED8-8257-A0E10A5DE0BB}"/>
          </ac:spMkLst>
        </pc:spChg>
      </pc:sldChg>
      <pc:sldChg chg="modSp new mod">
        <pc:chgData name="James Stevens" userId="c3e9a4fd0bc3e3ee" providerId="LiveId" clId="{C15F7F37-D4B4-4B60-873D-A3281FFED6D6}" dt="2025-03-19T00:05:04.703" v="1965" actId="20577"/>
        <pc:sldMkLst>
          <pc:docMk/>
          <pc:sldMk cId="789250438" sldId="259"/>
        </pc:sldMkLst>
        <pc:spChg chg="mod">
          <ac:chgData name="James Stevens" userId="c3e9a4fd0bc3e3ee" providerId="LiveId" clId="{C15F7F37-D4B4-4B60-873D-A3281FFED6D6}" dt="2025-03-18T23:55:00.974" v="1399" actId="20577"/>
          <ac:spMkLst>
            <pc:docMk/>
            <pc:sldMk cId="789250438" sldId="259"/>
            <ac:spMk id="2" creationId="{5BD0C4A9-4863-E226-9ACB-29F5D55F95D7}"/>
          </ac:spMkLst>
        </pc:spChg>
        <pc:spChg chg="mod">
          <ac:chgData name="James Stevens" userId="c3e9a4fd0bc3e3ee" providerId="LiveId" clId="{C15F7F37-D4B4-4B60-873D-A3281FFED6D6}" dt="2025-03-19T00:05:04.703" v="1965" actId="20577"/>
          <ac:spMkLst>
            <pc:docMk/>
            <pc:sldMk cId="789250438" sldId="259"/>
            <ac:spMk id="3" creationId="{2F2A8CFB-A63E-5009-65AB-C2DE5E43C7EB}"/>
          </ac:spMkLst>
        </pc:spChg>
      </pc:sldChg>
      <pc:sldChg chg="modSp new mod">
        <pc:chgData name="James Stevens" userId="c3e9a4fd0bc3e3ee" providerId="LiveId" clId="{C15F7F37-D4B4-4B60-873D-A3281FFED6D6}" dt="2025-03-19T23:33:52.861" v="3541" actId="20577"/>
        <pc:sldMkLst>
          <pc:docMk/>
          <pc:sldMk cId="1037164283" sldId="260"/>
        </pc:sldMkLst>
        <pc:spChg chg="mod">
          <ac:chgData name="James Stevens" userId="c3e9a4fd0bc3e3ee" providerId="LiveId" clId="{C15F7F37-D4B4-4B60-873D-A3281FFED6D6}" dt="2025-03-19T00:05:40.525" v="1995" actId="20577"/>
          <ac:spMkLst>
            <pc:docMk/>
            <pc:sldMk cId="1037164283" sldId="260"/>
            <ac:spMk id="2" creationId="{33EC3D8C-5E46-7D29-728F-6B2AB80B10CE}"/>
          </ac:spMkLst>
        </pc:spChg>
        <pc:spChg chg="mod">
          <ac:chgData name="James Stevens" userId="c3e9a4fd0bc3e3ee" providerId="LiveId" clId="{C15F7F37-D4B4-4B60-873D-A3281FFED6D6}" dt="2025-03-19T23:33:52.861" v="3541" actId="20577"/>
          <ac:spMkLst>
            <pc:docMk/>
            <pc:sldMk cId="1037164283" sldId="260"/>
            <ac:spMk id="3" creationId="{D9228901-C915-AD1F-B1FF-AAD4105FF920}"/>
          </ac:spMkLst>
        </pc:spChg>
      </pc:sldChg>
      <pc:sldChg chg="modSp new mod">
        <pc:chgData name="James Stevens" userId="c3e9a4fd0bc3e3ee" providerId="LiveId" clId="{C15F7F37-D4B4-4B60-873D-A3281FFED6D6}" dt="2025-03-19T23:21:28.314" v="2778" actId="20577"/>
        <pc:sldMkLst>
          <pc:docMk/>
          <pc:sldMk cId="788907389" sldId="261"/>
        </pc:sldMkLst>
        <pc:spChg chg="mod">
          <ac:chgData name="James Stevens" userId="c3e9a4fd0bc3e3ee" providerId="LiveId" clId="{C15F7F37-D4B4-4B60-873D-A3281FFED6D6}" dt="2025-03-19T23:19:07.569" v="2568" actId="20577"/>
          <ac:spMkLst>
            <pc:docMk/>
            <pc:sldMk cId="788907389" sldId="261"/>
            <ac:spMk id="2" creationId="{ED4DD94E-C096-E228-8A23-1C077F1077AD}"/>
          </ac:spMkLst>
        </pc:spChg>
        <pc:spChg chg="mod">
          <ac:chgData name="James Stevens" userId="c3e9a4fd0bc3e3ee" providerId="LiveId" clId="{C15F7F37-D4B4-4B60-873D-A3281FFED6D6}" dt="2025-03-19T23:21:28.314" v="2778" actId="20577"/>
          <ac:spMkLst>
            <pc:docMk/>
            <pc:sldMk cId="788907389" sldId="261"/>
            <ac:spMk id="3" creationId="{43C43EA5-133C-4E92-C4FA-69672215A98C}"/>
          </ac:spMkLst>
        </pc:spChg>
      </pc:sldChg>
      <pc:sldChg chg="modSp new mod">
        <pc:chgData name="James Stevens" userId="c3e9a4fd0bc3e3ee" providerId="LiveId" clId="{C15F7F37-D4B4-4B60-873D-A3281FFED6D6}" dt="2025-03-19T23:35:56.604" v="3786" actId="20577"/>
        <pc:sldMkLst>
          <pc:docMk/>
          <pc:sldMk cId="2391647526" sldId="262"/>
        </pc:sldMkLst>
        <pc:spChg chg="mod">
          <ac:chgData name="James Stevens" userId="c3e9a4fd0bc3e3ee" providerId="LiveId" clId="{C15F7F37-D4B4-4B60-873D-A3281FFED6D6}" dt="2025-03-19T23:21:40.823" v="2800" actId="20577"/>
          <ac:spMkLst>
            <pc:docMk/>
            <pc:sldMk cId="2391647526" sldId="262"/>
            <ac:spMk id="2" creationId="{ED0B7677-1ABC-BAAA-04C1-26ECE2055A1E}"/>
          </ac:spMkLst>
        </pc:spChg>
        <pc:spChg chg="mod">
          <ac:chgData name="James Stevens" userId="c3e9a4fd0bc3e3ee" providerId="LiveId" clId="{C15F7F37-D4B4-4B60-873D-A3281FFED6D6}" dt="2025-03-19T23:35:56.604" v="3786" actId="20577"/>
          <ac:spMkLst>
            <pc:docMk/>
            <pc:sldMk cId="2391647526" sldId="262"/>
            <ac:spMk id="3" creationId="{0AF823A9-4490-299C-0FA6-86077B0F30FF}"/>
          </ac:spMkLst>
        </pc:spChg>
      </pc:sldChg>
      <pc:sldChg chg="modSp new mod">
        <pc:chgData name="James Stevens" userId="c3e9a4fd0bc3e3ee" providerId="LiveId" clId="{C15F7F37-D4B4-4B60-873D-A3281FFED6D6}" dt="2025-03-19T23:37:07.572" v="4007" actId="20577"/>
        <pc:sldMkLst>
          <pc:docMk/>
          <pc:sldMk cId="2561443158" sldId="263"/>
        </pc:sldMkLst>
        <pc:spChg chg="mod">
          <ac:chgData name="James Stevens" userId="c3e9a4fd0bc3e3ee" providerId="LiveId" clId="{C15F7F37-D4B4-4B60-873D-A3281FFED6D6}" dt="2025-03-19T23:34:49.979" v="3623" actId="20577"/>
          <ac:spMkLst>
            <pc:docMk/>
            <pc:sldMk cId="2561443158" sldId="263"/>
            <ac:spMk id="2" creationId="{CD2F35AA-4507-037B-A9F5-320190A9FB8B}"/>
          </ac:spMkLst>
        </pc:spChg>
        <pc:spChg chg="mod">
          <ac:chgData name="James Stevens" userId="c3e9a4fd0bc3e3ee" providerId="LiveId" clId="{C15F7F37-D4B4-4B60-873D-A3281FFED6D6}" dt="2025-03-19T23:37:07.572" v="4007" actId="20577"/>
          <ac:spMkLst>
            <pc:docMk/>
            <pc:sldMk cId="2561443158" sldId="263"/>
            <ac:spMk id="3" creationId="{D35D3B8D-333D-6714-82EC-A4538EB8FAD9}"/>
          </ac:spMkLst>
        </pc:spChg>
      </pc:sldChg>
    </pc:docChg>
  </pc:docChgLst>
</pc:chgInfo>
</file>

<file path=ppt/comments/modernComment_102_305D3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B94E8E-EC1D-457D-A4C6-240AE88C2FC3}" authorId="{6292A766-2286-290A-C288-4626291D4076}" created="2025-03-20T18:49:02.2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0713563" sldId="258"/>
      <ac:spMk id="3" creationId="{3B614977-DEAA-CED8-8257-A0E10A5DE0BB}"/>
    </ac:deMkLst>
    <p188:txBody>
      <a:bodyPr/>
      <a:lstStyle/>
      <a:p>
        <a:r>
          <a:rPr lang="en-US"/>
          <a:t>Not Sure our goal fits here?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5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29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0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6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305D3DB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030EA-0A56-7AA4-803C-F6228E19B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Generative AI and Learning: Using Retrieval-Augmented Generation for C++ Tutoring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4DE6B-CF75-B8F8-FE4A-5E6D426B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Ben Carpenter  &amp;  James Stevens</a:t>
            </a:r>
          </a:p>
        </p:txBody>
      </p:sp>
    </p:spTree>
    <p:extLst>
      <p:ext uri="{BB962C8B-B14F-4D97-AF65-F5344CB8AC3E}">
        <p14:creationId xmlns:p14="http://schemas.microsoft.com/office/powerpoint/2010/main" val="36920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C265-3EE3-9295-538A-C4C540EB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0159-64E6-5058-879C-F2EA2A95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goal of our project was to design and implement an AI tutor for an introductory C++ programming course. </a:t>
            </a:r>
          </a:p>
          <a:p>
            <a:r>
              <a:rPr lang="en-US" dirty="0">
                <a:solidFill>
                  <a:schemeClr val="bg1"/>
                </a:solidFill>
              </a:rPr>
              <a:t>We utilized a RAG method to provide an effective framework for learning. </a:t>
            </a:r>
          </a:p>
          <a:p>
            <a:r>
              <a:rPr lang="en-US" dirty="0">
                <a:solidFill>
                  <a:schemeClr val="bg1"/>
                </a:solidFill>
              </a:rPr>
              <a:t>The responses are drawn from a strict data pool. This framework ensures relevant, concise responses to user queries. </a:t>
            </a:r>
          </a:p>
          <a:p>
            <a:r>
              <a:rPr lang="en-US" dirty="0">
                <a:solidFill>
                  <a:schemeClr val="bg1"/>
                </a:solidFill>
              </a:rPr>
              <a:t>We aim to eliminate the drawbacks of typical AI generation which includes hallucination.</a:t>
            </a:r>
          </a:p>
        </p:txBody>
      </p:sp>
    </p:spTree>
    <p:extLst>
      <p:ext uri="{BB962C8B-B14F-4D97-AF65-F5344CB8AC3E}">
        <p14:creationId xmlns:p14="http://schemas.microsoft.com/office/powerpoint/2010/main" val="48698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E600-B049-2340-F402-E3038311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4977-DEAA-CED8-8257-A0E10A5D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goal was to create an effective, concise RAG tutor for an introductory C++ course. </a:t>
            </a:r>
          </a:p>
          <a:p>
            <a:r>
              <a:rPr lang="en-US" dirty="0">
                <a:solidFill>
                  <a:schemeClr val="bg1"/>
                </a:solidFill>
              </a:rPr>
              <a:t>Some initial challenges we faced included implementation in C++ itself, communication within the RAG pipeline, the lack of libraries for support in C++ seemingly forced us to use a Python framework. </a:t>
            </a:r>
          </a:p>
          <a:p>
            <a:r>
              <a:rPr lang="en-US" dirty="0">
                <a:solidFill>
                  <a:schemeClr val="bg1"/>
                </a:solidFill>
              </a:rPr>
              <a:t>Other challenges we faced were how to generate the most accurate responses based on the data files we supplied the RAG, how to minimize hallucination, and inappropriate answers. </a:t>
            </a:r>
          </a:p>
        </p:txBody>
      </p:sp>
    </p:spTree>
    <p:extLst>
      <p:ext uri="{BB962C8B-B14F-4D97-AF65-F5344CB8AC3E}">
        <p14:creationId xmlns:p14="http://schemas.microsoft.com/office/powerpoint/2010/main" val="507135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C4A9-4863-E226-9ACB-29F5D55F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Retrieval-Augmented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8CFB-A63E-5009-65AB-C2DE5E4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algorithm enhances the performance of generative AI models. </a:t>
            </a:r>
          </a:p>
          <a:p>
            <a:r>
              <a:rPr lang="en-US" dirty="0">
                <a:solidFill>
                  <a:schemeClr val="bg1"/>
                </a:solidFill>
              </a:rPr>
              <a:t>Begins with indexing of data from relevant sources/documents in a vector database.</a:t>
            </a:r>
          </a:p>
          <a:p>
            <a:r>
              <a:rPr lang="en-US" dirty="0">
                <a:solidFill>
                  <a:schemeClr val="bg1"/>
                </a:solidFill>
              </a:rPr>
              <a:t>Next it retrieves the most accurate information based on a similarity search. </a:t>
            </a:r>
          </a:p>
          <a:p>
            <a:r>
              <a:rPr lang="en-US" dirty="0">
                <a:solidFill>
                  <a:schemeClr val="bg1"/>
                </a:solidFill>
              </a:rPr>
              <a:t>Augmentation occurs when info is supplied to the LLM along with the user query. </a:t>
            </a:r>
          </a:p>
          <a:p>
            <a:r>
              <a:rPr lang="en-US" dirty="0">
                <a:solidFill>
                  <a:schemeClr val="bg1"/>
                </a:solidFill>
              </a:rPr>
              <a:t>The generated response is created based on its knowledge and the supplied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3D8C-5E46-7D29-728F-6B2AB80B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8901-C915-AD1F-B1FF-AAD4105F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utilized text from </a:t>
            </a:r>
            <a:r>
              <a:rPr lang="en-US" dirty="0" err="1">
                <a:solidFill>
                  <a:schemeClr val="bg1"/>
                </a:solidFill>
              </a:rPr>
              <a:t>ZyBooks</a:t>
            </a:r>
            <a:r>
              <a:rPr lang="en-US" dirty="0">
                <a:solidFill>
                  <a:schemeClr val="bg1"/>
                </a:solidFill>
              </a:rPr>
              <a:t> as our data files.</a:t>
            </a:r>
          </a:p>
          <a:p>
            <a:r>
              <a:rPr lang="en-US" dirty="0">
                <a:solidFill>
                  <a:schemeClr val="bg1"/>
                </a:solidFill>
              </a:rPr>
              <a:t>The textbook provided updated, accurate information to supplement the LLM in response to user queries. 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of the tutor began with communicating with the LLM and then integrating the RAG system. </a:t>
            </a:r>
          </a:p>
          <a:p>
            <a:r>
              <a:rPr lang="en-US" dirty="0">
                <a:solidFill>
                  <a:schemeClr val="bg1"/>
                </a:solidFill>
              </a:rPr>
              <a:t>Backend is an API so anyone can attach their own front-end of their preference</a:t>
            </a:r>
          </a:p>
        </p:txBody>
      </p:sp>
    </p:spTree>
    <p:extLst>
      <p:ext uri="{BB962C8B-B14F-4D97-AF65-F5344CB8AC3E}">
        <p14:creationId xmlns:p14="http://schemas.microsoft.com/office/powerpoint/2010/main" val="10371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D94E-C096-E228-8A23-1C077F10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3EA5-133C-4E92-C4FA-69672215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backend is built in a Python framework with </a:t>
            </a:r>
            <a:r>
              <a:rPr lang="en-US" dirty="0" err="1">
                <a:solidFill>
                  <a:schemeClr val="bg1"/>
                </a:solidFill>
              </a:rPr>
              <a:t>ChromaDB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Ollama</a:t>
            </a:r>
            <a:r>
              <a:rPr lang="en-US" dirty="0">
                <a:solidFill>
                  <a:schemeClr val="bg1"/>
                </a:solidFill>
              </a:rPr>
              <a:t> 3.2.</a:t>
            </a:r>
          </a:p>
          <a:p>
            <a:r>
              <a:rPr lang="en-US" dirty="0">
                <a:solidFill>
                  <a:schemeClr val="bg1"/>
                </a:solidFill>
              </a:rPr>
              <a:t>The user interface was made in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Testing supplemented by XAMPP.</a:t>
            </a:r>
          </a:p>
        </p:txBody>
      </p:sp>
    </p:spTree>
    <p:extLst>
      <p:ext uri="{BB962C8B-B14F-4D97-AF65-F5344CB8AC3E}">
        <p14:creationId xmlns:p14="http://schemas.microsoft.com/office/powerpoint/2010/main" val="78890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677-1ABC-BAAA-04C1-26ECE20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23A9-4490-299C-0FA6-86077B0F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chat tutor is fully-functional and will answer students’ queries with accurate generated responses. </a:t>
            </a:r>
          </a:p>
          <a:p>
            <a:r>
              <a:rPr lang="en-US" dirty="0">
                <a:solidFill>
                  <a:schemeClr val="bg1"/>
                </a:solidFill>
              </a:rPr>
              <a:t>The responses are cited by the section of the textbook the information is drawn from. Subject matter ranges from variables to vectors. </a:t>
            </a:r>
          </a:p>
          <a:p>
            <a:r>
              <a:rPr lang="en-US" dirty="0">
                <a:solidFill>
                  <a:schemeClr val="bg1"/>
                </a:solidFill>
              </a:rPr>
              <a:t>The Python RAG pipeline is more resource intensive than a C++ build, but it is still effective and developer-friendly. </a:t>
            </a:r>
          </a:p>
          <a:p>
            <a:r>
              <a:rPr lang="en-US" dirty="0">
                <a:solidFill>
                  <a:schemeClr val="bg1"/>
                </a:solidFill>
              </a:rPr>
              <a:t>Anyone can host the API and tailor it to their needs.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35AA-4507-037B-A9F5-320190A9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3B8D-333D-6714-82EC-A4538EB8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simple yet effective Python implementation that provides concise answers to user queries. </a:t>
            </a:r>
          </a:p>
          <a:p>
            <a:r>
              <a:rPr lang="en-US" dirty="0">
                <a:solidFill>
                  <a:schemeClr val="bg1"/>
                </a:solidFill>
              </a:rPr>
              <a:t>This would be a great tool for any beginning programmer in C++. </a:t>
            </a:r>
          </a:p>
          <a:p>
            <a:r>
              <a:rPr lang="en-US" dirty="0">
                <a:solidFill>
                  <a:schemeClr val="bg1"/>
                </a:solidFill>
              </a:rPr>
              <a:t>Anyone that wants to customize their own front-end can do so easily and interchangeably with our RAG framework in Python.</a:t>
            </a:r>
          </a:p>
        </p:txBody>
      </p:sp>
    </p:spTree>
    <p:extLst>
      <p:ext uri="{BB962C8B-B14F-4D97-AF65-F5344CB8AC3E}">
        <p14:creationId xmlns:p14="http://schemas.microsoft.com/office/powerpoint/2010/main" val="256144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519D48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454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Generative AI and Learning: Using Retrieval-Augmented Generation for C++ Tutoring</vt:lpstr>
      <vt:lpstr>Introduction</vt:lpstr>
      <vt:lpstr>Challenges</vt:lpstr>
      <vt:lpstr>Retrieval-Augmented Generation</vt:lpstr>
      <vt:lpstr>Methodology</vt:lpstr>
      <vt:lpstr>Systems Used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Stevens</dc:creator>
  <cp:lastModifiedBy>Noble Wolf</cp:lastModifiedBy>
  <cp:revision>3</cp:revision>
  <dcterms:created xsi:type="dcterms:W3CDTF">2025-03-17T23:27:02Z</dcterms:created>
  <dcterms:modified xsi:type="dcterms:W3CDTF">2025-03-20T18:51:42Z</dcterms:modified>
</cp:coreProperties>
</file>