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92A766-2286-290A-C288-4626291D4076}" name="Noble Wolf" initials="NW" userId="7e3ed0f7e24acc0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F7F37-D4B4-4B60-873D-A3281FFED6D6}" v="4" dt="2025-03-18T23:44:32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5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29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0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6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030EA-0A56-7AA4-803C-F6228E19B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Generative AI and Learning: Using Retrieval-Augmented Generation for C++ Tutoring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4DE6B-CF75-B8F8-FE4A-5E6D426B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Ben Carpenter  &amp;  James Stevens</a:t>
            </a:r>
          </a:p>
        </p:txBody>
      </p:sp>
    </p:spTree>
    <p:extLst>
      <p:ext uri="{BB962C8B-B14F-4D97-AF65-F5344CB8AC3E}">
        <p14:creationId xmlns:p14="http://schemas.microsoft.com/office/powerpoint/2010/main" val="36920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C265-3EE3-9295-538A-C4C540EB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0159-64E6-5058-879C-F2EA2A95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goal of our project was to design and implement an AI tutor for an introductory C++ programming course</a:t>
            </a:r>
          </a:p>
          <a:p>
            <a:r>
              <a:rPr lang="en-US" dirty="0">
                <a:solidFill>
                  <a:schemeClr val="bg1"/>
                </a:solidFill>
              </a:rPr>
              <a:t>We utilized a RAG method to provide an effective framework for learning</a:t>
            </a:r>
          </a:p>
          <a:p>
            <a:r>
              <a:rPr lang="en-US" dirty="0">
                <a:solidFill>
                  <a:schemeClr val="bg1"/>
                </a:solidFill>
              </a:rPr>
              <a:t>The responses are drawn from a strict data pool. This framework ensures relevant, concise responses to user queries</a:t>
            </a:r>
          </a:p>
          <a:p>
            <a:r>
              <a:rPr lang="en-US" dirty="0">
                <a:solidFill>
                  <a:schemeClr val="bg1"/>
                </a:solidFill>
              </a:rPr>
              <a:t>We aim to eliminate the drawbacks of typical AI generation which includes hallucination</a:t>
            </a:r>
          </a:p>
        </p:txBody>
      </p:sp>
    </p:spTree>
    <p:extLst>
      <p:ext uri="{BB962C8B-B14F-4D97-AF65-F5344CB8AC3E}">
        <p14:creationId xmlns:p14="http://schemas.microsoft.com/office/powerpoint/2010/main" val="48698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E600-B049-2340-F402-E3038311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4977-DEAA-CED8-8257-A0E10A5D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goal was to create an effective, concise RAG tutor for an introductory C++ course</a:t>
            </a:r>
          </a:p>
          <a:p>
            <a:r>
              <a:rPr lang="en-US" dirty="0">
                <a:solidFill>
                  <a:schemeClr val="bg1"/>
                </a:solidFill>
              </a:rPr>
              <a:t>Initial challenges included: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 in C++ itself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communication within the RAG pipeline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lack of supported vector database libraries in C++ forced us to use a Python framework</a:t>
            </a:r>
          </a:p>
          <a:p>
            <a:r>
              <a:rPr lang="en-US" dirty="0">
                <a:solidFill>
                  <a:schemeClr val="bg1"/>
                </a:solidFill>
              </a:rPr>
              <a:t>Other challenges encountered: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to generate the most accurate responses based on the data files we supplied the RAG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to minimize hallucination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inappropriate answers</a:t>
            </a:r>
          </a:p>
        </p:txBody>
      </p:sp>
    </p:spTree>
    <p:extLst>
      <p:ext uri="{BB962C8B-B14F-4D97-AF65-F5344CB8AC3E}">
        <p14:creationId xmlns:p14="http://schemas.microsoft.com/office/powerpoint/2010/main" val="5071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C4A9-4863-E226-9ACB-29F5D55F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8CFB-A63E-5009-65AB-C2DE5E4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algorithm enhances the performance of generative AI models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 begins with indexing of data from relevant sources/documents in a vector database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Next it retrieves the most accurate information based on a similarity search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Augmentation occurs when info is supplied to the LLM along with the user query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generated response is created based on its knowledge and the supplied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3D8C-5E46-7D29-728F-6B2AB80B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8901-C915-AD1F-B1FF-AAD4105F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utilized text from </a:t>
            </a:r>
            <a:r>
              <a:rPr lang="en-US" dirty="0" err="1">
                <a:solidFill>
                  <a:schemeClr val="bg1"/>
                </a:solidFill>
              </a:rPr>
              <a:t>ZyBooks</a:t>
            </a:r>
            <a:r>
              <a:rPr lang="en-US" dirty="0">
                <a:solidFill>
                  <a:schemeClr val="bg1"/>
                </a:solidFill>
              </a:rPr>
              <a:t> as our data files</a:t>
            </a:r>
          </a:p>
          <a:p>
            <a:r>
              <a:rPr lang="en-US" dirty="0">
                <a:solidFill>
                  <a:schemeClr val="bg1"/>
                </a:solidFill>
              </a:rPr>
              <a:t>The textbook provided updated, accurate information to supplement the LLM in response to user queries</a:t>
            </a:r>
          </a:p>
          <a:p>
            <a:r>
              <a:rPr lang="en-US" dirty="0">
                <a:solidFill>
                  <a:schemeClr val="bg1"/>
                </a:solidFill>
              </a:rPr>
              <a:t>We began implementing the tutor by communicating with the LLM and then integrating the RAG system</a:t>
            </a:r>
          </a:p>
          <a:p>
            <a:r>
              <a:rPr lang="en-US" dirty="0">
                <a:solidFill>
                  <a:schemeClr val="bg1"/>
                </a:solidFill>
              </a:rPr>
              <a:t>Backend is an API so anyone can attach a front-end of their preference</a:t>
            </a:r>
          </a:p>
        </p:txBody>
      </p:sp>
    </p:spTree>
    <p:extLst>
      <p:ext uri="{BB962C8B-B14F-4D97-AF65-F5344CB8AC3E}">
        <p14:creationId xmlns:p14="http://schemas.microsoft.com/office/powerpoint/2010/main" val="10371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D94E-C096-E228-8A23-1C077F10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3EA5-133C-4E92-C4FA-69672215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backend is built in Python with ChromaDB and Ollama</a:t>
            </a:r>
          </a:p>
          <a:p>
            <a:r>
              <a:rPr lang="en-US" dirty="0">
                <a:solidFill>
                  <a:schemeClr val="bg1"/>
                </a:solidFill>
              </a:rPr>
              <a:t>We used llama 3.2 for our LLM</a:t>
            </a:r>
          </a:p>
          <a:p>
            <a:r>
              <a:rPr lang="en-US" dirty="0">
                <a:solidFill>
                  <a:schemeClr val="bg1"/>
                </a:solidFill>
              </a:rPr>
              <a:t>The user interface was made with JavaScript and HTML/CSS</a:t>
            </a:r>
          </a:p>
          <a:p>
            <a:r>
              <a:rPr lang="en-US" dirty="0">
                <a:solidFill>
                  <a:schemeClr val="bg1"/>
                </a:solidFill>
              </a:rPr>
              <a:t>Testing supplemented by XAMPP</a:t>
            </a:r>
          </a:p>
        </p:txBody>
      </p:sp>
    </p:spTree>
    <p:extLst>
      <p:ext uri="{BB962C8B-B14F-4D97-AF65-F5344CB8AC3E}">
        <p14:creationId xmlns:p14="http://schemas.microsoft.com/office/powerpoint/2010/main" val="78890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677-1ABC-BAAA-04C1-26ECE20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23A9-4490-299C-0FA6-86077B0F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chat tutor is fully-functional and will answer students’ queries, generating accurate responses</a:t>
            </a:r>
          </a:p>
          <a:p>
            <a:r>
              <a:rPr lang="en-US" dirty="0">
                <a:solidFill>
                  <a:schemeClr val="bg1"/>
                </a:solidFill>
              </a:rPr>
              <a:t>The responses cite the section of the textbook that the information is retrieved from</a:t>
            </a:r>
          </a:p>
          <a:p>
            <a:r>
              <a:rPr lang="en-US" dirty="0">
                <a:solidFill>
                  <a:schemeClr val="bg1"/>
                </a:solidFill>
              </a:rPr>
              <a:t>The Python RAG pipeline is slightly more resource intensive than a C++ build, but is still effective and developer-friendly</a:t>
            </a:r>
          </a:p>
          <a:p>
            <a:r>
              <a:rPr lang="en-US" dirty="0">
                <a:solidFill>
                  <a:schemeClr val="bg1"/>
                </a:solidFill>
              </a:rPr>
              <a:t>Anyone can host the API and tailor it to their needs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35AA-4507-037B-A9F5-320190A9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3B8D-333D-6714-82EC-A4538EB8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effective Python implementation that provides concise answers to user queries</a:t>
            </a:r>
          </a:p>
          <a:p>
            <a:r>
              <a:rPr lang="en-US" dirty="0">
                <a:solidFill>
                  <a:schemeClr val="bg1"/>
                </a:solidFill>
              </a:rPr>
              <a:t>A great tool for any beginning programmer in C++</a:t>
            </a:r>
          </a:p>
          <a:p>
            <a:r>
              <a:rPr lang="en-US" dirty="0">
                <a:solidFill>
                  <a:schemeClr val="bg1"/>
                </a:solidFill>
              </a:rPr>
              <a:t>Bulit as an API, the RAG framework allows for custom frontends</a:t>
            </a:r>
          </a:p>
        </p:txBody>
      </p:sp>
    </p:spTree>
    <p:extLst>
      <p:ext uri="{BB962C8B-B14F-4D97-AF65-F5344CB8AC3E}">
        <p14:creationId xmlns:p14="http://schemas.microsoft.com/office/powerpoint/2010/main" val="256144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519D48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411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Generative AI and Learning: Using Retrieval-Augmented Generation for C++ Tutoring</vt:lpstr>
      <vt:lpstr>Introduction</vt:lpstr>
      <vt:lpstr>Challenges</vt:lpstr>
      <vt:lpstr>Retrieval-Augmented Generation (RAG)</vt:lpstr>
      <vt:lpstr>Methodology</vt:lpstr>
      <vt:lpstr>Systems Used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Stevens</dc:creator>
  <cp:lastModifiedBy>Noble Wolf</cp:lastModifiedBy>
  <cp:revision>7</cp:revision>
  <dcterms:created xsi:type="dcterms:W3CDTF">2025-03-17T23:27:02Z</dcterms:created>
  <dcterms:modified xsi:type="dcterms:W3CDTF">2025-03-21T16:36:35Z</dcterms:modified>
</cp:coreProperties>
</file>