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b981e7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b981e7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6d39c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86d39c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7b981e7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7b981e7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b981e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b981e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65ae2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65ae2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b981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b981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b981e7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b981e7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b981e7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b981e7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b981e7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7b981e7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b981e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b981e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b981e7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b981e7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livescience.com/37247-dna.html" TargetMode="External"/><Relationship Id="rId4" Type="http://schemas.openxmlformats.org/officeDocument/2006/relationships/hyperlink" Target="http://ghr.nlm.nih.gov/handbook/basics/dna" TargetMode="External"/><Relationship Id="rId5" Type="http://schemas.openxmlformats.org/officeDocument/2006/relationships/hyperlink" Target="http://www.nature.com/scitable/definition/ribonucleic-acid-rna-45" TargetMode="External"/><Relationship Id="rId6" Type="http://schemas.openxmlformats.org/officeDocument/2006/relationships/hyperlink" Target="http://jacksonstrickland.weebly.com/codon-chart.html" TargetMode="External"/><Relationship Id="rId7" Type="http://schemas.openxmlformats.org/officeDocument/2006/relationships/hyperlink" Target="https://www.shsu.edu/~agr_www/documents/mRNAcodonchart.pdf" TargetMode="External"/><Relationship Id="rId8" Type="http://schemas.openxmlformats.org/officeDocument/2006/relationships/hyperlink" Target="https://youtu.be/VYbqG2NuOo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Spontaneous Proteins 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Dillon Britt, Benjamin Carpenter, and Malachi Partlow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65475" y="2187600"/>
            <a:ext cx="4045200" cy="7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For our models we made two programs in different languages. One in C++ and the other in Python.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these results accurate?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assumptions were made?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did we learn?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would we do differently next time?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What would you say to future computational thinkers?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http://www.livescience.com/37247-dna.html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http://ghr.nlm.nih.gov/handbook/basics/dna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http://www.nature.com/scitable/definition/ribonucleic-acid-rna-45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http://jacksonstrickland.weebly.com/codon-chart.html</a:t>
            </a:r>
            <a:r>
              <a:rPr lang="en-GB"/>
              <a:t> (Codon chart)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https://www.shsu.edu/~agr_www/documents/mRNAcodonchart.pdf</a:t>
            </a:r>
            <a:r>
              <a:rPr lang="en-GB"/>
              <a:t> (Codon Chart)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https://youtu.be/VYbqG2NuOo8</a:t>
            </a:r>
            <a:r>
              <a:rPr lang="en-GB">
                <a:solidFill>
                  <a:srgbClr val="BBBBBB"/>
                </a:solidFill>
              </a:rPr>
              <a:t> </a:t>
            </a:r>
            <a:endParaRPr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long would it take for a DNA sequence to spontaneously arrange itself into the right order to produce even a simple oligopeptide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how DNA becomes a peptide.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model that converts DNA to 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have the model convert RNA to Amino Acids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 the user pick how long the DNA sequence is or pick the DNA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the user’s input and test it with random sequences until it matches the original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Print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31725" y="1260600"/>
            <a:ext cx="4045200" cy="26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DNA Actually Becomes a Peptide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DNA is composed of building blocks called nucleotides consisting of 1 of  4 nitrogen 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rgbClr val="FFFFFF"/>
                </a:highlight>
              </a:rPr>
              <a:t>adenine (A), thymine (T), guanine (G) and cytosine (C)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RNA is formed from DNA (This is known as transcription)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 molecule from DNA doesn’t exist in RNA so it uses uracil (U)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rgbClr val="FFFFFF"/>
                </a:highlight>
              </a:rPr>
              <a:t>adenine (A), cytosine (C), guanine (G), and uracil (U)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Amino Acids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Amino acids are actually what makes up a peptide.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</a:rPr>
              <a:t>Amino acids are organic compounds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Transcription of DNA to RNA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code of how DNA is actually transcribed into RNA using a codon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If you have the DNA strand GCA CTA 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                    The RNA output would be   CGU GAU UGA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00" y="1756650"/>
            <a:ext cx="2857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Codon Chart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codon is a segment of three letters for DNA/RNA. The purpose of a codon chart is to tell which Amino acids go where according to the RNA strand.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The RNA from the previous slide: CGU GAU UGA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    The Amino Acids would be, Arg-Asp. If it hits stop, it                .                                                    means it’s done.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00" y="2066725"/>
            <a:ext cx="2747950" cy="2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