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Lst>
  <p:sldSz cy="6858000" cx="9144000"/>
  <p:notesSz cx="6735750" cy="98663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GoogleSlidesCustomDataVersion2">
      <go:slidesCustomData xmlns:go="http://customooxmlschemas.google.com/" r:id="rId50" roundtripDataSignature="AMtx7mgklzUF+A6RDKMHt8JW6CvL0+MRw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514EF26-9F20-40FC-89CA-59A23DE19A29}">
  <a:tblStyle styleId="{1514EF26-9F20-40FC-89CA-59A23DE19A29}" styleName="Table_0">
    <a:wholeTbl>
      <a:tcTxStyle b="off" i="off">
        <a:font>
          <a:latin typeface="Calibri"/>
          <a:ea typeface="Calibri"/>
          <a:cs typeface="Calibri"/>
        </a:font>
        <a:schemeClr val="dk1"/>
      </a:tcTxStyle>
      <a:tcStyle>
        <a:tcBdr>
          <a:left>
            <a:ln cap="flat" cmpd="sng" w="12700">
              <a:solidFill>
                <a:schemeClr val="accent1"/>
              </a:solidFill>
              <a:prstDash val="solid"/>
              <a:round/>
              <a:headEnd len="sm" w="sm" type="none"/>
              <a:tailEnd len="sm" w="sm" type="none"/>
            </a:ln>
          </a:left>
          <a:right>
            <a:ln cap="flat" cmpd="sng" w="12700">
              <a:solidFill>
                <a:schemeClr val="accent1"/>
              </a:solidFill>
              <a:prstDash val="solid"/>
              <a:round/>
              <a:headEnd len="sm" w="sm" type="none"/>
              <a:tailEnd len="sm" w="sm" type="none"/>
            </a:ln>
          </a:right>
          <a:top>
            <a:ln cap="flat" cmpd="sng" w="12700">
              <a:solidFill>
                <a:schemeClr val="accent1"/>
              </a:solidFill>
              <a:prstDash val="solid"/>
              <a:round/>
              <a:headEnd len="sm" w="sm" type="none"/>
              <a:tailEnd len="sm" w="sm" type="none"/>
            </a:ln>
          </a:top>
          <a:bottom>
            <a:ln cap="flat" cmpd="sng" w="12700">
              <a:solidFill>
                <a:schemeClr val="accent1"/>
              </a:solidFill>
              <a:prstDash val="solid"/>
              <a:round/>
              <a:headEnd len="sm" w="sm" type="none"/>
              <a:tailEnd len="sm" w="sm" type="none"/>
            </a:ln>
          </a:bottom>
          <a:insideH>
            <a:ln cap="flat" cmpd="sng" w="12700">
              <a:solidFill>
                <a:schemeClr val="accent1"/>
              </a:solidFill>
              <a:prstDash val="solid"/>
              <a:round/>
              <a:headEnd len="sm" w="sm" type="none"/>
              <a:tailEnd len="sm" w="sm" type="none"/>
            </a:ln>
          </a:insideH>
          <a:insideV>
            <a:ln cap="flat" cmpd="sng" w="12700">
              <a:solidFill>
                <a:schemeClr val="accent1"/>
              </a:solidFill>
              <a:prstDash val="solid"/>
              <a:round/>
              <a:headEnd len="sm" w="sm" type="none"/>
              <a:tailEnd len="sm" w="sm" type="none"/>
            </a:ln>
          </a:insideV>
        </a:tcBdr>
        <a:fill>
          <a:solidFill>
            <a:srgbClr val="E8ECF4"/>
          </a:solidFill>
        </a:fill>
      </a:tcStyle>
    </a:wholeTbl>
    <a:band1H>
      <a:tcTxStyle b="off" i="off"/>
      <a:tcStyle>
        <a:fill>
          <a:solidFill>
            <a:srgbClr val="CFD7E7"/>
          </a:solidFill>
        </a:fill>
      </a:tcStyle>
    </a:band1H>
    <a:band2H>
      <a:tcTxStyle b="off" i="off"/>
    </a:band2H>
    <a:band1V>
      <a:tcTxStyle b="off" i="off"/>
      <a:tcStyle>
        <a:fill>
          <a:solidFill>
            <a:srgbClr val="CFD7E7"/>
          </a:solidFill>
        </a:fill>
      </a:tcStyle>
    </a:band1V>
    <a:band2V>
      <a:tcTxStyle b="off" i="off"/>
    </a:band2V>
    <a:lastCol>
      <a:tcTxStyle b="on" i="off"/>
    </a:lastCol>
    <a:firstCol>
      <a:tcTxStyle b="on" i="off"/>
    </a:firstCol>
    <a:lastRow>
      <a:tcTxStyle b="on" i="off"/>
      <a:tcStyle>
        <a:tcBdr>
          <a:top>
            <a:ln cap="flat" cmpd="sng" w="25400">
              <a:solidFill>
                <a:schemeClr val="accent1"/>
              </a:solidFill>
              <a:prstDash val="solid"/>
              <a:round/>
              <a:headEnd len="sm" w="sm" type="none"/>
              <a:tailEnd len="sm" w="sm" type="none"/>
            </a:ln>
          </a:top>
        </a:tcBdr>
        <a:fill>
          <a:solidFill>
            <a:srgbClr val="E8ECF4"/>
          </a:solidFill>
        </a:fill>
      </a:tcStyle>
    </a:lastRow>
    <a:seCell>
      <a:tcTxStyle b="off" i="off"/>
    </a:seCell>
    <a:swCell>
      <a:tcTxStyle b="off" i="off"/>
    </a:swCell>
    <a:firstRow>
      <a:tcTxStyle b="on" i="off"/>
      <a:tcStyle>
        <a:fill>
          <a:solidFill>
            <a:srgbClr val="E8ECF4"/>
          </a:solidFill>
        </a:fill>
      </a:tcStyle>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0" Type="http://customschemas.google.com/relationships/presentationmetadata" Target="meta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18831" cy="493316"/>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15373" y="0"/>
            <a:ext cx="2918831" cy="493316"/>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901700" y="739775"/>
            <a:ext cx="4932363" cy="370046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73577" y="4686499"/>
            <a:ext cx="5388610" cy="4439841"/>
          </a:xfrm>
          <a:prstGeom prst="rect">
            <a:avLst/>
          </a:prstGeom>
          <a:noFill/>
          <a:ln>
            <a:noFill/>
          </a:ln>
        </p:spPr>
        <p:txBody>
          <a:bodyPr anchorCtr="0" anchor="t" bIns="45700" lIns="91425" spcFirstLastPara="1" rIns="91425" wrap="square" tIns="45700">
            <a:normAutofit/>
          </a:bodyPr>
          <a:lstStyle>
            <a:lvl1pPr indent="-228600" lvl="0" marL="4572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9371285"/>
            <a:ext cx="2918831" cy="493316"/>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15373" y="9371285"/>
            <a:ext cx="2918831" cy="493316"/>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GB"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1:notes"/>
          <p:cNvSpPr txBox="1"/>
          <p:nvPr>
            <p:ph idx="1" type="body"/>
          </p:nvPr>
        </p:nvSpPr>
        <p:spPr>
          <a:xfrm>
            <a:off x="673577" y="4686499"/>
            <a:ext cx="5388610" cy="4439841"/>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87" name="Google Shape;87;p1:notes"/>
          <p:cNvSpPr/>
          <p:nvPr>
            <p:ph idx="2" type="sldImg"/>
          </p:nvPr>
        </p:nvSpPr>
        <p:spPr>
          <a:xfrm>
            <a:off x="901700" y="739775"/>
            <a:ext cx="4932363" cy="370046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10:notes"/>
          <p:cNvSpPr txBox="1"/>
          <p:nvPr>
            <p:ph idx="1" type="body"/>
          </p:nvPr>
        </p:nvSpPr>
        <p:spPr>
          <a:xfrm>
            <a:off x="673577" y="4686499"/>
            <a:ext cx="5388610" cy="4439841"/>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156" name="Google Shape;156;p10:notes"/>
          <p:cNvSpPr/>
          <p:nvPr>
            <p:ph idx="2" type="sldImg"/>
          </p:nvPr>
        </p:nvSpPr>
        <p:spPr>
          <a:xfrm>
            <a:off x="901700" y="739775"/>
            <a:ext cx="4932363" cy="370046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11:notes"/>
          <p:cNvSpPr txBox="1"/>
          <p:nvPr>
            <p:ph idx="1" type="body"/>
          </p:nvPr>
        </p:nvSpPr>
        <p:spPr>
          <a:xfrm>
            <a:off x="673577" y="4686499"/>
            <a:ext cx="5388610" cy="4439841"/>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167" name="Google Shape;167;p11:notes"/>
          <p:cNvSpPr/>
          <p:nvPr>
            <p:ph idx="2" type="sldImg"/>
          </p:nvPr>
        </p:nvSpPr>
        <p:spPr>
          <a:xfrm>
            <a:off x="901700" y="739775"/>
            <a:ext cx="4932363" cy="370046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12:notes"/>
          <p:cNvSpPr txBox="1"/>
          <p:nvPr>
            <p:ph idx="1" type="body"/>
          </p:nvPr>
        </p:nvSpPr>
        <p:spPr>
          <a:xfrm>
            <a:off x="673577" y="4686499"/>
            <a:ext cx="5388610" cy="4439841"/>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175" name="Google Shape;175;p12:notes"/>
          <p:cNvSpPr/>
          <p:nvPr>
            <p:ph idx="2" type="sldImg"/>
          </p:nvPr>
        </p:nvSpPr>
        <p:spPr>
          <a:xfrm>
            <a:off x="901700" y="739775"/>
            <a:ext cx="4932363" cy="370046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13:notes"/>
          <p:cNvSpPr txBox="1"/>
          <p:nvPr>
            <p:ph idx="1" type="body"/>
          </p:nvPr>
        </p:nvSpPr>
        <p:spPr>
          <a:xfrm>
            <a:off x="673577" y="4686499"/>
            <a:ext cx="5388610" cy="4439841"/>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183" name="Google Shape;183;p13:notes"/>
          <p:cNvSpPr/>
          <p:nvPr>
            <p:ph idx="2" type="sldImg"/>
          </p:nvPr>
        </p:nvSpPr>
        <p:spPr>
          <a:xfrm>
            <a:off x="901700" y="739775"/>
            <a:ext cx="4932363" cy="370046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14:notes"/>
          <p:cNvSpPr txBox="1"/>
          <p:nvPr>
            <p:ph idx="1" type="body"/>
          </p:nvPr>
        </p:nvSpPr>
        <p:spPr>
          <a:xfrm>
            <a:off x="673577" y="4686499"/>
            <a:ext cx="5388610" cy="4439841"/>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191" name="Google Shape;191;p14:notes"/>
          <p:cNvSpPr/>
          <p:nvPr>
            <p:ph idx="2" type="sldImg"/>
          </p:nvPr>
        </p:nvSpPr>
        <p:spPr>
          <a:xfrm>
            <a:off x="901700" y="739775"/>
            <a:ext cx="4932363" cy="370046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15:notes"/>
          <p:cNvSpPr txBox="1"/>
          <p:nvPr>
            <p:ph idx="1" type="body"/>
          </p:nvPr>
        </p:nvSpPr>
        <p:spPr>
          <a:xfrm>
            <a:off x="673577" y="4686499"/>
            <a:ext cx="5388610" cy="4439841"/>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199" name="Google Shape;199;p15:notes"/>
          <p:cNvSpPr/>
          <p:nvPr>
            <p:ph idx="2" type="sldImg"/>
          </p:nvPr>
        </p:nvSpPr>
        <p:spPr>
          <a:xfrm>
            <a:off x="901700" y="739775"/>
            <a:ext cx="4932363" cy="370046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16:notes"/>
          <p:cNvSpPr txBox="1"/>
          <p:nvPr>
            <p:ph idx="1" type="body"/>
          </p:nvPr>
        </p:nvSpPr>
        <p:spPr>
          <a:xfrm>
            <a:off x="673577" y="4686499"/>
            <a:ext cx="5388610" cy="4439841"/>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205" name="Google Shape;205;p16:notes"/>
          <p:cNvSpPr/>
          <p:nvPr>
            <p:ph idx="2" type="sldImg"/>
          </p:nvPr>
        </p:nvSpPr>
        <p:spPr>
          <a:xfrm>
            <a:off x="901700" y="739775"/>
            <a:ext cx="4932363" cy="370046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17:notes"/>
          <p:cNvSpPr txBox="1"/>
          <p:nvPr>
            <p:ph idx="1" type="body"/>
          </p:nvPr>
        </p:nvSpPr>
        <p:spPr>
          <a:xfrm>
            <a:off x="673577" y="4686499"/>
            <a:ext cx="5388610" cy="4439841"/>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212" name="Google Shape;212;p17:notes"/>
          <p:cNvSpPr/>
          <p:nvPr>
            <p:ph idx="2" type="sldImg"/>
          </p:nvPr>
        </p:nvSpPr>
        <p:spPr>
          <a:xfrm>
            <a:off x="901700" y="739775"/>
            <a:ext cx="4932363" cy="370046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18:notes"/>
          <p:cNvSpPr txBox="1"/>
          <p:nvPr>
            <p:ph idx="1" type="body"/>
          </p:nvPr>
        </p:nvSpPr>
        <p:spPr>
          <a:xfrm>
            <a:off x="673577" y="4686499"/>
            <a:ext cx="5388610" cy="4439841"/>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218" name="Google Shape;218;p18:notes"/>
          <p:cNvSpPr/>
          <p:nvPr>
            <p:ph idx="2" type="sldImg"/>
          </p:nvPr>
        </p:nvSpPr>
        <p:spPr>
          <a:xfrm>
            <a:off x="901700" y="739775"/>
            <a:ext cx="4932363" cy="370046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19:notes"/>
          <p:cNvSpPr txBox="1"/>
          <p:nvPr>
            <p:ph idx="1" type="body"/>
          </p:nvPr>
        </p:nvSpPr>
        <p:spPr>
          <a:xfrm>
            <a:off x="673577" y="4686499"/>
            <a:ext cx="5388610" cy="4439841"/>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224" name="Google Shape;224;p19:notes"/>
          <p:cNvSpPr/>
          <p:nvPr>
            <p:ph idx="2" type="sldImg"/>
          </p:nvPr>
        </p:nvSpPr>
        <p:spPr>
          <a:xfrm>
            <a:off x="901700" y="739775"/>
            <a:ext cx="4932363" cy="370046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2:notes"/>
          <p:cNvSpPr txBox="1"/>
          <p:nvPr>
            <p:ph idx="1" type="body"/>
          </p:nvPr>
        </p:nvSpPr>
        <p:spPr>
          <a:xfrm>
            <a:off x="673577" y="4686499"/>
            <a:ext cx="5388610" cy="4439841"/>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94" name="Google Shape;94;p2:notes"/>
          <p:cNvSpPr/>
          <p:nvPr>
            <p:ph idx="2" type="sldImg"/>
          </p:nvPr>
        </p:nvSpPr>
        <p:spPr>
          <a:xfrm>
            <a:off x="901700" y="739775"/>
            <a:ext cx="4932363" cy="370046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20:notes"/>
          <p:cNvSpPr txBox="1"/>
          <p:nvPr>
            <p:ph idx="1" type="body"/>
          </p:nvPr>
        </p:nvSpPr>
        <p:spPr>
          <a:xfrm>
            <a:off x="673577" y="4686499"/>
            <a:ext cx="5388610" cy="4439841"/>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230" name="Google Shape;230;p20:notes"/>
          <p:cNvSpPr/>
          <p:nvPr>
            <p:ph idx="2" type="sldImg"/>
          </p:nvPr>
        </p:nvSpPr>
        <p:spPr>
          <a:xfrm>
            <a:off x="901700" y="739775"/>
            <a:ext cx="4932363" cy="370046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21:notes"/>
          <p:cNvSpPr txBox="1"/>
          <p:nvPr>
            <p:ph idx="1" type="body"/>
          </p:nvPr>
        </p:nvSpPr>
        <p:spPr>
          <a:xfrm>
            <a:off x="673577" y="4686499"/>
            <a:ext cx="5388610" cy="4439841"/>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236" name="Google Shape;236;p21:notes"/>
          <p:cNvSpPr/>
          <p:nvPr>
            <p:ph idx="2" type="sldImg"/>
          </p:nvPr>
        </p:nvSpPr>
        <p:spPr>
          <a:xfrm>
            <a:off x="901700" y="739775"/>
            <a:ext cx="4932363" cy="370046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22:notes"/>
          <p:cNvSpPr txBox="1"/>
          <p:nvPr>
            <p:ph idx="1" type="body"/>
          </p:nvPr>
        </p:nvSpPr>
        <p:spPr>
          <a:xfrm>
            <a:off x="673577" y="4686499"/>
            <a:ext cx="5388610" cy="4439841"/>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244" name="Google Shape;244;p22:notes"/>
          <p:cNvSpPr/>
          <p:nvPr>
            <p:ph idx="2" type="sldImg"/>
          </p:nvPr>
        </p:nvSpPr>
        <p:spPr>
          <a:xfrm>
            <a:off x="901700" y="739775"/>
            <a:ext cx="4932363" cy="370046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23:notes"/>
          <p:cNvSpPr txBox="1"/>
          <p:nvPr>
            <p:ph idx="1" type="body"/>
          </p:nvPr>
        </p:nvSpPr>
        <p:spPr>
          <a:xfrm>
            <a:off x="673577" y="4686499"/>
            <a:ext cx="5388610" cy="4439841"/>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250" name="Google Shape;250;p23:notes"/>
          <p:cNvSpPr/>
          <p:nvPr>
            <p:ph idx="2" type="sldImg"/>
          </p:nvPr>
        </p:nvSpPr>
        <p:spPr>
          <a:xfrm>
            <a:off x="901700" y="739775"/>
            <a:ext cx="4932363" cy="370046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p24:notes"/>
          <p:cNvSpPr/>
          <p:nvPr>
            <p:ph idx="2" type="sldImg"/>
          </p:nvPr>
        </p:nvSpPr>
        <p:spPr>
          <a:xfrm>
            <a:off x="901700" y="739775"/>
            <a:ext cx="4932363" cy="370046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7" name="Google Shape;257;p24:notes"/>
          <p:cNvSpPr txBox="1"/>
          <p:nvPr>
            <p:ph idx="1" type="body"/>
          </p:nvPr>
        </p:nvSpPr>
        <p:spPr>
          <a:xfrm>
            <a:off x="673577" y="4686499"/>
            <a:ext cx="5388610" cy="4439841"/>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rPr lang="en-GB"/>
              <a:t>Interactor viewpoints represent people or other systems that interact directly with the system. In the bank ATM system, examples of interactor viewpoints are the bank’s customers and the bank’s account database.</a:t>
            </a:r>
            <a:endParaRPr/>
          </a:p>
          <a:p>
            <a:pPr indent="0" lvl="0" marL="0" rtl="0" algn="l">
              <a:lnSpc>
                <a:spcPct val="100000"/>
              </a:lnSpc>
              <a:spcBef>
                <a:spcPts val="360"/>
              </a:spcBef>
              <a:spcAft>
                <a:spcPts val="0"/>
              </a:spcAft>
              <a:buSzPts val="1400"/>
              <a:buNone/>
            </a:pPr>
            <a:r>
              <a:t/>
            </a:r>
            <a:endParaRPr/>
          </a:p>
          <a:p>
            <a:pPr indent="0" lvl="0" marL="0" rtl="0" algn="l">
              <a:lnSpc>
                <a:spcPct val="100000"/>
              </a:lnSpc>
              <a:spcBef>
                <a:spcPts val="360"/>
              </a:spcBef>
              <a:spcAft>
                <a:spcPts val="0"/>
              </a:spcAft>
              <a:buSzPts val="1400"/>
              <a:buNone/>
            </a:pPr>
            <a:r>
              <a:rPr lang="en-GB"/>
              <a:t>Indirect viewpoints represent stakeholders who do not use the system themselves but who influence the requirements in some way. In the bank ATM system, examples of indirect viewpoints are the management of the bank and the bank security staff.</a:t>
            </a:r>
            <a:endParaRPr/>
          </a:p>
          <a:p>
            <a:pPr indent="0" lvl="0" marL="0" rtl="0" algn="l">
              <a:lnSpc>
                <a:spcPct val="100000"/>
              </a:lnSpc>
              <a:spcBef>
                <a:spcPts val="360"/>
              </a:spcBef>
              <a:spcAft>
                <a:spcPts val="0"/>
              </a:spcAft>
              <a:buSzPts val="1400"/>
              <a:buNone/>
            </a:pPr>
            <a:r>
              <a:t/>
            </a:r>
            <a:endParaRPr/>
          </a:p>
          <a:p>
            <a:pPr indent="0" lvl="0" marL="0" rtl="0" algn="l">
              <a:lnSpc>
                <a:spcPct val="100000"/>
              </a:lnSpc>
              <a:spcBef>
                <a:spcPts val="360"/>
              </a:spcBef>
              <a:spcAft>
                <a:spcPts val="0"/>
              </a:spcAft>
              <a:buSzPts val="1400"/>
              <a:buNone/>
            </a:pPr>
            <a:r>
              <a:rPr lang="en-GB"/>
              <a:t>Domain viewpoints represent domain characteristics and constraints that influence the system requirements. In the bank ATM system, an example of a domain viewpoint would be the standards that have been developed for interbank communications.</a:t>
            </a:r>
            <a:endParaRPr/>
          </a:p>
        </p:txBody>
      </p:sp>
      <p:sp>
        <p:nvSpPr>
          <p:cNvPr id="258" name="Google Shape;258;p24:notes"/>
          <p:cNvSpPr txBox="1"/>
          <p:nvPr>
            <p:ph idx="12" type="sldNum"/>
          </p:nvPr>
        </p:nvSpPr>
        <p:spPr>
          <a:xfrm>
            <a:off x="3815373" y="9371285"/>
            <a:ext cx="2918831" cy="493316"/>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GB"/>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p25:notes"/>
          <p:cNvSpPr txBox="1"/>
          <p:nvPr>
            <p:ph idx="1" type="body"/>
          </p:nvPr>
        </p:nvSpPr>
        <p:spPr>
          <a:xfrm>
            <a:off x="673577" y="4686499"/>
            <a:ext cx="5388610" cy="4439841"/>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264" name="Google Shape;264;p25:notes"/>
          <p:cNvSpPr/>
          <p:nvPr>
            <p:ph idx="2" type="sldImg"/>
          </p:nvPr>
        </p:nvSpPr>
        <p:spPr>
          <a:xfrm>
            <a:off x="901700" y="739775"/>
            <a:ext cx="4932363" cy="370046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p26:notes"/>
          <p:cNvSpPr txBox="1"/>
          <p:nvPr>
            <p:ph idx="1" type="body"/>
          </p:nvPr>
        </p:nvSpPr>
        <p:spPr>
          <a:xfrm>
            <a:off x="673577" y="4686499"/>
            <a:ext cx="5388610" cy="4439841"/>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270" name="Google Shape;270;p26:notes"/>
          <p:cNvSpPr/>
          <p:nvPr>
            <p:ph idx="2" type="sldImg"/>
          </p:nvPr>
        </p:nvSpPr>
        <p:spPr>
          <a:xfrm>
            <a:off x="901700" y="739775"/>
            <a:ext cx="4932363" cy="370046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p27:notes"/>
          <p:cNvSpPr txBox="1"/>
          <p:nvPr>
            <p:ph idx="1" type="body"/>
          </p:nvPr>
        </p:nvSpPr>
        <p:spPr>
          <a:xfrm>
            <a:off x="673577" y="4686499"/>
            <a:ext cx="5388610" cy="4439841"/>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276" name="Google Shape;276;p27:notes"/>
          <p:cNvSpPr/>
          <p:nvPr>
            <p:ph idx="2" type="sldImg"/>
          </p:nvPr>
        </p:nvSpPr>
        <p:spPr>
          <a:xfrm>
            <a:off x="901700" y="739775"/>
            <a:ext cx="4932363" cy="370046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p28:notes"/>
          <p:cNvSpPr txBox="1"/>
          <p:nvPr>
            <p:ph idx="1" type="body"/>
          </p:nvPr>
        </p:nvSpPr>
        <p:spPr>
          <a:xfrm>
            <a:off x="673577" y="4686499"/>
            <a:ext cx="5388610" cy="4439841"/>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282" name="Google Shape;282;p28:notes"/>
          <p:cNvSpPr/>
          <p:nvPr>
            <p:ph idx="2" type="sldImg"/>
          </p:nvPr>
        </p:nvSpPr>
        <p:spPr>
          <a:xfrm>
            <a:off x="901700" y="739775"/>
            <a:ext cx="4932363" cy="370046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p29:notes"/>
          <p:cNvSpPr txBox="1"/>
          <p:nvPr>
            <p:ph idx="1" type="body"/>
          </p:nvPr>
        </p:nvSpPr>
        <p:spPr>
          <a:xfrm>
            <a:off x="673577" y="4686499"/>
            <a:ext cx="5388610" cy="4439841"/>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288" name="Google Shape;288;p29:notes"/>
          <p:cNvSpPr/>
          <p:nvPr>
            <p:ph idx="2" type="sldImg"/>
          </p:nvPr>
        </p:nvSpPr>
        <p:spPr>
          <a:xfrm>
            <a:off x="901700" y="739775"/>
            <a:ext cx="4932363" cy="370046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3:notes"/>
          <p:cNvSpPr txBox="1"/>
          <p:nvPr>
            <p:ph idx="1" type="body"/>
          </p:nvPr>
        </p:nvSpPr>
        <p:spPr>
          <a:xfrm>
            <a:off x="673577" y="4686499"/>
            <a:ext cx="5388610" cy="4439841"/>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100" name="Google Shape;100;p3:notes"/>
          <p:cNvSpPr/>
          <p:nvPr>
            <p:ph idx="2" type="sldImg"/>
          </p:nvPr>
        </p:nvSpPr>
        <p:spPr>
          <a:xfrm>
            <a:off x="901700" y="739775"/>
            <a:ext cx="4932363" cy="370046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p30:notes"/>
          <p:cNvSpPr txBox="1"/>
          <p:nvPr>
            <p:ph idx="1" type="body"/>
          </p:nvPr>
        </p:nvSpPr>
        <p:spPr>
          <a:xfrm>
            <a:off x="673577" y="4686499"/>
            <a:ext cx="5388610" cy="4439841"/>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296" name="Google Shape;296;p30:notes"/>
          <p:cNvSpPr/>
          <p:nvPr>
            <p:ph idx="2" type="sldImg"/>
          </p:nvPr>
        </p:nvSpPr>
        <p:spPr>
          <a:xfrm>
            <a:off x="901700" y="739775"/>
            <a:ext cx="4932363" cy="370046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p31:notes"/>
          <p:cNvSpPr txBox="1"/>
          <p:nvPr>
            <p:ph idx="1" type="body"/>
          </p:nvPr>
        </p:nvSpPr>
        <p:spPr>
          <a:xfrm>
            <a:off x="673577" y="4686499"/>
            <a:ext cx="5388610" cy="4439841"/>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302" name="Google Shape;302;p31:notes"/>
          <p:cNvSpPr/>
          <p:nvPr>
            <p:ph idx="2" type="sldImg"/>
          </p:nvPr>
        </p:nvSpPr>
        <p:spPr>
          <a:xfrm>
            <a:off x="901700" y="739775"/>
            <a:ext cx="4932363" cy="370046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p32:notes"/>
          <p:cNvSpPr txBox="1"/>
          <p:nvPr>
            <p:ph idx="1" type="body"/>
          </p:nvPr>
        </p:nvSpPr>
        <p:spPr>
          <a:xfrm>
            <a:off x="673577" y="4686499"/>
            <a:ext cx="5388610" cy="4439841"/>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308" name="Google Shape;308;p32:notes"/>
          <p:cNvSpPr/>
          <p:nvPr>
            <p:ph idx="2" type="sldImg"/>
          </p:nvPr>
        </p:nvSpPr>
        <p:spPr>
          <a:xfrm>
            <a:off x="901700" y="739775"/>
            <a:ext cx="4932363" cy="370046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p33:notes"/>
          <p:cNvSpPr txBox="1"/>
          <p:nvPr>
            <p:ph idx="1" type="body"/>
          </p:nvPr>
        </p:nvSpPr>
        <p:spPr>
          <a:xfrm>
            <a:off x="673577" y="4686499"/>
            <a:ext cx="5388610" cy="4439841"/>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314" name="Google Shape;314;p33:notes"/>
          <p:cNvSpPr/>
          <p:nvPr>
            <p:ph idx="2" type="sldImg"/>
          </p:nvPr>
        </p:nvSpPr>
        <p:spPr>
          <a:xfrm>
            <a:off x="901700" y="739775"/>
            <a:ext cx="4932363" cy="370046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p34:notes"/>
          <p:cNvSpPr txBox="1"/>
          <p:nvPr>
            <p:ph idx="1" type="body"/>
          </p:nvPr>
        </p:nvSpPr>
        <p:spPr>
          <a:xfrm>
            <a:off x="673577" y="4686499"/>
            <a:ext cx="5388610" cy="4439841"/>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320" name="Google Shape;320;p34:notes"/>
          <p:cNvSpPr/>
          <p:nvPr>
            <p:ph idx="2" type="sldImg"/>
          </p:nvPr>
        </p:nvSpPr>
        <p:spPr>
          <a:xfrm>
            <a:off x="901700" y="739775"/>
            <a:ext cx="4932363" cy="370046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p35:notes"/>
          <p:cNvSpPr txBox="1"/>
          <p:nvPr>
            <p:ph idx="1" type="body"/>
          </p:nvPr>
        </p:nvSpPr>
        <p:spPr>
          <a:xfrm>
            <a:off x="673577" y="4686499"/>
            <a:ext cx="5388610" cy="4439841"/>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326" name="Google Shape;326;p35:notes"/>
          <p:cNvSpPr/>
          <p:nvPr>
            <p:ph idx="2" type="sldImg"/>
          </p:nvPr>
        </p:nvSpPr>
        <p:spPr>
          <a:xfrm>
            <a:off x="901700" y="739775"/>
            <a:ext cx="4932363" cy="370046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p36:notes"/>
          <p:cNvSpPr txBox="1"/>
          <p:nvPr>
            <p:ph idx="1" type="body"/>
          </p:nvPr>
        </p:nvSpPr>
        <p:spPr>
          <a:xfrm>
            <a:off x="673577" y="4686499"/>
            <a:ext cx="5388610" cy="4439841"/>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332" name="Google Shape;332;p36:notes"/>
          <p:cNvSpPr/>
          <p:nvPr>
            <p:ph idx="2" type="sldImg"/>
          </p:nvPr>
        </p:nvSpPr>
        <p:spPr>
          <a:xfrm>
            <a:off x="901700" y="739775"/>
            <a:ext cx="4932363" cy="370046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p37:notes"/>
          <p:cNvSpPr txBox="1"/>
          <p:nvPr>
            <p:ph idx="1" type="body"/>
          </p:nvPr>
        </p:nvSpPr>
        <p:spPr>
          <a:xfrm>
            <a:off x="673577" y="4686499"/>
            <a:ext cx="5388610" cy="4439841"/>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338" name="Google Shape;338;p37:notes"/>
          <p:cNvSpPr/>
          <p:nvPr>
            <p:ph idx="2" type="sldImg"/>
          </p:nvPr>
        </p:nvSpPr>
        <p:spPr>
          <a:xfrm>
            <a:off x="901700" y="739775"/>
            <a:ext cx="4932363" cy="370046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p38:notes"/>
          <p:cNvSpPr txBox="1"/>
          <p:nvPr>
            <p:ph idx="1" type="body"/>
          </p:nvPr>
        </p:nvSpPr>
        <p:spPr>
          <a:xfrm>
            <a:off x="673577" y="4686499"/>
            <a:ext cx="5388610" cy="4439841"/>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344" name="Google Shape;344;p38:notes"/>
          <p:cNvSpPr/>
          <p:nvPr>
            <p:ph idx="2" type="sldImg"/>
          </p:nvPr>
        </p:nvSpPr>
        <p:spPr>
          <a:xfrm>
            <a:off x="901700" y="739775"/>
            <a:ext cx="4932363" cy="370046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p39:notes"/>
          <p:cNvSpPr txBox="1"/>
          <p:nvPr>
            <p:ph idx="1" type="body"/>
          </p:nvPr>
        </p:nvSpPr>
        <p:spPr>
          <a:xfrm>
            <a:off x="673577" y="4686499"/>
            <a:ext cx="5388610" cy="4439841"/>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350" name="Google Shape;350;p39:notes"/>
          <p:cNvSpPr/>
          <p:nvPr>
            <p:ph idx="2" type="sldImg"/>
          </p:nvPr>
        </p:nvSpPr>
        <p:spPr>
          <a:xfrm>
            <a:off x="901700" y="739775"/>
            <a:ext cx="4932363" cy="370046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4:notes"/>
          <p:cNvSpPr txBox="1"/>
          <p:nvPr>
            <p:ph idx="1" type="body"/>
          </p:nvPr>
        </p:nvSpPr>
        <p:spPr>
          <a:xfrm>
            <a:off x="673577" y="4686499"/>
            <a:ext cx="5388610" cy="4439841"/>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108" name="Google Shape;108;p4:notes"/>
          <p:cNvSpPr/>
          <p:nvPr>
            <p:ph idx="2" type="sldImg"/>
          </p:nvPr>
        </p:nvSpPr>
        <p:spPr>
          <a:xfrm>
            <a:off x="901700" y="739775"/>
            <a:ext cx="4932363" cy="370046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p40:notes"/>
          <p:cNvSpPr txBox="1"/>
          <p:nvPr>
            <p:ph idx="1" type="body"/>
          </p:nvPr>
        </p:nvSpPr>
        <p:spPr>
          <a:xfrm>
            <a:off x="673577" y="4686499"/>
            <a:ext cx="5388610" cy="4439841"/>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357" name="Google Shape;357;p40:notes"/>
          <p:cNvSpPr/>
          <p:nvPr>
            <p:ph idx="2" type="sldImg"/>
          </p:nvPr>
        </p:nvSpPr>
        <p:spPr>
          <a:xfrm>
            <a:off x="901700" y="739775"/>
            <a:ext cx="4932363" cy="370046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p41:notes"/>
          <p:cNvSpPr txBox="1"/>
          <p:nvPr>
            <p:ph idx="1" type="body"/>
          </p:nvPr>
        </p:nvSpPr>
        <p:spPr>
          <a:xfrm>
            <a:off x="673577" y="4686499"/>
            <a:ext cx="5388610" cy="4439841"/>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363" name="Google Shape;363;p41:notes"/>
          <p:cNvSpPr/>
          <p:nvPr>
            <p:ph idx="2" type="sldImg"/>
          </p:nvPr>
        </p:nvSpPr>
        <p:spPr>
          <a:xfrm>
            <a:off x="901700" y="739775"/>
            <a:ext cx="4932363" cy="370046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p42:notes"/>
          <p:cNvSpPr txBox="1"/>
          <p:nvPr>
            <p:ph idx="1" type="body"/>
          </p:nvPr>
        </p:nvSpPr>
        <p:spPr>
          <a:xfrm>
            <a:off x="673577" y="4686499"/>
            <a:ext cx="5388610" cy="4439841"/>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369" name="Google Shape;369;p42:notes"/>
          <p:cNvSpPr/>
          <p:nvPr>
            <p:ph idx="2" type="sldImg"/>
          </p:nvPr>
        </p:nvSpPr>
        <p:spPr>
          <a:xfrm>
            <a:off x="901700" y="739775"/>
            <a:ext cx="4932363" cy="370046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p43:notes"/>
          <p:cNvSpPr txBox="1"/>
          <p:nvPr>
            <p:ph idx="1" type="body"/>
          </p:nvPr>
        </p:nvSpPr>
        <p:spPr>
          <a:xfrm>
            <a:off x="673577" y="4686499"/>
            <a:ext cx="5388610" cy="4439841"/>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378" name="Google Shape;378;p43:notes"/>
          <p:cNvSpPr/>
          <p:nvPr>
            <p:ph idx="2" type="sldImg"/>
          </p:nvPr>
        </p:nvSpPr>
        <p:spPr>
          <a:xfrm>
            <a:off x="901700" y="739775"/>
            <a:ext cx="4932363" cy="370046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5:notes"/>
          <p:cNvSpPr txBox="1"/>
          <p:nvPr>
            <p:ph idx="1" type="body"/>
          </p:nvPr>
        </p:nvSpPr>
        <p:spPr>
          <a:xfrm>
            <a:off x="673577" y="4686499"/>
            <a:ext cx="5388610" cy="4439841"/>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116" name="Google Shape;116;p5:notes"/>
          <p:cNvSpPr/>
          <p:nvPr>
            <p:ph idx="2" type="sldImg"/>
          </p:nvPr>
        </p:nvSpPr>
        <p:spPr>
          <a:xfrm>
            <a:off x="901700" y="739775"/>
            <a:ext cx="4932363" cy="370046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6:notes"/>
          <p:cNvSpPr txBox="1"/>
          <p:nvPr>
            <p:ph idx="1" type="body"/>
          </p:nvPr>
        </p:nvSpPr>
        <p:spPr>
          <a:xfrm>
            <a:off x="673577" y="4686499"/>
            <a:ext cx="5388610" cy="4439841"/>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124" name="Google Shape;124;p6:notes"/>
          <p:cNvSpPr/>
          <p:nvPr>
            <p:ph idx="2" type="sldImg"/>
          </p:nvPr>
        </p:nvSpPr>
        <p:spPr>
          <a:xfrm>
            <a:off x="901700" y="739775"/>
            <a:ext cx="4932363" cy="370046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7:notes"/>
          <p:cNvSpPr txBox="1"/>
          <p:nvPr>
            <p:ph idx="1" type="body"/>
          </p:nvPr>
        </p:nvSpPr>
        <p:spPr>
          <a:xfrm>
            <a:off x="673577" y="4686499"/>
            <a:ext cx="5388610" cy="4439841"/>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132" name="Google Shape;132;p7:notes"/>
          <p:cNvSpPr/>
          <p:nvPr>
            <p:ph idx="2" type="sldImg"/>
          </p:nvPr>
        </p:nvSpPr>
        <p:spPr>
          <a:xfrm>
            <a:off x="901700" y="739775"/>
            <a:ext cx="4932363" cy="370046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8:notes"/>
          <p:cNvSpPr txBox="1"/>
          <p:nvPr>
            <p:ph idx="1" type="body"/>
          </p:nvPr>
        </p:nvSpPr>
        <p:spPr>
          <a:xfrm>
            <a:off x="673577" y="4686499"/>
            <a:ext cx="5388610" cy="4439841"/>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140" name="Google Shape;140;p8:notes"/>
          <p:cNvSpPr/>
          <p:nvPr>
            <p:ph idx="2" type="sldImg"/>
          </p:nvPr>
        </p:nvSpPr>
        <p:spPr>
          <a:xfrm>
            <a:off x="901700" y="739775"/>
            <a:ext cx="4932363" cy="370046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9:notes"/>
          <p:cNvSpPr txBox="1"/>
          <p:nvPr>
            <p:ph idx="1" type="body"/>
          </p:nvPr>
        </p:nvSpPr>
        <p:spPr>
          <a:xfrm>
            <a:off x="673577" y="4686499"/>
            <a:ext cx="5388610" cy="4439841"/>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148" name="Google Shape;148;p9:notes"/>
          <p:cNvSpPr/>
          <p:nvPr>
            <p:ph idx="2" type="sldImg"/>
          </p:nvPr>
        </p:nvSpPr>
        <p:spPr>
          <a:xfrm>
            <a:off x="901700" y="739775"/>
            <a:ext cx="4932363" cy="370046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6" name="Shape 16"/>
        <p:cNvGrpSpPr/>
        <p:nvPr/>
      </p:nvGrpSpPr>
      <p:grpSpPr>
        <a:xfrm>
          <a:off x="0" y="0"/>
          <a:ext cx="0" cy="0"/>
          <a:chOff x="0" y="0"/>
          <a:chExt cx="0" cy="0"/>
        </a:xfrm>
      </p:grpSpPr>
      <p:sp>
        <p:nvSpPr>
          <p:cNvPr id="17" name="Google Shape;17;p45"/>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8" name="Google Shape;18;p45"/>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marR="0" rtl="0" algn="ctr">
              <a:lnSpc>
                <a:spcPct val="100000"/>
              </a:lnSpc>
              <a:spcBef>
                <a:spcPts val="640"/>
              </a:spcBef>
              <a:spcAft>
                <a:spcPts val="0"/>
              </a:spcAft>
              <a:buClr>
                <a:srgbClr val="888888"/>
              </a:buClr>
              <a:buSzPts val="3200"/>
              <a:buFont typeface="Arial"/>
              <a:buNone/>
              <a:defRPr b="0" i="0" sz="3200" u="none" cap="none" strike="noStrike">
                <a:solidFill>
                  <a:srgbClr val="888888"/>
                </a:solidFill>
                <a:latin typeface="Calibri"/>
                <a:ea typeface="Calibri"/>
                <a:cs typeface="Calibri"/>
                <a:sym typeface="Calibri"/>
              </a:defRPr>
            </a:lvl1pPr>
            <a:lvl2pPr lvl="1" marR="0" rtl="0" algn="ctr">
              <a:lnSpc>
                <a:spcPct val="100000"/>
              </a:lnSpc>
              <a:spcBef>
                <a:spcPts val="560"/>
              </a:spcBef>
              <a:spcAft>
                <a:spcPts val="0"/>
              </a:spcAft>
              <a:buClr>
                <a:srgbClr val="888888"/>
              </a:buClr>
              <a:buSzPts val="2800"/>
              <a:buFont typeface="Arial"/>
              <a:buNone/>
              <a:defRPr b="0" i="0" sz="2800" u="none" cap="none" strike="noStrike">
                <a:solidFill>
                  <a:srgbClr val="888888"/>
                </a:solidFill>
                <a:latin typeface="Calibri"/>
                <a:ea typeface="Calibri"/>
                <a:cs typeface="Calibri"/>
                <a:sym typeface="Calibri"/>
              </a:defRPr>
            </a:lvl2pPr>
            <a:lvl3pPr lvl="2" marR="0" rtl="0" algn="ctr">
              <a:lnSpc>
                <a:spcPct val="100000"/>
              </a:lnSpc>
              <a:spcBef>
                <a:spcPts val="480"/>
              </a:spcBef>
              <a:spcAft>
                <a:spcPts val="0"/>
              </a:spcAft>
              <a:buClr>
                <a:srgbClr val="888888"/>
              </a:buClr>
              <a:buSzPts val="2400"/>
              <a:buFont typeface="Arial"/>
              <a:buNone/>
              <a:defRPr b="0" i="0" sz="2400" u="none" cap="none" strike="noStrike">
                <a:solidFill>
                  <a:srgbClr val="888888"/>
                </a:solidFill>
                <a:latin typeface="Calibri"/>
                <a:ea typeface="Calibri"/>
                <a:cs typeface="Calibri"/>
                <a:sym typeface="Calibri"/>
              </a:defRPr>
            </a:lvl3pPr>
            <a:lvl4pPr lvl="3" marR="0" rtl="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4pPr>
            <a:lvl5pPr lvl="4" marR="0" rtl="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5pPr>
            <a:lvl6pPr lvl="5" marR="0" rtl="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6pPr>
            <a:lvl7pPr lvl="6" marR="0" rtl="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7pPr>
            <a:lvl8pPr lvl="7" marR="0" rtl="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8pPr>
            <a:lvl9pPr lvl="8" marR="0" rtl="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9pPr>
          </a:lstStyle>
          <a:p/>
        </p:txBody>
      </p:sp>
      <p:sp>
        <p:nvSpPr>
          <p:cNvPr id="19" name="Google Shape;19;p4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4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4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3" name="Shape 73"/>
        <p:cNvGrpSpPr/>
        <p:nvPr/>
      </p:nvGrpSpPr>
      <p:grpSpPr>
        <a:xfrm>
          <a:off x="0" y="0"/>
          <a:ext cx="0" cy="0"/>
          <a:chOff x="0" y="0"/>
          <a:chExt cx="0" cy="0"/>
        </a:xfrm>
      </p:grpSpPr>
      <p:sp>
        <p:nvSpPr>
          <p:cNvPr id="74" name="Google Shape;74;p54"/>
          <p:cNvSpPr txBox="1"/>
          <p:nvPr>
            <p:ph type="title"/>
          </p:nvPr>
        </p:nvSpPr>
        <p:spPr>
          <a:xfrm>
            <a:off x="457200" y="274638"/>
            <a:ext cx="7293232" cy="11430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75" name="Google Shape;75;p54"/>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560"/>
              </a:spcBef>
              <a:spcAft>
                <a:spcPts val="0"/>
              </a:spcAft>
              <a:buClr>
                <a:srgbClr val="000000"/>
              </a:buClr>
              <a:buSzPts val="1400"/>
              <a:buFont typeface="Arial"/>
              <a:buNone/>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76" name="Google Shape;76;p5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5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5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9" name="Shape 79"/>
        <p:cNvGrpSpPr/>
        <p:nvPr/>
      </p:nvGrpSpPr>
      <p:grpSpPr>
        <a:xfrm>
          <a:off x="0" y="0"/>
          <a:ext cx="0" cy="0"/>
          <a:chOff x="0" y="0"/>
          <a:chExt cx="0" cy="0"/>
        </a:xfrm>
      </p:grpSpPr>
      <p:sp>
        <p:nvSpPr>
          <p:cNvPr id="80" name="Google Shape;80;p55"/>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81" name="Google Shape;81;p55"/>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560"/>
              </a:spcBef>
              <a:spcAft>
                <a:spcPts val="0"/>
              </a:spcAft>
              <a:buClr>
                <a:srgbClr val="000000"/>
              </a:buClr>
              <a:buSzPts val="1400"/>
              <a:buFont typeface="Arial"/>
              <a:buNone/>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2" name="Google Shape;82;p5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5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p5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2" name="Shape 22"/>
        <p:cNvGrpSpPr/>
        <p:nvPr/>
      </p:nvGrpSpPr>
      <p:grpSpPr>
        <a:xfrm>
          <a:off x="0" y="0"/>
          <a:ext cx="0" cy="0"/>
          <a:chOff x="0" y="0"/>
          <a:chExt cx="0" cy="0"/>
        </a:xfrm>
      </p:grpSpPr>
      <p:sp>
        <p:nvSpPr>
          <p:cNvPr id="23" name="Google Shape;23;p46"/>
          <p:cNvSpPr txBox="1"/>
          <p:nvPr>
            <p:ph type="title"/>
          </p:nvPr>
        </p:nvSpPr>
        <p:spPr>
          <a:xfrm>
            <a:off x="457200" y="274638"/>
            <a:ext cx="7293232" cy="11430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4" name="Google Shape;24;p4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lvl1pPr indent="-381000" lvl="0" marL="457200" marR="0" rtl="0" algn="l">
              <a:lnSpc>
                <a:spcPct val="100000"/>
              </a:lnSpc>
              <a:spcBef>
                <a:spcPts val="600"/>
              </a:spcBef>
              <a:spcAft>
                <a:spcPts val="0"/>
              </a:spcAft>
              <a:buClr>
                <a:srgbClr val="46424D"/>
              </a:buClr>
              <a:buSzPts val="2400"/>
              <a:buFont typeface="Noto Sans Symbols"/>
              <a:buChar char="✧"/>
              <a:defRPr b="0" i="0" sz="2400" u="none" cap="none" strike="noStrike">
                <a:solidFill>
                  <a:srgbClr val="46424D"/>
                </a:solidFill>
                <a:latin typeface="Arial"/>
                <a:ea typeface="Arial"/>
                <a:cs typeface="Arial"/>
                <a:sym typeface="Arial"/>
              </a:defRPr>
            </a:lvl1pPr>
            <a:lvl2pPr indent="-355600" lvl="1" marL="914400" marR="0" rtl="0" algn="l">
              <a:lnSpc>
                <a:spcPct val="100000"/>
              </a:lnSpc>
              <a:spcBef>
                <a:spcPts val="600"/>
              </a:spcBef>
              <a:spcAft>
                <a:spcPts val="0"/>
              </a:spcAft>
              <a:buClr>
                <a:srgbClr val="46424D"/>
              </a:buClr>
              <a:buSzPts val="2000"/>
              <a:buFont typeface="Noto Sans Symbols"/>
              <a:buChar char="▪"/>
              <a:defRPr b="0" i="0" sz="2000" u="none" cap="none" strike="noStrike">
                <a:solidFill>
                  <a:srgbClr val="46424D"/>
                </a:solidFill>
                <a:latin typeface="Arial"/>
                <a:ea typeface="Arial"/>
                <a:cs typeface="Arial"/>
                <a:sym typeface="Arial"/>
              </a:defRPr>
            </a:lvl2pPr>
            <a:lvl3pPr indent="-342900" lvl="2" marL="1371600" marR="0" rtl="0" algn="l">
              <a:lnSpc>
                <a:spcPct val="100000"/>
              </a:lnSpc>
              <a:spcBef>
                <a:spcPts val="360"/>
              </a:spcBef>
              <a:spcAft>
                <a:spcPts val="0"/>
              </a:spcAft>
              <a:buClr>
                <a:srgbClr val="46424D"/>
              </a:buClr>
              <a:buSzPts val="1800"/>
              <a:buFont typeface="Arial"/>
              <a:buChar char="•"/>
              <a:defRPr b="0" i="0" sz="1800" u="none" cap="none" strike="noStrike">
                <a:solidFill>
                  <a:srgbClr val="46424D"/>
                </a:solidFill>
                <a:latin typeface="Arial"/>
                <a:ea typeface="Arial"/>
                <a:cs typeface="Arial"/>
                <a:sym typeface="Arial"/>
              </a:defRPr>
            </a:lvl3pPr>
            <a:lvl4pPr indent="-342900" lvl="3" marL="1828800" marR="0" rtl="0" algn="l">
              <a:lnSpc>
                <a:spcPct val="100000"/>
              </a:lnSpc>
              <a:spcBef>
                <a:spcPts val="360"/>
              </a:spcBef>
              <a:spcAft>
                <a:spcPts val="0"/>
              </a:spcAft>
              <a:buClr>
                <a:srgbClr val="46424D"/>
              </a:buClr>
              <a:buSzPts val="1800"/>
              <a:buFont typeface="Arial"/>
              <a:buChar char="–"/>
              <a:defRPr b="0" i="0" sz="1800" u="none" cap="none" strike="noStrike">
                <a:solidFill>
                  <a:srgbClr val="46424D"/>
                </a:solidFill>
                <a:latin typeface="Arial"/>
                <a:ea typeface="Arial"/>
                <a:cs typeface="Arial"/>
                <a:sym typeface="Arial"/>
              </a:defRPr>
            </a:lvl4pPr>
            <a:lvl5pPr indent="-342900" lvl="4" marL="2286000" marR="0" rtl="0" algn="l">
              <a:lnSpc>
                <a:spcPct val="100000"/>
              </a:lnSpc>
              <a:spcBef>
                <a:spcPts val="360"/>
              </a:spcBef>
              <a:spcAft>
                <a:spcPts val="0"/>
              </a:spcAft>
              <a:buClr>
                <a:srgbClr val="46424D"/>
              </a:buClr>
              <a:buSzPts val="1800"/>
              <a:buFont typeface="Arial"/>
              <a:buChar char="»"/>
              <a:defRPr b="0" i="0" sz="1800" u="none" cap="none" strike="noStrike">
                <a:solidFill>
                  <a:srgbClr val="46424D"/>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25" name="Google Shape;25;p4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4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4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8" name="Shape 28"/>
        <p:cNvGrpSpPr/>
        <p:nvPr/>
      </p:nvGrpSpPr>
      <p:grpSpPr>
        <a:xfrm>
          <a:off x="0" y="0"/>
          <a:ext cx="0" cy="0"/>
          <a:chOff x="0" y="0"/>
          <a:chExt cx="0" cy="0"/>
        </a:xfrm>
      </p:grpSpPr>
      <p:sp>
        <p:nvSpPr>
          <p:cNvPr id="29" name="Google Shape;29;p47"/>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b="1" sz="4000" cap="none"/>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0" name="Google Shape;30;p47"/>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marR="0" rtl="0" algn="l">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1pPr>
            <a:lvl2pPr indent="-228600" lvl="1" marL="914400" marR="0" rtl="0" algn="l">
              <a:lnSpc>
                <a:spcPct val="100000"/>
              </a:lnSpc>
              <a:spcBef>
                <a:spcPts val="360"/>
              </a:spcBef>
              <a:spcAft>
                <a:spcPts val="0"/>
              </a:spcAft>
              <a:buClr>
                <a:srgbClr val="888888"/>
              </a:buClr>
              <a:buSzPts val="18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100000"/>
              </a:lnSpc>
              <a:spcBef>
                <a:spcPts val="32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100000"/>
              </a:lnSpc>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31" name="Google Shape;31;p4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4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4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4" name="Shape 34"/>
        <p:cNvGrpSpPr/>
        <p:nvPr/>
      </p:nvGrpSpPr>
      <p:grpSpPr>
        <a:xfrm>
          <a:off x="0" y="0"/>
          <a:ext cx="0" cy="0"/>
          <a:chOff x="0" y="0"/>
          <a:chExt cx="0" cy="0"/>
        </a:xfrm>
      </p:grpSpPr>
      <p:sp>
        <p:nvSpPr>
          <p:cNvPr id="35" name="Google Shape;35;p48"/>
          <p:cNvSpPr txBox="1"/>
          <p:nvPr>
            <p:ph type="title"/>
          </p:nvPr>
        </p:nvSpPr>
        <p:spPr>
          <a:xfrm>
            <a:off x="457200" y="274638"/>
            <a:ext cx="7293232" cy="11430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6" name="Google Shape;36;p48"/>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228600" lvl="1" marL="914400" marR="0" rtl="0" algn="l">
              <a:lnSpc>
                <a:spcPct val="100000"/>
              </a:lnSpc>
              <a:spcBef>
                <a:spcPts val="480"/>
              </a:spcBef>
              <a:spcAft>
                <a:spcPts val="0"/>
              </a:spcAft>
              <a:buClr>
                <a:srgbClr val="000000"/>
              </a:buClr>
              <a:buSzPts val="1400"/>
              <a:buFont typeface="Arial"/>
              <a:buNone/>
              <a:defRPr b="0" i="0" sz="2400" u="none" cap="none" strike="noStrike">
                <a:solidFill>
                  <a:schemeClr val="dk1"/>
                </a:solidFill>
                <a:latin typeface="Calibri"/>
                <a:ea typeface="Calibri"/>
                <a:cs typeface="Calibri"/>
                <a:sym typeface="Calibri"/>
              </a:defRPr>
            </a:lvl2pPr>
            <a:lvl3pPr indent="-355600" lvl="2" marL="1371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7" name="Google Shape;37;p48"/>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228600" lvl="1" marL="914400" marR="0" rtl="0" algn="l">
              <a:lnSpc>
                <a:spcPct val="100000"/>
              </a:lnSpc>
              <a:spcBef>
                <a:spcPts val="480"/>
              </a:spcBef>
              <a:spcAft>
                <a:spcPts val="0"/>
              </a:spcAft>
              <a:buClr>
                <a:srgbClr val="000000"/>
              </a:buClr>
              <a:buSzPts val="1400"/>
              <a:buFont typeface="Arial"/>
              <a:buNone/>
              <a:defRPr b="0" i="0" sz="2400" u="none" cap="none" strike="noStrike">
                <a:solidFill>
                  <a:schemeClr val="dk1"/>
                </a:solidFill>
                <a:latin typeface="Calibri"/>
                <a:ea typeface="Calibri"/>
                <a:cs typeface="Calibri"/>
                <a:sym typeface="Calibri"/>
              </a:defRPr>
            </a:lvl2pPr>
            <a:lvl3pPr indent="-355600" lvl="2" marL="1371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8" name="Google Shape;38;p4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4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4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1" name="Shape 41"/>
        <p:cNvGrpSpPr/>
        <p:nvPr/>
      </p:nvGrpSpPr>
      <p:grpSpPr>
        <a:xfrm>
          <a:off x="0" y="0"/>
          <a:ext cx="0" cy="0"/>
          <a:chOff x="0" y="0"/>
          <a:chExt cx="0" cy="0"/>
        </a:xfrm>
      </p:grpSpPr>
      <p:sp>
        <p:nvSpPr>
          <p:cNvPr id="42" name="Google Shape;42;p49"/>
          <p:cNvSpPr txBox="1"/>
          <p:nvPr>
            <p:ph type="title"/>
          </p:nvPr>
        </p:nvSpPr>
        <p:spPr>
          <a:xfrm>
            <a:off x="457200" y="274638"/>
            <a:ext cx="7293232" cy="11430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43" name="Google Shape;43;p49"/>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marR="0" rtl="0" algn="l">
              <a:lnSpc>
                <a:spcPct val="100000"/>
              </a:lnSpc>
              <a:spcBef>
                <a:spcPts val="480"/>
              </a:spcBef>
              <a:spcAft>
                <a:spcPts val="0"/>
              </a:spcAft>
              <a:buClr>
                <a:schemeClr val="dk1"/>
              </a:buClr>
              <a:buSzPts val="2400"/>
              <a:buFont typeface="Arial"/>
              <a:buNone/>
              <a:defRPr b="1" i="0" sz="2400" u="none" cap="none" strike="noStrike">
                <a:solidFill>
                  <a:schemeClr val="dk1"/>
                </a:solidFill>
                <a:latin typeface="Calibri"/>
                <a:ea typeface="Calibri"/>
                <a:cs typeface="Calibri"/>
                <a:sym typeface="Calibri"/>
              </a:defRPr>
            </a:lvl1pPr>
            <a:lvl2pPr indent="-228600" lvl="1" marL="914400" marR="0" rtl="0" algn="l">
              <a:lnSpc>
                <a:spcPct val="100000"/>
              </a:lnSpc>
              <a:spcBef>
                <a:spcPts val="4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36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44" name="Google Shape;44;p49"/>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81000" lvl="0" marL="4572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1pPr>
            <a:lvl2pPr indent="-228600" lvl="1" marL="914400" marR="0" rtl="0" algn="l">
              <a:lnSpc>
                <a:spcPct val="100000"/>
              </a:lnSpc>
              <a:spcBef>
                <a:spcPts val="400"/>
              </a:spcBef>
              <a:spcAft>
                <a:spcPts val="0"/>
              </a:spcAft>
              <a:buClr>
                <a:srgbClr val="000000"/>
              </a:buClr>
              <a:buSzPts val="1400"/>
              <a:buFont typeface="Arial"/>
              <a:buNone/>
              <a:defRPr b="0" i="0" sz="2000" u="none" cap="none" strike="noStrike">
                <a:solidFill>
                  <a:schemeClr val="dk1"/>
                </a:solidFill>
                <a:latin typeface="Calibri"/>
                <a:ea typeface="Calibri"/>
                <a:cs typeface="Calibri"/>
                <a:sym typeface="Calibri"/>
              </a:defRPr>
            </a:lvl2pPr>
            <a:lvl3pPr indent="-342900" lvl="2" marL="13716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rtl="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4pPr>
            <a:lvl5pPr indent="-330200" lvl="4" marL="2286000" marR="0" rtl="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5pPr>
            <a:lvl6pPr indent="-330200" lvl="5" marL="2743200" marR="0" rtl="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6pPr>
            <a:lvl7pPr indent="-330200" lvl="6" marL="3200400" marR="0" rtl="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7pPr>
            <a:lvl8pPr indent="-330200" lvl="7" marL="3657600" marR="0" rtl="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8pPr>
            <a:lvl9pPr indent="-330200" lvl="8" marL="4114800" marR="0" rtl="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9pPr>
          </a:lstStyle>
          <a:p/>
        </p:txBody>
      </p:sp>
      <p:sp>
        <p:nvSpPr>
          <p:cNvPr id="45" name="Google Shape;45;p49"/>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marR="0" rtl="0" algn="l">
              <a:lnSpc>
                <a:spcPct val="100000"/>
              </a:lnSpc>
              <a:spcBef>
                <a:spcPts val="480"/>
              </a:spcBef>
              <a:spcAft>
                <a:spcPts val="0"/>
              </a:spcAft>
              <a:buClr>
                <a:schemeClr val="dk1"/>
              </a:buClr>
              <a:buSzPts val="2400"/>
              <a:buFont typeface="Arial"/>
              <a:buNone/>
              <a:defRPr b="1" i="0" sz="2400" u="none" cap="none" strike="noStrike">
                <a:solidFill>
                  <a:schemeClr val="dk1"/>
                </a:solidFill>
                <a:latin typeface="Calibri"/>
                <a:ea typeface="Calibri"/>
                <a:cs typeface="Calibri"/>
                <a:sym typeface="Calibri"/>
              </a:defRPr>
            </a:lvl1pPr>
            <a:lvl2pPr indent="-228600" lvl="1" marL="914400" marR="0" rtl="0" algn="l">
              <a:lnSpc>
                <a:spcPct val="100000"/>
              </a:lnSpc>
              <a:spcBef>
                <a:spcPts val="4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36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46" name="Google Shape;46;p49"/>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81000" lvl="0" marL="4572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1pPr>
            <a:lvl2pPr indent="-228600" lvl="1" marL="914400" marR="0" rtl="0" algn="l">
              <a:lnSpc>
                <a:spcPct val="100000"/>
              </a:lnSpc>
              <a:spcBef>
                <a:spcPts val="400"/>
              </a:spcBef>
              <a:spcAft>
                <a:spcPts val="0"/>
              </a:spcAft>
              <a:buClr>
                <a:srgbClr val="000000"/>
              </a:buClr>
              <a:buSzPts val="1400"/>
              <a:buFont typeface="Arial"/>
              <a:buNone/>
              <a:defRPr b="0" i="0" sz="2000" u="none" cap="none" strike="noStrike">
                <a:solidFill>
                  <a:schemeClr val="dk1"/>
                </a:solidFill>
                <a:latin typeface="Calibri"/>
                <a:ea typeface="Calibri"/>
                <a:cs typeface="Calibri"/>
                <a:sym typeface="Calibri"/>
              </a:defRPr>
            </a:lvl2pPr>
            <a:lvl3pPr indent="-342900" lvl="2" marL="13716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rtl="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4pPr>
            <a:lvl5pPr indent="-330200" lvl="4" marL="2286000" marR="0" rtl="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5pPr>
            <a:lvl6pPr indent="-330200" lvl="5" marL="2743200" marR="0" rtl="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6pPr>
            <a:lvl7pPr indent="-330200" lvl="6" marL="3200400" marR="0" rtl="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7pPr>
            <a:lvl8pPr indent="-330200" lvl="7" marL="3657600" marR="0" rtl="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8pPr>
            <a:lvl9pPr indent="-330200" lvl="8" marL="4114800" marR="0" rtl="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9pPr>
          </a:lstStyle>
          <a:p/>
        </p:txBody>
      </p:sp>
      <p:sp>
        <p:nvSpPr>
          <p:cNvPr id="47" name="Google Shape;47;p4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4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4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0" name="Shape 50"/>
        <p:cNvGrpSpPr/>
        <p:nvPr/>
      </p:nvGrpSpPr>
      <p:grpSpPr>
        <a:xfrm>
          <a:off x="0" y="0"/>
          <a:ext cx="0" cy="0"/>
          <a:chOff x="0" y="0"/>
          <a:chExt cx="0" cy="0"/>
        </a:xfrm>
      </p:grpSpPr>
      <p:sp>
        <p:nvSpPr>
          <p:cNvPr id="51" name="Google Shape;51;p50"/>
          <p:cNvSpPr txBox="1"/>
          <p:nvPr>
            <p:ph type="title"/>
          </p:nvPr>
        </p:nvSpPr>
        <p:spPr>
          <a:xfrm>
            <a:off x="457200" y="274638"/>
            <a:ext cx="7293232" cy="11430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52" name="Google Shape;52;p5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5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5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5" name="Shape 55"/>
        <p:cNvGrpSpPr/>
        <p:nvPr/>
      </p:nvGrpSpPr>
      <p:grpSpPr>
        <a:xfrm>
          <a:off x="0" y="0"/>
          <a:ext cx="0" cy="0"/>
          <a:chOff x="0" y="0"/>
          <a:chExt cx="0" cy="0"/>
        </a:xfrm>
      </p:grpSpPr>
      <p:sp>
        <p:nvSpPr>
          <p:cNvPr id="56" name="Google Shape;56;p5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5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5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9" name="Shape 59"/>
        <p:cNvGrpSpPr/>
        <p:nvPr/>
      </p:nvGrpSpPr>
      <p:grpSpPr>
        <a:xfrm>
          <a:off x="0" y="0"/>
          <a:ext cx="0" cy="0"/>
          <a:chOff x="0" y="0"/>
          <a:chExt cx="0" cy="0"/>
        </a:xfrm>
      </p:grpSpPr>
      <p:sp>
        <p:nvSpPr>
          <p:cNvPr id="60" name="Google Shape;60;p52"/>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b="1" sz="20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61" name="Google Shape;61;p52"/>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560"/>
              </a:spcBef>
              <a:spcAft>
                <a:spcPts val="0"/>
              </a:spcAft>
              <a:buClr>
                <a:srgbClr val="000000"/>
              </a:buClr>
              <a:buSzPts val="1400"/>
              <a:buFont typeface="Arial"/>
              <a:buNone/>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62" name="Google Shape;62;p52"/>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28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1pPr>
            <a:lvl2pPr indent="-228600" lvl="1" marL="914400" marR="0" rtl="0" algn="l">
              <a:lnSpc>
                <a:spcPct val="100000"/>
              </a:lnSpc>
              <a:spcBef>
                <a:spcPts val="24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2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9pPr>
          </a:lstStyle>
          <a:p/>
        </p:txBody>
      </p:sp>
      <p:sp>
        <p:nvSpPr>
          <p:cNvPr id="63" name="Google Shape;63;p5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5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5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6" name="Shape 66"/>
        <p:cNvGrpSpPr/>
        <p:nvPr/>
      </p:nvGrpSpPr>
      <p:grpSpPr>
        <a:xfrm>
          <a:off x="0" y="0"/>
          <a:ext cx="0" cy="0"/>
          <a:chOff x="0" y="0"/>
          <a:chExt cx="0" cy="0"/>
        </a:xfrm>
      </p:grpSpPr>
      <p:sp>
        <p:nvSpPr>
          <p:cNvPr id="67" name="Google Shape;67;p53"/>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b="1" sz="20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68" name="Google Shape;68;p53"/>
          <p:cNvSpPr/>
          <p:nvPr>
            <p:ph idx="2" type="pic"/>
          </p:nvPr>
        </p:nvSpPr>
        <p:spPr>
          <a:xfrm>
            <a:off x="1792288" y="612775"/>
            <a:ext cx="5486400" cy="4114800"/>
          </a:xfrm>
          <a:prstGeom prst="rect">
            <a:avLst/>
          </a:prstGeom>
          <a:noFill/>
          <a:ln>
            <a:noFill/>
          </a:ln>
        </p:spPr>
      </p:sp>
      <p:sp>
        <p:nvSpPr>
          <p:cNvPr id="69" name="Google Shape;69;p53"/>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28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1pPr>
            <a:lvl2pPr indent="-228600" lvl="1" marL="914400" marR="0" rtl="0" algn="l">
              <a:lnSpc>
                <a:spcPct val="100000"/>
              </a:lnSpc>
              <a:spcBef>
                <a:spcPts val="24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2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9pPr>
          </a:lstStyle>
          <a:p/>
        </p:txBody>
      </p:sp>
      <p:sp>
        <p:nvSpPr>
          <p:cNvPr id="70" name="Google Shape;70;p5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5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5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44"/>
          <p:cNvSpPr txBox="1"/>
          <p:nvPr>
            <p:ph type="title"/>
          </p:nvPr>
        </p:nvSpPr>
        <p:spPr>
          <a:xfrm>
            <a:off x="457200" y="274638"/>
            <a:ext cx="7293232" cy="11430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1" i="0" sz="2400" u="none" cap="none" strike="noStrike">
                <a:solidFill>
                  <a:srgbClr val="46424D"/>
                </a:solidFill>
                <a:latin typeface="Arial"/>
                <a:ea typeface="Arial"/>
                <a:cs typeface="Arial"/>
                <a:sym typeface="Arial"/>
              </a:defRPr>
            </a:lvl1pPr>
            <a:lvl2pPr lvl="1" marR="0" rtl="0" algn="ctr">
              <a:lnSpc>
                <a:spcPct val="100000"/>
              </a:lnSpc>
              <a:spcBef>
                <a:spcPts val="0"/>
              </a:spcBef>
              <a:spcAft>
                <a:spcPts val="0"/>
              </a:spcAft>
              <a:buClr>
                <a:srgbClr val="000000"/>
              </a:buClr>
              <a:buSzPts val="1400"/>
              <a:buFont typeface="Arial"/>
              <a:buNone/>
              <a:defRPr b="0" i="0" sz="2400" u="none" cap="none" strike="noStrike">
                <a:solidFill>
                  <a:schemeClr val="dk1"/>
                </a:solidFill>
                <a:latin typeface="Calibri"/>
                <a:ea typeface="Calibri"/>
                <a:cs typeface="Calibri"/>
                <a:sym typeface="Calibri"/>
              </a:defRPr>
            </a:lvl2pPr>
            <a:lvl3pPr lvl="2" marR="0" rtl="0" algn="ctr">
              <a:lnSpc>
                <a:spcPct val="100000"/>
              </a:lnSpc>
              <a:spcBef>
                <a:spcPts val="0"/>
              </a:spcBef>
              <a:spcAft>
                <a:spcPts val="0"/>
              </a:spcAft>
              <a:buClr>
                <a:srgbClr val="000000"/>
              </a:buClr>
              <a:buSzPts val="1400"/>
              <a:buFont typeface="Arial"/>
              <a:buNone/>
              <a:defRPr b="0" i="0" sz="2400" u="none" cap="none" strike="noStrike">
                <a:solidFill>
                  <a:schemeClr val="dk1"/>
                </a:solidFill>
                <a:latin typeface="Calibri"/>
                <a:ea typeface="Calibri"/>
                <a:cs typeface="Calibri"/>
                <a:sym typeface="Calibri"/>
              </a:defRPr>
            </a:lvl3pPr>
            <a:lvl4pPr lvl="3" marR="0" rtl="0" algn="ctr">
              <a:lnSpc>
                <a:spcPct val="100000"/>
              </a:lnSpc>
              <a:spcBef>
                <a:spcPts val="0"/>
              </a:spcBef>
              <a:spcAft>
                <a:spcPts val="0"/>
              </a:spcAft>
              <a:buClr>
                <a:srgbClr val="000000"/>
              </a:buClr>
              <a:buSzPts val="1400"/>
              <a:buFont typeface="Arial"/>
              <a:buNone/>
              <a:defRPr b="0" i="0" sz="2400" u="none" cap="none" strike="noStrike">
                <a:solidFill>
                  <a:schemeClr val="dk1"/>
                </a:solidFill>
                <a:latin typeface="Calibri"/>
                <a:ea typeface="Calibri"/>
                <a:cs typeface="Calibri"/>
                <a:sym typeface="Calibri"/>
              </a:defRPr>
            </a:lvl4pPr>
            <a:lvl5pPr lvl="4" marR="0" rtl="0" algn="ctr">
              <a:lnSpc>
                <a:spcPct val="100000"/>
              </a:lnSpc>
              <a:spcBef>
                <a:spcPts val="0"/>
              </a:spcBef>
              <a:spcAft>
                <a:spcPts val="0"/>
              </a:spcAft>
              <a:buClr>
                <a:srgbClr val="000000"/>
              </a:buClr>
              <a:buSzPts val="1400"/>
              <a:buFont typeface="Arial"/>
              <a:buNone/>
              <a:defRPr b="0" i="0" sz="2400" u="none" cap="none" strike="noStrike">
                <a:solidFill>
                  <a:schemeClr val="dk1"/>
                </a:solidFill>
                <a:latin typeface="Calibri"/>
                <a:ea typeface="Calibri"/>
                <a:cs typeface="Calibri"/>
                <a:sym typeface="Calibri"/>
              </a:defRPr>
            </a:lvl5pPr>
            <a:lvl6pPr lvl="5" marR="0" rtl="0" algn="ctr">
              <a:lnSpc>
                <a:spcPct val="100000"/>
              </a:lnSpc>
              <a:spcBef>
                <a:spcPts val="0"/>
              </a:spcBef>
              <a:spcAft>
                <a:spcPts val="0"/>
              </a:spcAft>
              <a:buClr>
                <a:srgbClr val="000000"/>
              </a:buClr>
              <a:buSzPts val="1400"/>
              <a:buFont typeface="Arial"/>
              <a:buNone/>
              <a:defRPr b="0" i="0" sz="2400" u="none" cap="none" strike="noStrike">
                <a:solidFill>
                  <a:schemeClr val="dk1"/>
                </a:solidFill>
                <a:latin typeface="Calibri"/>
                <a:ea typeface="Calibri"/>
                <a:cs typeface="Calibri"/>
                <a:sym typeface="Calibri"/>
              </a:defRPr>
            </a:lvl6pPr>
            <a:lvl7pPr lvl="6" marR="0" rtl="0" algn="ctr">
              <a:lnSpc>
                <a:spcPct val="100000"/>
              </a:lnSpc>
              <a:spcBef>
                <a:spcPts val="0"/>
              </a:spcBef>
              <a:spcAft>
                <a:spcPts val="0"/>
              </a:spcAft>
              <a:buClr>
                <a:srgbClr val="000000"/>
              </a:buClr>
              <a:buSzPts val="1400"/>
              <a:buFont typeface="Arial"/>
              <a:buNone/>
              <a:defRPr b="0" i="0" sz="2400" u="none" cap="none" strike="noStrike">
                <a:solidFill>
                  <a:schemeClr val="dk1"/>
                </a:solidFill>
                <a:latin typeface="Calibri"/>
                <a:ea typeface="Calibri"/>
                <a:cs typeface="Calibri"/>
                <a:sym typeface="Calibri"/>
              </a:defRPr>
            </a:lvl7pPr>
            <a:lvl8pPr lvl="7" marR="0" rtl="0" algn="ctr">
              <a:lnSpc>
                <a:spcPct val="100000"/>
              </a:lnSpc>
              <a:spcBef>
                <a:spcPts val="0"/>
              </a:spcBef>
              <a:spcAft>
                <a:spcPts val="0"/>
              </a:spcAft>
              <a:buClr>
                <a:srgbClr val="000000"/>
              </a:buClr>
              <a:buSzPts val="1400"/>
              <a:buFont typeface="Arial"/>
              <a:buNone/>
              <a:defRPr b="0" i="0" sz="2400" u="none" cap="none" strike="noStrike">
                <a:solidFill>
                  <a:schemeClr val="dk1"/>
                </a:solidFill>
                <a:latin typeface="Calibri"/>
                <a:ea typeface="Calibri"/>
                <a:cs typeface="Calibri"/>
                <a:sym typeface="Calibri"/>
              </a:defRPr>
            </a:lvl8pPr>
            <a:lvl9pPr lvl="8" marR="0" rtl="0" algn="ctr">
              <a:lnSpc>
                <a:spcPct val="100000"/>
              </a:lnSpc>
              <a:spcBef>
                <a:spcPts val="0"/>
              </a:spcBef>
              <a:spcAft>
                <a:spcPts val="0"/>
              </a:spcAft>
              <a:buClr>
                <a:srgbClr val="000000"/>
              </a:buClr>
              <a:buSzPts val="1400"/>
              <a:buFont typeface="Arial"/>
              <a:buNone/>
              <a:defRPr b="0" i="0" sz="2400" u="none" cap="none" strike="noStrike">
                <a:solidFill>
                  <a:schemeClr val="dk1"/>
                </a:solidFill>
                <a:latin typeface="Calibri"/>
                <a:ea typeface="Calibri"/>
                <a:cs typeface="Calibri"/>
                <a:sym typeface="Calibri"/>
              </a:defRPr>
            </a:lvl9pPr>
          </a:lstStyle>
          <a:p/>
        </p:txBody>
      </p:sp>
      <p:sp>
        <p:nvSpPr>
          <p:cNvPr id="11" name="Google Shape;11;p4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9pPr>
          </a:lstStyle>
          <a:p/>
        </p:txBody>
      </p:sp>
      <p:sp>
        <p:nvSpPr>
          <p:cNvPr id="12" name="Google Shape;12;p4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9pPr>
          </a:lstStyle>
          <a:p/>
        </p:txBody>
      </p:sp>
      <p:sp>
        <p:nvSpPr>
          <p:cNvPr id="13" name="Google Shape;13;p4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pic>
        <p:nvPicPr>
          <p:cNvPr descr="Cover.jpg" id="14" name="Google Shape;14;p44"/>
          <p:cNvPicPr preferRelativeResize="0"/>
          <p:nvPr/>
        </p:nvPicPr>
        <p:blipFill rotWithShape="1">
          <a:blip r:embed="rId1">
            <a:alphaModFix/>
          </a:blip>
          <a:srcRect b="0" l="0" r="0" t="0"/>
          <a:stretch/>
        </p:blipFill>
        <p:spPr>
          <a:xfrm>
            <a:off x="7750432" y="287213"/>
            <a:ext cx="923795" cy="1143000"/>
          </a:xfrm>
          <a:prstGeom prst="rect">
            <a:avLst/>
          </a:prstGeom>
          <a:noFill/>
          <a:ln>
            <a:noFill/>
          </a:ln>
        </p:spPr>
      </p:pic>
      <p:cxnSp>
        <p:nvCxnSpPr>
          <p:cNvPr id="15" name="Google Shape;15;p44"/>
          <p:cNvCxnSpPr/>
          <p:nvPr/>
        </p:nvCxnSpPr>
        <p:spPr>
          <a:xfrm>
            <a:off x="457200" y="1419226"/>
            <a:ext cx="7305805" cy="1588"/>
          </a:xfrm>
          <a:prstGeom prst="straightConnector1">
            <a:avLst/>
          </a:prstGeom>
          <a:noFill/>
          <a:ln cap="flat" cmpd="sng" w="25400">
            <a:solidFill>
              <a:srgbClr val="3F3F3F"/>
            </a:solidFill>
            <a:prstDash val="solid"/>
            <a:round/>
            <a:headEnd len="sm" w="sm" type="none"/>
            <a:tailEnd len="sm" w="sm" type="none"/>
          </a:ln>
          <a:effectLst>
            <a:outerShdw blurRad="40000" rotWithShape="0" dir="5400000" dist="20000">
              <a:srgbClr val="000000">
                <a:alpha val="37254"/>
              </a:srgbClr>
            </a:outerShdw>
          </a:effectLst>
        </p:spPr>
      </p:cxn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8.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1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1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GB"/>
              <a:t>Chapter 4 – Requirements Engineering</a:t>
            </a:r>
            <a:endParaRPr/>
          </a:p>
        </p:txBody>
      </p:sp>
      <p:sp>
        <p:nvSpPr>
          <p:cNvPr id="90" name="Google Shape;90;p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GB"/>
              <a:t>‹#›</a:t>
            </a:fld>
            <a:endParaRPr/>
          </a:p>
        </p:txBody>
      </p:sp>
      <p:sp>
        <p:nvSpPr>
          <p:cNvPr id="91" name="Google Shape;91;p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GB"/>
              <a:t>Chapter 4 Requirements engineering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0"/>
          <p:cNvSpPr txBox="1"/>
          <p:nvPr>
            <p:ph type="title"/>
          </p:nvPr>
        </p:nvSpPr>
        <p:spPr>
          <a:xfrm>
            <a:off x="457200" y="274638"/>
            <a:ext cx="7293232"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pic>
        <p:nvPicPr>
          <p:cNvPr descr="Screen Clipping" id="159" name="Google Shape;159;p10"/>
          <p:cNvPicPr preferRelativeResize="0"/>
          <p:nvPr>
            <p:ph idx="1" type="body"/>
          </p:nvPr>
        </p:nvPicPr>
        <p:blipFill rotWithShape="1">
          <a:blip r:embed="rId3">
            <a:alphaModFix/>
          </a:blip>
          <a:srcRect b="0" l="0" r="0" t="0"/>
          <a:stretch/>
        </p:blipFill>
        <p:spPr>
          <a:xfrm>
            <a:off x="176813" y="1417638"/>
            <a:ext cx="8790373" cy="5212080"/>
          </a:xfrm>
          <a:prstGeom prst="rect">
            <a:avLst/>
          </a:prstGeom>
          <a:noFill/>
          <a:ln>
            <a:noFill/>
          </a:ln>
        </p:spPr>
      </p:pic>
      <p:sp>
        <p:nvSpPr>
          <p:cNvPr id="160" name="Google Shape;160;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GB"/>
              <a:t>Chapter 4 Requirements engineering</a:t>
            </a:r>
            <a:endParaRPr/>
          </a:p>
        </p:txBody>
      </p:sp>
      <p:sp>
        <p:nvSpPr>
          <p:cNvPr id="161" name="Google Shape;161;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GB"/>
              <a:t>‹#›</a:t>
            </a:fld>
            <a:endParaRPr/>
          </a:p>
        </p:txBody>
      </p:sp>
      <p:cxnSp>
        <p:nvCxnSpPr>
          <p:cNvPr id="162" name="Google Shape;162;p10"/>
          <p:cNvCxnSpPr/>
          <p:nvPr/>
        </p:nvCxnSpPr>
        <p:spPr>
          <a:xfrm>
            <a:off x="1043608" y="4941168"/>
            <a:ext cx="7344816" cy="0"/>
          </a:xfrm>
          <a:prstGeom prst="straightConnector1">
            <a:avLst/>
          </a:prstGeom>
          <a:noFill/>
          <a:ln cap="flat" cmpd="sng" w="25400">
            <a:solidFill>
              <a:schemeClr val="accent1"/>
            </a:solidFill>
            <a:prstDash val="solid"/>
            <a:round/>
            <a:headEnd len="sm" w="sm" type="none"/>
            <a:tailEnd len="sm" w="sm" type="none"/>
          </a:ln>
          <a:effectLst>
            <a:outerShdw blurRad="40000" rotWithShape="0" dir="5400000" dist="20000">
              <a:srgbClr val="000000">
                <a:alpha val="37254"/>
              </a:srgbClr>
            </a:outerShdw>
          </a:effectLst>
        </p:spPr>
      </p:cxnSp>
      <p:cxnSp>
        <p:nvCxnSpPr>
          <p:cNvPr id="163" name="Google Shape;163;p10"/>
          <p:cNvCxnSpPr/>
          <p:nvPr/>
        </p:nvCxnSpPr>
        <p:spPr>
          <a:xfrm>
            <a:off x="1043608" y="5589240"/>
            <a:ext cx="7056784" cy="0"/>
          </a:xfrm>
          <a:prstGeom prst="straightConnector1">
            <a:avLst/>
          </a:prstGeom>
          <a:noFill/>
          <a:ln cap="flat" cmpd="sng" w="25400">
            <a:solidFill>
              <a:schemeClr val="accent1"/>
            </a:solidFill>
            <a:prstDash val="solid"/>
            <a:round/>
            <a:headEnd len="sm" w="sm" type="none"/>
            <a:tailEnd len="sm" w="sm" type="none"/>
          </a:ln>
          <a:effectLst>
            <a:outerShdw blurRad="40000" rotWithShape="0" dir="5400000" dist="20000">
              <a:srgbClr val="000000">
                <a:alpha val="37254"/>
              </a:srgbClr>
            </a:outerShdw>
          </a:effectLst>
        </p:spPr>
      </p:cxnSp>
      <p:cxnSp>
        <p:nvCxnSpPr>
          <p:cNvPr id="164" name="Google Shape;164;p10"/>
          <p:cNvCxnSpPr/>
          <p:nvPr/>
        </p:nvCxnSpPr>
        <p:spPr>
          <a:xfrm>
            <a:off x="1043608" y="6395027"/>
            <a:ext cx="7344816" cy="0"/>
          </a:xfrm>
          <a:prstGeom prst="straightConnector1">
            <a:avLst/>
          </a:prstGeom>
          <a:noFill/>
          <a:ln cap="flat" cmpd="sng" w="25400">
            <a:solidFill>
              <a:schemeClr val="accent1"/>
            </a:solidFill>
            <a:prstDash val="solid"/>
            <a:round/>
            <a:headEnd len="sm" w="sm" type="none"/>
            <a:tailEnd len="sm" w="sm" type="none"/>
          </a:ln>
          <a:effectLst>
            <a:outerShdw blurRad="40000" rotWithShape="0" dir="5400000" dist="20000">
              <a:srgbClr val="000000">
                <a:alpha val="37254"/>
              </a:srgbClr>
            </a:outerShdw>
          </a:effectLst>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1"/>
          <p:cNvSpPr txBox="1"/>
          <p:nvPr>
            <p:ph type="title"/>
          </p:nvPr>
        </p:nvSpPr>
        <p:spPr>
          <a:xfrm>
            <a:off x="457200" y="274638"/>
            <a:ext cx="7293232"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GB"/>
              <a:t>Examples of nonfunctional requirements in the MHC-PMS</a:t>
            </a:r>
            <a:endParaRPr/>
          </a:p>
        </p:txBody>
      </p:sp>
      <p:graphicFrame>
        <p:nvGraphicFramePr>
          <p:cNvPr id="170" name="Google Shape;170;p11"/>
          <p:cNvGraphicFramePr/>
          <p:nvPr/>
        </p:nvGraphicFramePr>
        <p:xfrm>
          <a:off x="755576" y="1484784"/>
          <a:ext cx="3000000" cy="3000000"/>
        </p:xfrm>
        <a:graphic>
          <a:graphicData uri="http://schemas.openxmlformats.org/drawingml/2006/table">
            <a:tbl>
              <a:tblPr bandRow="1" firstRow="1">
                <a:noFill/>
                <a:tableStyleId>{1514EF26-9F20-40FC-89CA-59A23DE19A29}</a:tableStyleId>
              </a:tblPr>
              <a:tblGrid>
                <a:gridCol w="6781800"/>
              </a:tblGrid>
              <a:tr h="4495800">
                <a:tc>
                  <a:txBody>
                    <a:bodyPr/>
                    <a:lstStyle/>
                    <a:p>
                      <a:pPr indent="0" lvl="0" marL="0" marR="0" rtl="0" algn="l">
                        <a:lnSpc>
                          <a:spcPct val="100000"/>
                        </a:lnSpc>
                        <a:spcBef>
                          <a:spcPts val="0"/>
                        </a:spcBef>
                        <a:spcAft>
                          <a:spcPts val="0"/>
                        </a:spcAft>
                        <a:buClr>
                          <a:srgbClr val="000000"/>
                        </a:buClr>
                        <a:buSzPts val="1800"/>
                        <a:buFont typeface="Arial"/>
                        <a:buNone/>
                      </a:pPr>
                      <a:r>
                        <a:rPr b="1" lang="en-GB" sz="1800" u="none" cap="none" strike="noStrike"/>
                        <a:t>Functional requirement</a:t>
                      </a:r>
                      <a:endParaRPr sz="1400" u="none" cap="none" strike="noStrike"/>
                    </a:p>
                    <a:p>
                      <a:pPr indent="0" lvl="0" marL="0" marR="0" rtl="0" algn="l">
                        <a:lnSpc>
                          <a:spcPct val="100000"/>
                        </a:lnSpc>
                        <a:spcBef>
                          <a:spcPts val="0"/>
                        </a:spcBef>
                        <a:spcAft>
                          <a:spcPts val="0"/>
                        </a:spcAft>
                        <a:buClr>
                          <a:srgbClr val="000000"/>
                        </a:buClr>
                        <a:buSzPts val="1800"/>
                        <a:buFont typeface="Arial"/>
                        <a:buNone/>
                      </a:pPr>
                      <a:r>
                        <a:rPr b="0" lang="en-GB" sz="1800" u="none" cap="none" strike="noStrike"/>
                        <a:t>1. A user shall be able to search the appointments lists for all clinics.</a:t>
                      </a:r>
                      <a:endParaRPr sz="1400" u="none" cap="none" strike="noStrike"/>
                    </a:p>
                    <a:p>
                      <a:pPr indent="0" lvl="0" marL="0" marR="0" rtl="0" algn="l">
                        <a:lnSpc>
                          <a:spcPct val="100000"/>
                        </a:lnSpc>
                        <a:spcBef>
                          <a:spcPts val="0"/>
                        </a:spcBef>
                        <a:spcAft>
                          <a:spcPts val="0"/>
                        </a:spcAft>
                        <a:buClr>
                          <a:srgbClr val="000000"/>
                        </a:buClr>
                        <a:buSzPts val="1800"/>
                        <a:buFont typeface="Arial"/>
                        <a:buNone/>
                      </a:pPr>
                      <a:r>
                        <a:rPr b="0" lang="en-GB" sz="1800" u="none" cap="none" strike="noStrike"/>
                        <a:t>2. The system shall generate each day, for each clinic, a list of patients who are expected to attend appointments that day.</a:t>
                      </a:r>
                      <a:endParaRPr sz="1400" u="none" cap="none" strike="noStrike"/>
                    </a:p>
                    <a:p>
                      <a:pPr indent="0" lvl="0" marL="0" marR="0" rtl="0" algn="l">
                        <a:lnSpc>
                          <a:spcPct val="100000"/>
                        </a:lnSpc>
                        <a:spcBef>
                          <a:spcPts val="0"/>
                        </a:spcBef>
                        <a:spcAft>
                          <a:spcPts val="0"/>
                        </a:spcAft>
                        <a:buClr>
                          <a:srgbClr val="000000"/>
                        </a:buClr>
                        <a:buSzPts val="1800"/>
                        <a:buFont typeface="Arial"/>
                        <a:buNone/>
                      </a:pPr>
                      <a:r>
                        <a:rPr b="0" lang="en-GB" sz="1800" u="none" cap="none" strike="noStrike"/>
                        <a:t>3. Each staff member using the system shall be uniquely identified by his or her eight-digit employee number.</a:t>
                      </a:r>
                      <a:endParaRPr sz="1400" u="none" cap="none" strike="noStrike"/>
                    </a:p>
                    <a:p>
                      <a:pPr indent="0" lvl="0" marL="0" marR="0" rtl="0" algn="l">
                        <a:lnSpc>
                          <a:spcPct val="100000"/>
                        </a:lnSpc>
                        <a:spcBef>
                          <a:spcPts val="0"/>
                        </a:spcBef>
                        <a:spcAft>
                          <a:spcPts val="0"/>
                        </a:spcAft>
                        <a:buClr>
                          <a:srgbClr val="000000"/>
                        </a:buClr>
                        <a:buSzPts val="1800"/>
                        <a:buFont typeface="Arial"/>
                        <a:buNone/>
                      </a:pPr>
                      <a:r>
                        <a:t/>
                      </a:r>
                      <a:endParaRPr b="0" sz="1800" u="none" cap="none" strike="noStrike"/>
                    </a:p>
                    <a:p>
                      <a:pPr indent="0" lvl="0" marL="0" marR="0" rtl="0" algn="l">
                        <a:lnSpc>
                          <a:spcPct val="100000"/>
                        </a:lnSpc>
                        <a:spcBef>
                          <a:spcPts val="0"/>
                        </a:spcBef>
                        <a:spcAft>
                          <a:spcPts val="0"/>
                        </a:spcAft>
                        <a:buClr>
                          <a:srgbClr val="000000"/>
                        </a:buClr>
                        <a:buSzPts val="1800"/>
                        <a:buFont typeface="Arial"/>
                        <a:buNone/>
                      </a:pPr>
                      <a:r>
                        <a:rPr b="1" lang="en-GB" sz="1800" u="none" cap="none" strike="noStrike"/>
                        <a:t>Product requirement</a:t>
                      </a:r>
                      <a:endParaRPr sz="1400" u="none" cap="none" strike="noStrike"/>
                    </a:p>
                    <a:p>
                      <a:pPr indent="0" lvl="0" marL="0" marR="0" rtl="0" algn="l">
                        <a:lnSpc>
                          <a:spcPct val="100000"/>
                        </a:lnSpc>
                        <a:spcBef>
                          <a:spcPts val="0"/>
                        </a:spcBef>
                        <a:spcAft>
                          <a:spcPts val="0"/>
                        </a:spcAft>
                        <a:buClr>
                          <a:srgbClr val="000000"/>
                        </a:buClr>
                        <a:buSzPts val="1800"/>
                        <a:buFont typeface="Arial"/>
                        <a:buNone/>
                      </a:pPr>
                      <a:r>
                        <a:rPr b="0" lang="en-GB" sz="1800" u="none" cap="none" strike="noStrike"/>
                        <a:t>The MHC-PMS shall be available to all clinics during normal working hours (Mon–Fri, 0830–17.30). Downtime within normal working hours shall not exceed five seconds in any one day.</a:t>
                      </a:r>
                      <a:endParaRPr sz="1400" u="none" cap="none" strike="noStrike"/>
                    </a:p>
                    <a:p>
                      <a:pPr indent="0" lvl="0" marL="0" marR="0" rtl="0" algn="l">
                        <a:lnSpc>
                          <a:spcPct val="100000"/>
                        </a:lnSpc>
                        <a:spcBef>
                          <a:spcPts val="0"/>
                        </a:spcBef>
                        <a:spcAft>
                          <a:spcPts val="0"/>
                        </a:spcAft>
                        <a:buClr>
                          <a:srgbClr val="000000"/>
                        </a:buClr>
                        <a:buSzPts val="1800"/>
                        <a:buFont typeface="Arial"/>
                        <a:buNone/>
                      </a:pPr>
                      <a:r>
                        <a:t/>
                      </a:r>
                      <a:endParaRPr b="0" sz="1800" u="none" cap="none" strike="noStrike"/>
                    </a:p>
                    <a:p>
                      <a:pPr indent="0" lvl="0" marL="0" marR="0" rtl="0" algn="l">
                        <a:lnSpc>
                          <a:spcPct val="100000"/>
                        </a:lnSpc>
                        <a:spcBef>
                          <a:spcPts val="0"/>
                        </a:spcBef>
                        <a:spcAft>
                          <a:spcPts val="0"/>
                        </a:spcAft>
                        <a:buClr>
                          <a:srgbClr val="000000"/>
                        </a:buClr>
                        <a:buSzPts val="1800"/>
                        <a:buFont typeface="Arial"/>
                        <a:buNone/>
                      </a:pPr>
                      <a:r>
                        <a:rPr b="1" lang="en-GB" sz="1800" u="none" cap="none" strike="noStrike"/>
                        <a:t>Organizational requirement</a:t>
                      </a:r>
                      <a:br>
                        <a:rPr b="0" lang="en-GB" sz="1800" u="none" cap="none" strike="noStrike"/>
                      </a:br>
                      <a:r>
                        <a:rPr b="0" lang="en-GB" sz="1800" u="none" cap="none" strike="noStrike"/>
                        <a:t>Users of the MHC-PMS system shall authenticate themselves using their health authority identity card.</a:t>
                      </a:r>
                      <a:endParaRPr sz="1400" u="none" cap="none" strike="noStrike"/>
                    </a:p>
                    <a:p>
                      <a:pPr indent="0" lvl="0" marL="0" marR="0" rtl="0" algn="l">
                        <a:lnSpc>
                          <a:spcPct val="100000"/>
                        </a:lnSpc>
                        <a:spcBef>
                          <a:spcPts val="0"/>
                        </a:spcBef>
                        <a:spcAft>
                          <a:spcPts val="0"/>
                        </a:spcAft>
                        <a:buClr>
                          <a:srgbClr val="000000"/>
                        </a:buClr>
                        <a:buSzPts val="1800"/>
                        <a:buFont typeface="Arial"/>
                        <a:buNone/>
                      </a:pPr>
                      <a:r>
                        <a:t/>
                      </a:r>
                      <a:endParaRPr b="0" sz="1800" u="none" cap="none" strike="noStrike"/>
                    </a:p>
                    <a:p>
                      <a:pPr indent="0" lvl="0" marL="0" marR="0" rtl="0" algn="l">
                        <a:lnSpc>
                          <a:spcPct val="100000"/>
                        </a:lnSpc>
                        <a:spcBef>
                          <a:spcPts val="0"/>
                        </a:spcBef>
                        <a:spcAft>
                          <a:spcPts val="0"/>
                        </a:spcAft>
                        <a:buClr>
                          <a:srgbClr val="000000"/>
                        </a:buClr>
                        <a:buSzPts val="1800"/>
                        <a:buFont typeface="Arial"/>
                        <a:buNone/>
                      </a:pPr>
                      <a:r>
                        <a:rPr b="1" lang="en-GB" sz="1800" u="none" cap="none" strike="noStrike"/>
                        <a:t>External requirement</a:t>
                      </a:r>
                      <a:br>
                        <a:rPr b="0" lang="en-GB" sz="1800" u="none" cap="none" strike="noStrike"/>
                      </a:br>
                      <a:r>
                        <a:rPr b="0" lang="en-GB" sz="1800" u="none" cap="none" strike="noStrike"/>
                        <a:t>The system shall implement patient privacy provisions as set out in HStan-03-2006-priv. </a:t>
                      </a:r>
                      <a:endParaRPr sz="1400" u="none" cap="none" strike="noStrike"/>
                    </a:p>
                  </a:txBody>
                  <a:tcPr marT="45725" marB="45725" marR="91450" marL="91450"/>
                </a:tc>
              </a:tr>
            </a:tbl>
          </a:graphicData>
        </a:graphic>
      </p:graphicFrame>
      <p:sp>
        <p:nvSpPr>
          <p:cNvPr id="171" name="Google Shape;171;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GB"/>
              <a:t>‹#›</a:t>
            </a:fld>
            <a:endParaRPr/>
          </a:p>
        </p:txBody>
      </p:sp>
      <p:sp>
        <p:nvSpPr>
          <p:cNvPr id="172" name="Google Shape;172;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GB"/>
              <a:t>Chapter 4 Requirements engineering</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12"/>
          <p:cNvSpPr txBox="1"/>
          <p:nvPr>
            <p:ph type="title"/>
          </p:nvPr>
        </p:nvSpPr>
        <p:spPr>
          <a:xfrm>
            <a:off x="457200" y="274638"/>
            <a:ext cx="7293232"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pic>
        <p:nvPicPr>
          <p:cNvPr id="178" name="Google Shape;178;p12"/>
          <p:cNvPicPr preferRelativeResize="0"/>
          <p:nvPr>
            <p:ph idx="1" type="body"/>
          </p:nvPr>
        </p:nvPicPr>
        <p:blipFill rotWithShape="1">
          <a:blip r:embed="rId3">
            <a:alphaModFix/>
          </a:blip>
          <a:srcRect b="13454" l="3504" r="5243" t="48362"/>
          <a:stretch/>
        </p:blipFill>
        <p:spPr>
          <a:xfrm>
            <a:off x="58416" y="132811"/>
            <a:ext cx="9003461" cy="6588664"/>
          </a:xfrm>
          <a:prstGeom prst="rect">
            <a:avLst/>
          </a:prstGeom>
          <a:noFill/>
          <a:ln>
            <a:noFill/>
          </a:ln>
        </p:spPr>
      </p:pic>
      <p:sp>
        <p:nvSpPr>
          <p:cNvPr id="179" name="Google Shape;179;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GB"/>
              <a:t>Chapter 4 Requirements engineering</a:t>
            </a:r>
            <a:endParaRPr/>
          </a:p>
        </p:txBody>
      </p:sp>
      <p:sp>
        <p:nvSpPr>
          <p:cNvPr id="180" name="Google Shape;180;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GB"/>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13"/>
          <p:cNvSpPr txBox="1"/>
          <p:nvPr>
            <p:ph type="title"/>
          </p:nvPr>
        </p:nvSpPr>
        <p:spPr>
          <a:xfrm>
            <a:off x="457200" y="274638"/>
            <a:ext cx="7293232"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pic>
        <p:nvPicPr>
          <p:cNvPr descr="Screen Clipping" id="186" name="Google Shape;186;p13"/>
          <p:cNvPicPr preferRelativeResize="0"/>
          <p:nvPr>
            <p:ph idx="1" type="body"/>
          </p:nvPr>
        </p:nvPicPr>
        <p:blipFill rotWithShape="1">
          <a:blip r:embed="rId3">
            <a:alphaModFix/>
          </a:blip>
          <a:srcRect b="0" l="0" r="0" t="0"/>
          <a:stretch/>
        </p:blipFill>
        <p:spPr>
          <a:xfrm>
            <a:off x="176510" y="274638"/>
            <a:ext cx="8945517" cy="5044925"/>
          </a:xfrm>
          <a:prstGeom prst="rect">
            <a:avLst/>
          </a:prstGeom>
          <a:noFill/>
          <a:ln>
            <a:noFill/>
          </a:ln>
        </p:spPr>
      </p:pic>
      <p:sp>
        <p:nvSpPr>
          <p:cNvPr id="187" name="Google Shape;187;p1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GB"/>
              <a:t>Chapter 4 Requirements engineering</a:t>
            </a:r>
            <a:endParaRPr/>
          </a:p>
        </p:txBody>
      </p:sp>
      <p:sp>
        <p:nvSpPr>
          <p:cNvPr id="188" name="Google Shape;188;p1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GB"/>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14"/>
          <p:cNvSpPr txBox="1"/>
          <p:nvPr>
            <p:ph type="title"/>
          </p:nvPr>
        </p:nvSpPr>
        <p:spPr>
          <a:xfrm>
            <a:off x="457200" y="274638"/>
            <a:ext cx="7293232"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br>
              <a:rPr lang="en-GB"/>
            </a:br>
            <a:r>
              <a:rPr lang="en-GB"/>
              <a:t>Metrics for specifying non-functional requirements</a:t>
            </a:r>
            <a:br>
              <a:rPr lang="en-GB"/>
            </a:br>
            <a:br>
              <a:rPr lang="en-GB"/>
            </a:br>
            <a:endParaRPr/>
          </a:p>
        </p:txBody>
      </p:sp>
      <p:pic>
        <p:nvPicPr>
          <p:cNvPr descr="Capture.PNG" id="194" name="Google Shape;194;p14"/>
          <p:cNvPicPr preferRelativeResize="0"/>
          <p:nvPr>
            <p:ph idx="1" type="body"/>
          </p:nvPr>
        </p:nvPicPr>
        <p:blipFill rotWithShape="1">
          <a:blip r:embed="rId3">
            <a:alphaModFix/>
          </a:blip>
          <a:srcRect b="0" l="0" r="0" t="0"/>
          <a:stretch/>
        </p:blipFill>
        <p:spPr>
          <a:xfrm>
            <a:off x="925384" y="1322359"/>
            <a:ext cx="7293232" cy="5303837"/>
          </a:xfrm>
          <a:prstGeom prst="rect">
            <a:avLst/>
          </a:prstGeom>
          <a:noFill/>
          <a:ln>
            <a:noFill/>
          </a:ln>
        </p:spPr>
      </p:pic>
      <p:sp>
        <p:nvSpPr>
          <p:cNvPr id="195" name="Google Shape;195;p1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GB"/>
              <a:t>Chapter 4 Requirements engineering</a:t>
            </a:r>
            <a:endParaRPr/>
          </a:p>
        </p:txBody>
      </p:sp>
      <p:sp>
        <p:nvSpPr>
          <p:cNvPr id="196" name="Google Shape;196;p1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GB"/>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15"/>
          <p:cNvSpPr txBox="1"/>
          <p:nvPr>
            <p:ph type="title"/>
          </p:nvPr>
        </p:nvSpPr>
        <p:spPr>
          <a:xfrm>
            <a:off x="457200" y="274638"/>
            <a:ext cx="7293232"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GB" sz="3200"/>
              <a:t>Requirements engineering processes</a:t>
            </a:r>
            <a:endParaRPr sz="2000"/>
          </a:p>
        </p:txBody>
      </p:sp>
      <p:sp>
        <p:nvSpPr>
          <p:cNvPr id="202" name="Google Shape;202;p1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rgbClr val="46424D"/>
              </a:buClr>
              <a:buSzPts val="2400"/>
              <a:buChar char="✧"/>
            </a:pPr>
            <a:r>
              <a:rPr lang="en-GB"/>
              <a:t>The processes used for RE vary widely depending on the application domain, the people involved and the organisation developing the requirements.</a:t>
            </a:r>
            <a:endParaRPr/>
          </a:p>
          <a:p>
            <a:pPr indent="-342900" lvl="0" marL="342900" rtl="0" algn="l">
              <a:lnSpc>
                <a:spcPct val="90000"/>
              </a:lnSpc>
              <a:spcBef>
                <a:spcPts val="1200"/>
              </a:spcBef>
              <a:spcAft>
                <a:spcPts val="0"/>
              </a:spcAft>
              <a:buClr>
                <a:srgbClr val="46424D"/>
              </a:buClr>
              <a:buSzPts val="2400"/>
              <a:buChar char="✧"/>
            </a:pPr>
            <a:r>
              <a:rPr lang="en-GB"/>
              <a:t>However, there are a number of generic activities common to all processes</a:t>
            </a:r>
            <a:endParaRPr/>
          </a:p>
          <a:p>
            <a:pPr indent="-285750" lvl="1" marL="742950" rtl="0" algn="l">
              <a:lnSpc>
                <a:spcPct val="90000"/>
              </a:lnSpc>
              <a:spcBef>
                <a:spcPts val="900"/>
              </a:spcBef>
              <a:spcAft>
                <a:spcPts val="0"/>
              </a:spcAft>
              <a:buClr>
                <a:srgbClr val="46424D"/>
              </a:buClr>
              <a:buSzPts val="2000"/>
              <a:buChar char="▪"/>
            </a:pPr>
            <a:r>
              <a:rPr lang="en-GB"/>
              <a:t>Requirements elicitation;</a:t>
            </a:r>
            <a:endParaRPr/>
          </a:p>
          <a:p>
            <a:pPr indent="-285750" lvl="1" marL="742950" rtl="0" algn="l">
              <a:lnSpc>
                <a:spcPct val="90000"/>
              </a:lnSpc>
              <a:spcBef>
                <a:spcPts val="600"/>
              </a:spcBef>
              <a:spcAft>
                <a:spcPts val="0"/>
              </a:spcAft>
              <a:buClr>
                <a:srgbClr val="46424D"/>
              </a:buClr>
              <a:buSzPts val="2000"/>
              <a:buChar char="▪"/>
            </a:pPr>
            <a:r>
              <a:rPr lang="en-GB"/>
              <a:t>Requirements analysis;</a:t>
            </a:r>
            <a:endParaRPr/>
          </a:p>
          <a:p>
            <a:pPr indent="-285750" lvl="1" marL="742950" rtl="0" algn="l">
              <a:lnSpc>
                <a:spcPct val="90000"/>
              </a:lnSpc>
              <a:spcBef>
                <a:spcPts val="600"/>
              </a:spcBef>
              <a:spcAft>
                <a:spcPts val="0"/>
              </a:spcAft>
              <a:buClr>
                <a:srgbClr val="46424D"/>
              </a:buClr>
              <a:buSzPts val="2000"/>
              <a:buChar char="▪"/>
            </a:pPr>
            <a:r>
              <a:rPr lang="en-GB"/>
              <a:t>Requirements validation;</a:t>
            </a:r>
            <a:endParaRPr/>
          </a:p>
          <a:p>
            <a:pPr indent="-285750" lvl="1" marL="742950" rtl="0" algn="l">
              <a:lnSpc>
                <a:spcPct val="90000"/>
              </a:lnSpc>
              <a:spcBef>
                <a:spcPts val="600"/>
              </a:spcBef>
              <a:spcAft>
                <a:spcPts val="0"/>
              </a:spcAft>
              <a:buClr>
                <a:srgbClr val="46424D"/>
              </a:buClr>
              <a:buSzPts val="2000"/>
              <a:buChar char="▪"/>
            </a:pPr>
            <a:r>
              <a:rPr lang="en-GB"/>
              <a:t>Requirements management.</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16"/>
          <p:cNvSpPr/>
          <p:nvPr/>
        </p:nvSpPr>
        <p:spPr>
          <a:xfrm>
            <a:off x="685800" y="1676400"/>
            <a:ext cx="7620000" cy="4495800"/>
          </a:xfrm>
          <a:prstGeom prst="rect">
            <a:avLst/>
          </a:prstGeom>
          <a:solidFill>
            <a:srgbClr val="CC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1" sz="2400" u="none" cap="none" strike="noStrike">
              <a:solidFill>
                <a:schemeClr val="dk1"/>
              </a:solidFill>
              <a:latin typeface="Times"/>
              <a:ea typeface="Times"/>
              <a:cs typeface="Times"/>
              <a:sym typeface="Times"/>
            </a:endParaRPr>
          </a:p>
        </p:txBody>
      </p:sp>
      <p:sp>
        <p:nvSpPr>
          <p:cNvPr id="208" name="Google Shape;208;p16"/>
          <p:cNvSpPr txBox="1"/>
          <p:nvPr>
            <p:ph type="title"/>
          </p:nvPr>
        </p:nvSpPr>
        <p:spPr>
          <a:xfrm>
            <a:off x="457200" y="274638"/>
            <a:ext cx="7293232"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GB" sz="3200"/>
              <a:t>The requirements engineering process</a:t>
            </a:r>
            <a:endParaRPr/>
          </a:p>
        </p:txBody>
      </p:sp>
      <p:pic>
        <p:nvPicPr>
          <p:cNvPr id="209" name="Google Shape;209;p16"/>
          <p:cNvPicPr preferRelativeResize="0"/>
          <p:nvPr/>
        </p:nvPicPr>
        <p:blipFill rotWithShape="1">
          <a:blip r:embed="rId3">
            <a:alphaModFix/>
          </a:blip>
          <a:srcRect b="0" l="0" r="0" t="0"/>
          <a:stretch/>
        </p:blipFill>
        <p:spPr>
          <a:xfrm>
            <a:off x="1259632" y="1905000"/>
            <a:ext cx="6400800" cy="4122738"/>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17"/>
          <p:cNvSpPr txBox="1"/>
          <p:nvPr>
            <p:ph type="title"/>
          </p:nvPr>
        </p:nvSpPr>
        <p:spPr>
          <a:xfrm>
            <a:off x="457200" y="274638"/>
            <a:ext cx="7293232"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GB"/>
              <a:t>Feasibility studies</a:t>
            </a:r>
            <a:endParaRPr/>
          </a:p>
        </p:txBody>
      </p:sp>
      <p:sp>
        <p:nvSpPr>
          <p:cNvPr id="215" name="Google Shape;215;p1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46424D"/>
              </a:buClr>
              <a:buSzPts val="2400"/>
              <a:buFont typeface="Noto Sans Symbols"/>
              <a:buChar char="✧"/>
            </a:pPr>
            <a:r>
              <a:rPr lang="en-GB"/>
              <a:t>A feasibility study decides whether or not the proposed system is worthwhile.</a:t>
            </a:r>
            <a:endParaRPr/>
          </a:p>
          <a:p>
            <a:pPr indent="-342900" lvl="0" marL="342900" rtl="0" algn="l">
              <a:lnSpc>
                <a:spcPct val="100000"/>
              </a:lnSpc>
              <a:spcBef>
                <a:spcPts val="1200"/>
              </a:spcBef>
              <a:spcAft>
                <a:spcPts val="0"/>
              </a:spcAft>
              <a:buClr>
                <a:srgbClr val="46424D"/>
              </a:buClr>
              <a:buSzPts val="2400"/>
              <a:buFont typeface="Noto Sans Symbols"/>
              <a:buChar char="✧"/>
            </a:pPr>
            <a:r>
              <a:rPr lang="en-GB"/>
              <a:t>A short focused study that checks</a:t>
            </a:r>
            <a:endParaRPr/>
          </a:p>
          <a:p>
            <a:pPr indent="-285750" lvl="1" marL="742950" rtl="0" algn="l">
              <a:lnSpc>
                <a:spcPct val="100000"/>
              </a:lnSpc>
              <a:spcBef>
                <a:spcPts val="900"/>
              </a:spcBef>
              <a:spcAft>
                <a:spcPts val="0"/>
              </a:spcAft>
              <a:buClr>
                <a:srgbClr val="46424D"/>
              </a:buClr>
              <a:buSzPts val="2000"/>
              <a:buChar char="▪"/>
            </a:pPr>
            <a:r>
              <a:rPr lang="en-GB" u="sng"/>
              <a:t>If the system contributes to organisational objectives;</a:t>
            </a:r>
            <a:endParaRPr/>
          </a:p>
          <a:p>
            <a:pPr indent="-285750" lvl="1" marL="742950" rtl="0" algn="l">
              <a:lnSpc>
                <a:spcPct val="100000"/>
              </a:lnSpc>
              <a:spcBef>
                <a:spcPts val="600"/>
              </a:spcBef>
              <a:spcAft>
                <a:spcPts val="0"/>
              </a:spcAft>
              <a:buClr>
                <a:srgbClr val="46424D"/>
              </a:buClr>
              <a:buSzPts val="2000"/>
              <a:buChar char="▪"/>
            </a:pPr>
            <a:r>
              <a:rPr lang="en-GB" u="sng"/>
              <a:t>If the system can be engineered using current technology and within budget;</a:t>
            </a:r>
            <a:endParaRPr/>
          </a:p>
          <a:p>
            <a:pPr indent="-285750" lvl="1" marL="742950" rtl="0" algn="l">
              <a:lnSpc>
                <a:spcPct val="100000"/>
              </a:lnSpc>
              <a:spcBef>
                <a:spcPts val="600"/>
              </a:spcBef>
              <a:spcAft>
                <a:spcPts val="0"/>
              </a:spcAft>
              <a:buClr>
                <a:srgbClr val="46424D"/>
              </a:buClr>
              <a:buSzPts val="2000"/>
              <a:buChar char="▪"/>
            </a:pPr>
            <a:r>
              <a:rPr lang="en-GB" u="sng"/>
              <a:t>If the system can be integrated with other systems that are already used.</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18"/>
          <p:cNvSpPr txBox="1"/>
          <p:nvPr>
            <p:ph type="title"/>
          </p:nvPr>
        </p:nvSpPr>
        <p:spPr>
          <a:xfrm>
            <a:off x="457200" y="274638"/>
            <a:ext cx="7293232"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GB"/>
              <a:t>Feasibility study implementation</a:t>
            </a:r>
            <a:endParaRPr/>
          </a:p>
        </p:txBody>
      </p:sp>
      <p:sp>
        <p:nvSpPr>
          <p:cNvPr id="221" name="Google Shape;221;p1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46424D"/>
              </a:buClr>
              <a:buSzPts val="2400"/>
              <a:buFont typeface="Noto Sans Symbols"/>
              <a:buChar char="✧"/>
            </a:pPr>
            <a:r>
              <a:rPr lang="en-GB" sz="2400"/>
              <a:t>Based on information assessment (what is required), information collection and report writing.</a:t>
            </a:r>
            <a:endParaRPr/>
          </a:p>
          <a:p>
            <a:pPr indent="-342900" lvl="0" marL="342900" rtl="0" algn="l">
              <a:lnSpc>
                <a:spcPct val="100000"/>
              </a:lnSpc>
              <a:spcBef>
                <a:spcPts val="1200"/>
              </a:spcBef>
              <a:spcAft>
                <a:spcPts val="0"/>
              </a:spcAft>
              <a:buClr>
                <a:srgbClr val="46424D"/>
              </a:buClr>
              <a:buSzPts val="2400"/>
              <a:buFont typeface="Noto Sans Symbols"/>
              <a:buChar char="✧"/>
            </a:pPr>
            <a:r>
              <a:rPr lang="en-GB" sz="2400" u="sng"/>
              <a:t>Questions for people in the organisation</a:t>
            </a:r>
            <a:endParaRPr/>
          </a:p>
          <a:p>
            <a:pPr indent="-285750" lvl="1" marL="742950" rtl="0" algn="l">
              <a:lnSpc>
                <a:spcPct val="100000"/>
              </a:lnSpc>
              <a:spcBef>
                <a:spcPts val="900"/>
              </a:spcBef>
              <a:spcAft>
                <a:spcPts val="0"/>
              </a:spcAft>
              <a:buClr>
                <a:srgbClr val="46424D"/>
              </a:buClr>
              <a:buSzPts val="2000"/>
              <a:buChar char="▪"/>
            </a:pPr>
            <a:r>
              <a:rPr lang="en-GB" sz="2000"/>
              <a:t>What if the system wasn’t implemented?</a:t>
            </a:r>
            <a:endParaRPr/>
          </a:p>
          <a:p>
            <a:pPr indent="-285750" lvl="1" marL="742950" rtl="0" algn="l">
              <a:lnSpc>
                <a:spcPct val="100000"/>
              </a:lnSpc>
              <a:spcBef>
                <a:spcPts val="600"/>
              </a:spcBef>
              <a:spcAft>
                <a:spcPts val="0"/>
              </a:spcAft>
              <a:buClr>
                <a:srgbClr val="46424D"/>
              </a:buClr>
              <a:buSzPts val="2000"/>
              <a:buChar char="▪"/>
            </a:pPr>
            <a:r>
              <a:rPr lang="en-GB" sz="2000"/>
              <a:t>What are current process problems?</a:t>
            </a:r>
            <a:endParaRPr/>
          </a:p>
          <a:p>
            <a:pPr indent="-285750" lvl="1" marL="742950" rtl="0" algn="l">
              <a:lnSpc>
                <a:spcPct val="100000"/>
              </a:lnSpc>
              <a:spcBef>
                <a:spcPts val="600"/>
              </a:spcBef>
              <a:spcAft>
                <a:spcPts val="0"/>
              </a:spcAft>
              <a:buClr>
                <a:srgbClr val="46424D"/>
              </a:buClr>
              <a:buSzPts val="2000"/>
              <a:buChar char="▪"/>
            </a:pPr>
            <a:r>
              <a:rPr lang="en-GB" sz="2000"/>
              <a:t>How will the proposed system help?</a:t>
            </a:r>
            <a:endParaRPr/>
          </a:p>
          <a:p>
            <a:pPr indent="-285750" lvl="1" marL="742950" rtl="0" algn="l">
              <a:lnSpc>
                <a:spcPct val="100000"/>
              </a:lnSpc>
              <a:spcBef>
                <a:spcPts val="600"/>
              </a:spcBef>
              <a:spcAft>
                <a:spcPts val="0"/>
              </a:spcAft>
              <a:buClr>
                <a:srgbClr val="46424D"/>
              </a:buClr>
              <a:buSzPts val="2000"/>
              <a:buChar char="▪"/>
            </a:pPr>
            <a:r>
              <a:rPr lang="en-GB" sz="2000"/>
              <a:t>What will be the integration problems?</a:t>
            </a:r>
            <a:endParaRPr/>
          </a:p>
          <a:p>
            <a:pPr indent="-285750" lvl="1" marL="742950" rtl="0" algn="l">
              <a:lnSpc>
                <a:spcPct val="100000"/>
              </a:lnSpc>
              <a:spcBef>
                <a:spcPts val="600"/>
              </a:spcBef>
              <a:spcAft>
                <a:spcPts val="0"/>
              </a:spcAft>
              <a:buClr>
                <a:srgbClr val="46424D"/>
              </a:buClr>
              <a:buSzPts val="2000"/>
              <a:buChar char="▪"/>
            </a:pPr>
            <a:r>
              <a:rPr lang="en-GB" sz="2000"/>
              <a:t>Is new technology needed? What skills?</a:t>
            </a:r>
            <a:endParaRPr/>
          </a:p>
          <a:p>
            <a:pPr indent="-285750" lvl="1" marL="742950" rtl="0" algn="l">
              <a:lnSpc>
                <a:spcPct val="100000"/>
              </a:lnSpc>
              <a:spcBef>
                <a:spcPts val="600"/>
              </a:spcBef>
              <a:spcAft>
                <a:spcPts val="0"/>
              </a:spcAft>
              <a:buClr>
                <a:srgbClr val="46424D"/>
              </a:buClr>
              <a:buSzPts val="2000"/>
              <a:buChar char="▪"/>
            </a:pPr>
            <a:r>
              <a:rPr lang="en-GB" sz="2000"/>
              <a:t>What facilities must be supported by the proposed system?</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19"/>
          <p:cNvSpPr txBox="1"/>
          <p:nvPr>
            <p:ph type="title"/>
          </p:nvPr>
        </p:nvSpPr>
        <p:spPr>
          <a:xfrm>
            <a:off x="457200" y="274638"/>
            <a:ext cx="7293232" cy="1143000"/>
          </a:xfrm>
          <a:prstGeom prst="rect">
            <a:avLst/>
          </a:prstGeom>
          <a:noFill/>
          <a:ln>
            <a:noFill/>
          </a:ln>
        </p:spPr>
        <p:txBody>
          <a:bodyPr anchorCtr="0" anchor="ctr" bIns="44450" lIns="90475" spcFirstLastPara="1" rIns="90475" wrap="square" tIns="44450">
            <a:noAutofit/>
          </a:bodyPr>
          <a:lstStyle/>
          <a:p>
            <a:pPr indent="0" lvl="0" marL="0" rtl="0" algn="l">
              <a:lnSpc>
                <a:spcPct val="100000"/>
              </a:lnSpc>
              <a:spcBef>
                <a:spcPts val="0"/>
              </a:spcBef>
              <a:spcAft>
                <a:spcPts val="0"/>
              </a:spcAft>
              <a:buSzPts val="1400"/>
              <a:buNone/>
            </a:pPr>
            <a:r>
              <a:rPr lang="en-GB"/>
              <a:t>Elicitation and analysis</a:t>
            </a:r>
            <a:endParaRPr/>
          </a:p>
        </p:txBody>
      </p:sp>
      <p:sp>
        <p:nvSpPr>
          <p:cNvPr id="227" name="Google Shape;227;p19"/>
          <p:cNvSpPr txBox="1"/>
          <p:nvPr>
            <p:ph idx="1" type="body"/>
          </p:nvPr>
        </p:nvSpPr>
        <p:spPr>
          <a:xfrm>
            <a:off x="457200" y="1600200"/>
            <a:ext cx="8229600" cy="4525963"/>
          </a:xfrm>
          <a:prstGeom prst="rect">
            <a:avLst/>
          </a:prstGeom>
          <a:noFill/>
          <a:ln>
            <a:noFill/>
          </a:ln>
        </p:spPr>
        <p:txBody>
          <a:bodyPr anchorCtr="0" anchor="t" bIns="44450" lIns="90475" spcFirstLastPara="1" rIns="90475" wrap="square" tIns="44450">
            <a:noAutofit/>
          </a:bodyPr>
          <a:lstStyle/>
          <a:p>
            <a:pPr indent="-342900" lvl="0" marL="342900" rtl="0" algn="l">
              <a:lnSpc>
                <a:spcPct val="100000"/>
              </a:lnSpc>
              <a:spcBef>
                <a:spcPts val="0"/>
              </a:spcBef>
              <a:spcAft>
                <a:spcPts val="0"/>
              </a:spcAft>
              <a:buClr>
                <a:srgbClr val="46424D"/>
              </a:buClr>
              <a:buSzPts val="2400"/>
              <a:buFont typeface="Noto Sans Symbols"/>
              <a:buChar char="✧"/>
            </a:pPr>
            <a:r>
              <a:rPr lang="en-GB" sz="2400"/>
              <a:t>Sometimes called requirements elicitation or requirements discovery.</a:t>
            </a:r>
            <a:endParaRPr/>
          </a:p>
          <a:p>
            <a:pPr indent="-342900" lvl="0" marL="342900" rtl="0" algn="l">
              <a:lnSpc>
                <a:spcPct val="100000"/>
              </a:lnSpc>
              <a:spcBef>
                <a:spcPts val="1200"/>
              </a:spcBef>
              <a:spcAft>
                <a:spcPts val="0"/>
              </a:spcAft>
              <a:buClr>
                <a:srgbClr val="46424D"/>
              </a:buClr>
              <a:buSzPts val="2400"/>
              <a:buFont typeface="Noto Sans Symbols"/>
              <a:buChar char="✧"/>
            </a:pPr>
            <a:r>
              <a:rPr lang="en-GB" sz="2400"/>
              <a:t>Involves </a:t>
            </a:r>
            <a:r>
              <a:rPr b="1" i="1" lang="en-GB" sz="2400"/>
              <a:t>technical staff working with customers</a:t>
            </a:r>
            <a:r>
              <a:rPr lang="en-GB" sz="2400"/>
              <a:t> to find out about the </a:t>
            </a:r>
            <a:r>
              <a:rPr b="1" i="1" lang="en-GB" sz="2400"/>
              <a:t>application domain</a:t>
            </a:r>
            <a:r>
              <a:rPr lang="en-GB" sz="2400"/>
              <a:t>, the </a:t>
            </a:r>
            <a:r>
              <a:rPr b="1" i="1" lang="en-GB" sz="2400"/>
              <a:t>services</a:t>
            </a:r>
            <a:r>
              <a:rPr lang="en-GB" sz="2400"/>
              <a:t> that the system should provide and the system’s </a:t>
            </a:r>
            <a:r>
              <a:rPr b="1" i="1" lang="en-GB" sz="2400"/>
              <a:t>operational constraints</a:t>
            </a:r>
            <a:r>
              <a:rPr lang="en-GB" sz="2400"/>
              <a:t>.</a:t>
            </a:r>
            <a:endParaRPr/>
          </a:p>
          <a:p>
            <a:pPr indent="-342900" lvl="0" marL="342900" rtl="0" algn="l">
              <a:lnSpc>
                <a:spcPct val="100000"/>
              </a:lnSpc>
              <a:spcBef>
                <a:spcPts val="1200"/>
              </a:spcBef>
              <a:spcAft>
                <a:spcPts val="0"/>
              </a:spcAft>
              <a:buClr>
                <a:srgbClr val="46424D"/>
              </a:buClr>
              <a:buSzPts val="2400"/>
              <a:buFont typeface="Noto Sans Symbols"/>
              <a:buChar char="✧"/>
            </a:pPr>
            <a:r>
              <a:rPr lang="en-GB" sz="2400"/>
              <a:t>May involve end-users, managers, engineers involved in maintenance, domain experts, trade unions, etc. These are called </a:t>
            </a:r>
            <a:r>
              <a:rPr i="1" lang="en-GB" sz="2400"/>
              <a:t>stakeholders.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
          <p:cNvSpPr txBox="1"/>
          <p:nvPr>
            <p:ph type="title"/>
          </p:nvPr>
        </p:nvSpPr>
        <p:spPr>
          <a:xfrm>
            <a:off x="457200" y="274638"/>
            <a:ext cx="7293232" cy="1143000"/>
          </a:xfrm>
          <a:prstGeom prst="rect">
            <a:avLst/>
          </a:prstGeom>
          <a:noFill/>
          <a:ln>
            <a:noFill/>
          </a:ln>
        </p:spPr>
        <p:txBody>
          <a:bodyPr anchorCtr="0" anchor="ctr" bIns="44450" lIns="90475" spcFirstLastPara="1" rIns="90475" wrap="square" tIns="44450">
            <a:noAutofit/>
          </a:bodyPr>
          <a:lstStyle/>
          <a:p>
            <a:pPr indent="0" lvl="0" marL="0" rtl="0" algn="l">
              <a:lnSpc>
                <a:spcPct val="100000"/>
              </a:lnSpc>
              <a:spcBef>
                <a:spcPts val="0"/>
              </a:spcBef>
              <a:spcAft>
                <a:spcPts val="0"/>
              </a:spcAft>
              <a:buSzPts val="1400"/>
              <a:buNone/>
            </a:pPr>
            <a:r>
              <a:rPr lang="en-GB"/>
              <a:t>Topics covered</a:t>
            </a:r>
            <a:endParaRPr/>
          </a:p>
        </p:txBody>
      </p:sp>
      <p:sp>
        <p:nvSpPr>
          <p:cNvPr id="97" name="Google Shape;97;p2"/>
          <p:cNvSpPr txBox="1"/>
          <p:nvPr>
            <p:ph idx="1" type="body"/>
          </p:nvPr>
        </p:nvSpPr>
        <p:spPr>
          <a:xfrm>
            <a:off x="468313" y="1412875"/>
            <a:ext cx="8326437" cy="4895850"/>
          </a:xfrm>
          <a:prstGeom prst="rect">
            <a:avLst/>
          </a:prstGeom>
          <a:noFill/>
          <a:ln>
            <a:noFill/>
          </a:ln>
        </p:spPr>
        <p:txBody>
          <a:bodyPr anchorCtr="0" anchor="t" bIns="44450" lIns="90475" spcFirstLastPara="1" rIns="90475" wrap="square" tIns="44450">
            <a:noAutofit/>
          </a:bodyPr>
          <a:lstStyle/>
          <a:p>
            <a:pPr indent="-342900" lvl="0" marL="342900" rtl="0" algn="l">
              <a:lnSpc>
                <a:spcPct val="100000"/>
              </a:lnSpc>
              <a:spcBef>
                <a:spcPts val="0"/>
              </a:spcBef>
              <a:spcAft>
                <a:spcPts val="0"/>
              </a:spcAft>
              <a:buClr>
                <a:srgbClr val="46424D"/>
              </a:buClr>
              <a:buSzPts val="2400"/>
              <a:buFont typeface="Arial"/>
              <a:buNone/>
            </a:pPr>
            <a:r>
              <a:t/>
            </a:r>
            <a:endParaRPr/>
          </a:p>
          <a:p>
            <a:pPr indent="-342900" lvl="0" marL="342900" rtl="0" algn="l">
              <a:lnSpc>
                <a:spcPct val="100000"/>
              </a:lnSpc>
              <a:spcBef>
                <a:spcPts val="1200"/>
              </a:spcBef>
              <a:spcAft>
                <a:spcPts val="0"/>
              </a:spcAft>
              <a:buClr>
                <a:srgbClr val="46424D"/>
              </a:buClr>
              <a:buSzPts val="2400"/>
              <a:buFont typeface="Arial"/>
              <a:buAutoNum type="arabicPeriod"/>
            </a:pPr>
            <a:r>
              <a:rPr lang="en-GB"/>
              <a:t>What is requirements</a:t>
            </a:r>
            <a:endParaRPr/>
          </a:p>
          <a:p>
            <a:pPr indent="-342900" lvl="0" marL="342900" rtl="0" algn="l">
              <a:lnSpc>
                <a:spcPct val="100000"/>
              </a:lnSpc>
              <a:spcBef>
                <a:spcPts val="1200"/>
              </a:spcBef>
              <a:spcAft>
                <a:spcPts val="0"/>
              </a:spcAft>
              <a:buClr>
                <a:srgbClr val="46424D"/>
              </a:buClr>
              <a:buSzPts val="2400"/>
              <a:buFont typeface="Arial"/>
              <a:buAutoNum type="arabicPeriod"/>
            </a:pPr>
            <a:r>
              <a:rPr lang="en-GB"/>
              <a:t>Types of requirements</a:t>
            </a:r>
            <a:endParaRPr/>
          </a:p>
          <a:p>
            <a:pPr indent="-342900" lvl="0" marL="342900" rtl="0" algn="l">
              <a:lnSpc>
                <a:spcPct val="100000"/>
              </a:lnSpc>
              <a:spcBef>
                <a:spcPts val="1200"/>
              </a:spcBef>
              <a:spcAft>
                <a:spcPts val="0"/>
              </a:spcAft>
              <a:buClr>
                <a:srgbClr val="46424D"/>
              </a:buClr>
              <a:buSzPts val="2400"/>
              <a:buFont typeface="Arial"/>
              <a:buAutoNum type="arabicPeriod"/>
            </a:pPr>
            <a:r>
              <a:rPr lang="en-GB"/>
              <a:t>Requirements engineering processes</a:t>
            </a:r>
            <a:endParaRPr/>
          </a:p>
          <a:p>
            <a:pPr indent="0" lvl="1" marL="457200" rtl="0" algn="l">
              <a:lnSpc>
                <a:spcPct val="100000"/>
              </a:lnSpc>
              <a:spcBef>
                <a:spcPts val="900"/>
              </a:spcBef>
              <a:spcAft>
                <a:spcPts val="0"/>
              </a:spcAft>
              <a:buClr>
                <a:srgbClr val="46424D"/>
              </a:buClr>
              <a:buSzPts val="2000"/>
              <a:buNone/>
            </a:pPr>
            <a:r>
              <a:rPr lang="en-GB"/>
              <a:t>The overall requirements engineering process includes four high-level requirements engineering sub-process</a:t>
            </a:r>
            <a:endParaRPr/>
          </a:p>
          <a:p>
            <a:pPr indent="-285750" lvl="1" marL="742950" rtl="0" algn="l">
              <a:lnSpc>
                <a:spcPct val="90000"/>
              </a:lnSpc>
              <a:spcBef>
                <a:spcPts val="600"/>
              </a:spcBef>
              <a:spcAft>
                <a:spcPts val="0"/>
              </a:spcAft>
              <a:buClr>
                <a:srgbClr val="46424D"/>
              </a:buClr>
              <a:buSzPts val="2000"/>
              <a:buChar char="▪"/>
            </a:pPr>
            <a:r>
              <a:rPr lang="en-GB"/>
              <a:t>Requirements elicitation</a:t>
            </a:r>
            <a:endParaRPr/>
          </a:p>
          <a:p>
            <a:pPr indent="-285750" lvl="1" marL="742950" rtl="0" algn="l">
              <a:lnSpc>
                <a:spcPct val="90000"/>
              </a:lnSpc>
              <a:spcBef>
                <a:spcPts val="600"/>
              </a:spcBef>
              <a:spcAft>
                <a:spcPts val="0"/>
              </a:spcAft>
              <a:buClr>
                <a:srgbClr val="46424D"/>
              </a:buClr>
              <a:buSzPts val="2000"/>
              <a:buChar char="▪"/>
            </a:pPr>
            <a:r>
              <a:rPr lang="en-GB"/>
              <a:t>Requirements analysis</a:t>
            </a:r>
            <a:endParaRPr/>
          </a:p>
          <a:p>
            <a:pPr indent="-285750" lvl="1" marL="742950" rtl="0" algn="l">
              <a:lnSpc>
                <a:spcPct val="90000"/>
              </a:lnSpc>
              <a:spcBef>
                <a:spcPts val="600"/>
              </a:spcBef>
              <a:spcAft>
                <a:spcPts val="0"/>
              </a:spcAft>
              <a:buClr>
                <a:srgbClr val="46424D"/>
              </a:buClr>
              <a:buSzPts val="2000"/>
              <a:buChar char="▪"/>
            </a:pPr>
            <a:r>
              <a:rPr lang="en-GB"/>
              <a:t>Requirements validation</a:t>
            </a:r>
            <a:endParaRPr/>
          </a:p>
          <a:p>
            <a:pPr indent="-285750" lvl="1" marL="742950" rtl="0" algn="l">
              <a:lnSpc>
                <a:spcPct val="90000"/>
              </a:lnSpc>
              <a:spcBef>
                <a:spcPts val="600"/>
              </a:spcBef>
              <a:spcAft>
                <a:spcPts val="0"/>
              </a:spcAft>
              <a:buClr>
                <a:srgbClr val="46424D"/>
              </a:buClr>
              <a:buSzPts val="2000"/>
              <a:buChar char="▪"/>
            </a:pPr>
            <a:r>
              <a:rPr lang="en-GB"/>
              <a:t>Requirements management</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20"/>
          <p:cNvSpPr txBox="1"/>
          <p:nvPr>
            <p:ph type="title"/>
          </p:nvPr>
        </p:nvSpPr>
        <p:spPr>
          <a:xfrm>
            <a:off x="381000" y="266700"/>
            <a:ext cx="8458200" cy="1104900"/>
          </a:xfrm>
          <a:prstGeom prst="rect">
            <a:avLst/>
          </a:prstGeom>
          <a:noFill/>
          <a:ln>
            <a:noFill/>
          </a:ln>
        </p:spPr>
        <p:txBody>
          <a:bodyPr anchorCtr="0" anchor="ctr" bIns="44450" lIns="90475" spcFirstLastPara="1" rIns="90475" wrap="square" tIns="44450">
            <a:noAutofit/>
          </a:bodyPr>
          <a:lstStyle/>
          <a:p>
            <a:pPr indent="0" lvl="0" marL="0" rtl="0" algn="l">
              <a:lnSpc>
                <a:spcPct val="100000"/>
              </a:lnSpc>
              <a:spcBef>
                <a:spcPts val="0"/>
              </a:spcBef>
              <a:spcAft>
                <a:spcPts val="0"/>
              </a:spcAft>
              <a:buSzPts val="1400"/>
              <a:buNone/>
            </a:pPr>
            <a:r>
              <a:rPr lang="en-GB"/>
              <a:t>Problems of requirements analysis</a:t>
            </a:r>
            <a:endParaRPr/>
          </a:p>
        </p:txBody>
      </p:sp>
      <p:sp>
        <p:nvSpPr>
          <p:cNvPr id="233" name="Google Shape;233;p20"/>
          <p:cNvSpPr txBox="1"/>
          <p:nvPr>
            <p:ph idx="1" type="body"/>
          </p:nvPr>
        </p:nvSpPr>
        <p:spPr>
          <a:xfrm>
            <a:off x="457200" y="1600200"/>
            <a:ext cx="8229600" cy="4525963"/>
          </a:xfrm>
          <a:prstGeom prst="rect">
            <a:avLst/>
          </a:prstGeom>
          <a:noFill/>
          <a:ln>
            <a:noFill/>
          </a:ln>
        </p:spPr>
        <p:txBody>
          <a:bodyPr anchorCtr="0" anchor="t" bIns="44450" lIns="90475" spcFirstLastPara="1" rIns="90475" wrap="square" tIns="44450">
            <a:noAutofit/>
          </a:bodyPr>
          <a:lstStyle/>
          <a:p>
            <a:pPr indent="-342900" lvl="0" marL="342900" rtl="0" algn="l">
              <a:lnSpc>
                <a:spcPct val="100000"/>
              </a:lnSpc>
              <a:spcBef>
                <a:spcPts val="0"/>
              </a:spcBef>
              <a:spcAft>
                <a:spcPts val="0"/>
              </a:spcAft>
              <a:buClr>
                <a:srgbClr val="46424D"/>
              </a:buClr>
              <a:buSzPts val="2400"/>
              <a:buFont typeface="Noto Sans Symbols"/>
              <a:buChar char="✧"/>
            </a:pPr>
            <a:r>
              <a:rPr lang="en-GB" sz="2400"/>
              <a:t>Stakeholders don’t know what they really want.</a:t>
            </a:r>
            <a:endParaRPr/>
          </a:p>
          <a:p>
            <a:pPr indent="-342900" lvl="0" marL="342900" rtl="0" algn="l">
              <a:lnSpc>
                <a:spcPct val="100000"/>
              </a:lnSpc>
              <a:spcBef>
                <a:spcPts val="1200"/>
              </a:spcBef>
              <a:spcAft>
                <a:spcPts val="0"/>
              </a:spcAft>
              <a:buClr>
                <a:srgbClr val="46424D"/>
              </a:buClr>
              <a:buSzPts val="2400"/>
              <a:buFont typeface="Noto Sans Symbols"/>
              <a:buChar char="✧"/>
            </a:pPr>
            <a:r>
              <a:rPr lang="en-GB" sz="2400"/>
              <a:t>Stakeholders express requirements in their own terms.</a:t>
            </a:r>
            <a:endParaRPr/>
          </a:p>
          <a:p>
            <a:pPr indent="-342900" lvl="0" marL="342900" rtl="0" algn="l">
              <a:lnSpc>
                <a:spcPct val="100000"/>
              </a:lnSpc>
              <a:spcBef>
                <a:spcPts val="1200"/>
              </a:spcBef>
              <a:spcAft>
                <a:spcPts val="0"/>
              </a:spcAft>
              <a:buClr>
                <a:srgbClr val="46424D"/>
              </a:buClr>
              <a:buSzPts val="2400"/>
              <a:buFont typeface="Noto Sans Symbols"/>
              <a:buChar char="✧"/>
            </a:pPr>
            <a:r>
              <a:rPr lang="en-GB" sz="2400"/>
              <a:t>Different stakeholders may have conflicting requirements.</a:t>
            </a:r>
            <a:endParaRPr/>
          </a:p>
          <a:p>
            <a:pPr indent="-342900" lvl="0" marL="342900" rtl="0" algn="l">
              <a:lnSpc>
                <a:spcPct val="100000"/>
              </a:lnSpc>
              <a:spcBef>
                <a:spcPts val="1200"/>
              </a:spcBef>
              <a:spcAft>
                <a:spcPts val="0"/>
              </a:spcAft>
              <a:buClr>
                <a:srgbClr val="46424D"/>
              </a:buClr>
              <a:buSzPts val="2400"/>
              <a:buFont typeface="Noto Sans Symbols"/>
              <a:buChar char="✧"/>
            </a:pPr>
            <a:r>
              <a:rPr lang="en-GB" sz="2400"/>
              <a:t>Organisational and political factors may influence the system requirements.</a:t>
            </a:r>
            <a:endParaRPr/>
          </a:p>
          <a:p>
            <a:pPr indent="-342900" lvl="0" marL="342900" rtl="0" algn="l">
              <a:lnSpc>
                <a:spcPct val="100000"/>
              </a:lnSpc>
              <a:spcBef>
                <a:spcPts val="1200"/>
              </a:spcBef>
              <a:spcAft>
                <a:spcPts val="0"/>
              </a:spcAft>
              <a:buClr>
                <a:srgbClr val="46424D"/>
              </a:buClr>
              <a:buSzPts val="2400"/>
              <a:buFont typeface="Noto Sans Symbols"/>
              <a:buChar char="✧"/>
            </a:pPr>
            <a:r>
              <a:rPr lang="en-GB" sz="2400"/>
              <a:t>The requirements change during the analysis process. New stakeholders may emerge and the business environment change.</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21"/>
          <p:cNvSpPr txBox="1"/>
          <p:nvPr>
            <p:ph type="title"/>
          </p:nvPr>
        </p:nvSpPr>
        <p:spPr>
          <a:xfrm>
            <a:off x="381000" y="266700"/>
            <a:ext cx="8382000" cy="1104900"/>
          </a:xfrm>
          <a:prstGeom prst="rect">
            <a:avLst/>
          </a:prstGeom>
          <a:noFill/>
          <a:ln>
            <a:noFill/>
          </a:ln>
        </p:spPr>
        <p:txBody>
          <a:bodyPr anchorCtr="0" anchor="ctr" bIns="44450" lIns="90475" spcFirstLastPara="1" rIns="90475" wrap="square" tIns="44450">
            <a:noAutofit/>
          </a:bodyPr>
          <a:lstStyle/>
          <a:p>
            <a:pPr indent="0" lvl="0" marL="0" rtl="0" algn="l">
              <a:lnSpc>
                <a:spcPct val="100000"/>
              </a:lnSpc>
              <a:spcBef>
                <a:spcPts val="0"/>
              </a:spcBef>
              <a:spcAft>
                <a:spcPts val="0"/>
              </a:spcAft>
              <a:buSzPts val="1400"/>
              <a:buNone/>
            </a:pPr>
            <a:r>
              <a:rPr lang="en-GB" sz="2800"/>
              <a:t>The requirements spiral for elicitation </a:t>
            </a:r>
            <a:br>
              <a:rPr lang="en-GB" sz="2800"/>
            </a:br>
            <a:r>
              <a:rPr lang="en-GB" sz="2800"/>
              <a:t>and analysis process</a:t>
            </a:r>
            <a:endParaRPr/>
          </a:p>
        </p:txBody>
      </p:sp>
      <p:sp>
        <p:nvSpPr>
          <p:cNvPr id="239" name="Google Shape;239;p21"/>
          <p:cNvSpPr/>
          <p:nvPr/>
        </p:nvSpPr>
        <p:spPr>
          <a:xfrm>
            <a:off x="381000" y="1600200"/>
            <a:ext cx="8458200" cy="4648200"/>
          </a:xfrm>
          <a:prstGeom prst="rect">
            <a:avLst/>
          </a:prstGeom>
          <a:solidFill>
            <a:srgbClr val="CC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1" sz="2400" u="none" cap="none" strike="noStrike">
              <a:solidFill>
                <a:schemeClr val="dk1"/>
              </a:solidFill>
              <a:latin typeface="Times"/>
              <a:ea typeface="Times"/>
              <a:cs typeface="Times"/>
              <a:sym typeface="Times"/>
            </a:endParaRPr>
          </a:p>
        </p:txBody>
      </p:sp>
      <p:pic>
        <p:nvPicPr>
          <p:cNvPr id="240" name="Google Shape;240;p21"/>
          <p:cNvPicPr preferRelativeResize="0"/>
          <p:nvPr/>
        </p:nvPicPr>
        <p:blipFill rotWithShape="1">
          <a:blip r:embed="rId3">
            <a:alphaModFix/>
          </a:blip>
          <a:srcRect b="0" l="0" r="0" t="0"/>
          <a:stretch/>
        </p:blipFill>
        <p:spPr>
          <a:xfrm>
            <a:off x="395288" y="1628775"/>
            <a:ext cx="4608512" cy="4530725"/>
          </a:xfrm>
          <a:prstGeom prst="rect">
            <a:avLst/>
          </a:prstGeom>
          <a:noFill/>
          <a:ln>
            <a:noFill/>
          </a:ln>
        </p:spPr>
      </p:pic>
      <p:sp>
        <p:nvSpPr>
          <p:cNvPr id="241" name="Google Shape;241;p21"/>
          <p:cNvSpPr/>
          <p:nvPr/>
        </p:nvSpPr>
        <p:spPr>
          <a:xfrm>
            <a:off x="5219700" y="1773238"/>
            <a:ext cx="3486300" cy="3240000"/>
          </a:xfrm>
          <a:prstGeom prst="rect">
            <a:avLst/>
          </a:prstGeom>
          <a:noFill/>
          <a:ln>
            <a:noFill/>
          </a:ln>
        </p:spPr>
        <p:txBody>
          <a:bodyPr anchorCtr="0" anchor="b" bIns="44450" lIns="90475" spcFirstLastPara="1" rIns="90475" wrap="square" tIns="44450">
            <a:noAutofit/>
          </a:bodyPr>
          <a:lstStyle/>
          <a:p>
            <a:pPr indent="0" lvl="0" marL="0" marR="0" rtl="0" algn="l">
              <a:lnSpc>
                <a:spcPct val="100000"/>
              </a:lnSpc>
              <a:spcBef>
                <a:spcPts val="0"/>
              </a:spcBef>
              <a:spcAft>
                <a:spcPts val="0"/>
              </a:spcAft>
              <a:buClr>
                <a:srgbClr val="003399"/>
              </a:buClr>
              <a:buSzPts val="2800"/>
              <a:buFont typeface="Arial"/>
              <a:buNone/>
            </a:pPr>
            <a:r>
              <a:rPr b="0" i="0" lang="en-GB" sz="2800" u="none" cap="none" strike="noStrike">
                <a:solidFill>
                  <a:srgbClr val="003399"/>
                </a:solidFill>
                <a:latin typeface="Arial"/>
                <a:ea typeface="Arial"/>
                <a:cs typeface="Arial"/>
                <a:sym typeface="Arial"/>
              </a:rPr>
              <a:t>This iterative process starts from requirements discovery and ends with requirements documentation.</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22"/>
          <p:cNvSpPr txBox="1"/>
          <p:nvPr>
            <p:ph type="title"/>
          </p:nvPr>
        </p:nvSpPr>
        <p:spPr>
          <a:xfrm>
            <a:off x="457200" y="274638"/>
            <a:ext cx="7293232" cy="1143000"/>
          </a:xfrm>
          <a:prstGeom prst="rect">
            <a:avLst/>
          </a:prstGeom>
          <a:noFill/>
          <a:ln>
            <a:noFill/>
          </a:ln>
        </p:spPr>
        <p:txBody>
          <a:bodyPr anchorCtr="0" anchor="ctr" bIns="44450" lIns="90475" spcFirstLastPara="1" rIns="90475" wrap="square" tIns="44450">
            <a:noAutofit/>
          </a:bodyPr>
          <a:lstStyle/>
          <a:p>
            <a:pPr indent="0" lvl="0" marL="0" rtl="0" algn="l">
              <a:lnSpc>
                <a:spcPct val="100000"/>
              </a:lnSpc>
              <a:spcBef>
                <a:spcPts val="0"/>
              </a:spcBef>
              <a:spcAft>
                <a:spcPts val="0"/>
              </a:spcAft>
              <a:buSzPts val="1400"/>
              <a:buNone/>
            </a:pPr>
            <a:r>
              <a:rPr lang="en-GB"/>
              <a:t>Process activities</a:t>
            </a:r>
            <a:endParaRPr/>
          </a:p>
        </p:txBody>
      </p:sp>
      <p:sp>
        <p:nvSpPr>
          <p:cNvPr id="247" name="Google Shape;247;p22"/>
          <p:cNvSpPr txBox="1"/>
          <p:nvPr>
            <p:ph idx="1" type="body"/>
          </p:nvPr>
        </p:nvSpPr>
        <p:spPr>
          <a:xfrm>
            <a:off x="179388" y="1341438"/>
            <a:ext cx="8785225" cy="5111750"/>
          </a:xfrm>
          <a:prstGeom prst="rect">
            <a:avLst/>
          </a:prstGeom>
          <a:noFill/>
          <a:ln>
            <a:noFill/>
          </a:ln>
        </p:spPr>
        <p:txBody>
          <a:bodyPr anchorCtr="0" anchor="t" bIns="44450" lIns="90475" spcFirstLastPara="1" rIns="90475" wrap="square" tIns="44450">
            <a:noAutofit/>
          </a:bodyPr>
          <a:lstStyle/>
          <a:p>
            <a:pPr indent="-215900" lvl="0" marL="342900" rtl="0" algn="l">
              <a:lnSpc>
                <a:spcPct val="85000"/>
              </a:lnSpc>
              <a:spcBef>
                <a:spcPts val="0"/>
              </a:spcBef>
              <a:spcAft>
                <a:spcPts val="0"/>
              </a:spcAft>
              <a:buClr>
                <a:srgbClr val="46424D"/>
              </a:buClr>
              <a:buSzPts val="2000"/>
              <a:buNone/>
            </a:pPr>
            <a:r>
              <a:t/>
            </a:r>
            <a:endParaRPr b="1" i="1" sz="2000"/>
          </a:p>
          <a:p>
            <a:pPr indent="-342900" lvl="0" marL="342900" rtl="0" algn="l">
              <a:lnSpc>
                <a:spcPct val="85000"/>
              </a:lnSpc>
              <a:spcBef>
                <a:spcPts val="1200"/>
              </a:spcBef>
              <a:spcAft>
                <a:spcPts val="0"/>
              </a:spcAft>
              <a:buClr>
                <a:srgbClr val="46424D"/>
              </a:buClr>
              <a:buSzPts val="2000"/>
              <a:buChar char="✧"/>
            </a:pPr>
            <a:r>
              <a:rPr b="1" i="1" lang="en-GB" sz="2000"/>
              <a:t>Requirements discovery</a:t>
            </a:r>
            <a:endParaRPr/>
          </a:p>
          <a:p>
            <a:pPr indent="-285750" lvl="1" marL="742950" rtl="0" algn="l">
              <a:lnSpc>
                <a:spcPct val="85000"/>
              </a:lnSpc>
              <a:spcBef>
                <a:spcPts val="900"/>
              </a:spcBef>
              <a:spcAft>
                <a:spcPts val="0"/>
              </a:spcAft>
              <a:buClr>
                <a:srgbClr val="46424D"/>
              </a:buClr>
              <a:buSzPts val="1800"/>
              <a:buChar char="▪"/>
            </a:pPr>
            <a:r>
              <a:rPr lang="en-GB" sz="1800"/>
              <a:t>Interacting with stakeholders to discover their requirements. Domain requirements are also discovered at this stage.</a:t>
            </a:r>
            <a:endParaRPr/>
          </a:p>
          <a:p>
            <a:pPr indent="-342900" lvl="0" marL="342900" rtl="0" algn="l">
              <a:lnSpc>
                <a:spcPct val="85000"/>
              </a:lnSpc>
              <a:spcBef>
                <a:spcPts val="900"/>
              </a:spcBef>
              <a:spcAft>
                <a:spcPts val="0"/>
              </a:spcAft>
              <a:buClr>
                <a:srgbClr val="46424D"/>
              </a:buClr>
              <a:buSzPts val="2000"/>
              <a:buChar char="✧"/>
            </a:pPr>
            <a:r>
              <a:rPr b="1" i="1" lang="en-GB" sz="2000"/>
              <a:t>Requirements classification and organisation</a:t>
            </a:r>
            <a:endParaRPr/>
          </a:p>
          <a:p>
            <a:pPr indent="-285750" lvl="1" marL="742950" rtl="0" algn="l">
              <a:lnSpc>
                <a:spcPct val="85000"/>
              </a:lnSpc>
              <a:spcBef>
                <a:spcPts val="900"/>
              </a:spcBef>
              <a:spcAft>
                <a:spcPts val="0"/>
              </a:spcAft>
              <a:buClr>
                <a:srgbClr val="46424D"/>
              </a:buClr>
              <a:buSzPts val="1800"/>
              <a:buChar char="▪"/>
            </a:pPr>
            <a:r>
              <a:rPr lang="en-GB" sz="1800"/>
              <a:t>Groups related requirements and organises them into coherent clusters.</a:t>
            </a:r>
            <a:r>
              <a:rPr lang="en-GB" sz="1600"/>
              <a:t> </a:t>
            </a:r>
            <a:endParaRPr/>
          </a:p>
          <a:p>
            <a:pPr indent="-228600" lvl="2" marL="1143000" rtl="0" algn="l">
              <a:lnSpc>
                <a:spcPct val="85000"/>
              </a:lnSpc>
              <a:spcBef>
                <a:spcPts val="580"/>
              </a:spcBef>
              <a:spcAft>
                <a:spcPts val="0"/>
              </a:spcAft>
              <a:buClr>
                <a:srgbClr val="46424D"/>
              </a:buClr>
              <a:buSzPts val="1400"/>
              <a:buChar char="•"/>
            </a:pPr>
            <a:r>
              <a:rPr i="1" lang="en-GB" sz="1400"/>
              <a:t>For example, it is possible to use model of the system architecture to identify subsystem and grouping related requirements.</a:t>
            </a:r>
            <a:endParaRPr/>
          </a:p>
          <a:p>
            <a:pPr indent="-342900" lvl="0" marL="342900" rtl="0" algn="l">
              <a:lnSpc>
                <a:spcPct val="85000"/>
              </a:lnSpc>
              <a:spcBef>
                <a:spcPts val="600"/>
              </a:spcBef>
              <a:spcAft>
                <a:spcPts val="0"/>
              </a:spcAft>
              <a:buClr>
                <a:srgbClr val="46424D"/>
              </a:buClr>
              <a:buSzPts val="2000"/>
              <a:buChar char="✧"/>
            </a:pPr>
            <a:r>
              <a:rPr b="1" i="1" lang="en-GB" sz="2000"/>
              <a:t>Prioritisation and negotiation</a:t>
            </a:r>
            <a:endParaRPr/>
          </a:p>
          <a:p>
            <a:pPr indent="-285750" lvl="1" marL="742950" rtl="0" algn="l">
              <a:lnSpc>
                <a:spcPct val="85000"/>
              </a:lnSpc>
              <a:spcBef>
                <a:spcPts val="900"/>
              </a:spcBef>
              <a:spcAft>
                <a:spcPts val="0"/>
              </a:spcAft>
              <a:buClr>
                <a:srgbClr val="46424D"/>
              </a:buClr>
              <a:buSzPts val="1800"/>
              <a:buChar char="▪"/>
            </a:pPr>
            <a:r>
              <a:rPr lang="en-GB" sz="1800"/>
              <a:t>Prioritising requirements and resolving requirements conflicts.</a:t>
            </a:r>
            <a:r>
              <a:rPr lang="en-GB" sz="1400"/>
              <a:t> </a:t>
            </a:r>
            <a:endParaRPr/>
          </a:p>
          <a:p>
            <a:pPr indent="-228600" lvl="2" marL="1143000" rtl="0" algn="l">
              <a:lnSpc>
                <a:spcPct val="85000"/>
              </a:lnSpc>
              <a:spcBef>
                <a:spcPts val="580"/>
              </a:spcBef>
              <a:spcAft>
                <a:spcPts val="0"/>
              </a:spcAft>
              <a:buClr>
                <a:srgbClr val="46424D"/>
              </a:buClr>
              <a:buSzPts val="1400"/>
              <a:buChar char="•"/>
            </a:pPr>
            <a:r>
              <a:rPr i="1" lang="en-GB" sz="1400"/>
              <a:t>For example it is possible to organize stakeholders negotiations so that compromises can be reached.</a:t>
            </a:r>
            <a:r>
              <a:rPr lang="en-GB" sz="1400"/>
              <a:t>  </a:t>
            </a:r>
            <a:endParaRPr/>
          </a:p>
          <a:p>
            <a:pPr indent="-342900" lvl="0" marL="342900" rtl="0" algn="l">
              <a:lnSpc>
                <a:spcPct val="85000"/>
              </a:lnSpc>
              <a:spcBef>
                <a:spcPts val="600"/>
              </a:spcBef>
              <a:spcAft>
                <a:spcPts val="0"/>
              </a:spcAft>
              <a:buClr>
                <a:srgbClr val="46424D"/>
              </a:buClr>
              <a:buSzPts val="2000"/>
              <a:buChar char="✧"/>
            </a:pPr>
            <a:r>
              <a:rPr b="1" i="1" lang="en-GB" sz="2000"/>
              <a:t>Requirements documentation</a:t>
            </a:r>
            <a:endParaRPr/>
          </a:p>
          <a:p>
            <a:pPr indent="-285750" lvl="1" marL="742950" rtl="0" algn="l">
              <a:lnSpc>
                <a:spcPct val="85000"/>
              </a:lnSpc>
              <a:spcBef>
                <a:spcPts val="900"/>
              </a:spcBef>
              <a:spcAft>
                <a:spcPts val="0"/>
              </a:spcAft>
              <a:buClr>
                <a:srgbClr val="46424D"/>
              </a:buClr>
              <a:buSzPts val="1800"/>
              <a:buChar char="▪"/>
            </a:pPr>
            <a:r>
              <a:rPr lang="en-GB" sz="1800"/>
              <a:t>Requirements are documented and input into the next round of the spiral. The documentation can be formal or informal.</a:t>
            </a:r>
            <a:r>
              <a:rPr lang="en-GB" sz="1600"/>
              <a:t> </a:t>
            </a:r>
            <a:endParaRPr/>
          </a:p>
          <a:p>
            <a:pPr indent="-228600" lvl="2" marL="1143000" rtl="0" algn="l">
              <a:lnSpc>
                <a:spcPct val="85000"/>
              </a:lnSpc>
              <a:spcBef>
                <a:spcPts val="580"/>
              </a:spcBef>
              <a:spcAft>
                <a:spcPts val="0"/>
              </a:spcAft>
              <a:buClr>
                <a:srgbClr val="46424D"/>
              </a:buClr>
              <a:buSzPts val="1400"/>
              <a:buChar char="•"/>
            </a:pPr>
            <a:r>
              <a:rPr i="1" lang="en-GB" sz="1400"/>
              <a:t>For example, extreme programming uses formal documents and cards and it is very easy for stakeholders to handle, change and organise requirements.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23"/>
          <p:cNvSpPr txBox="1"/>
          <p:nvPr>
            <p:ph type="title"/>
          </p:nvPr>
        </p:nvSpPr>
        <p:spPr>
          <a:xfrm>
            <a:off x="457200" y="274638"/>
            <a:ext cx="7293232"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GB"/>
              <a:t>Requirements discovery</a:t>
            </a:r>
            <a:endParaRPr/>
          </a:p>
        </p:txBody>
      </p:sp>
      <p:sp>
        <p:nvSpPr>
          <p:cNvPr id="253" name="Google Shape;253;p2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46424D"/>
              </a:buClr>
              <a:buSzPts val="2400"/>
              <a:buFont typeface="Noto Sans Symbols"/>
              <a:buChar char="✧"/>
            </a:pPr>
            <a:r>
              <a:rPr lang="en-GB"/>
              <a:t>The process of gathering information about the proposed and existing systems and distilling the user and system requirements from this information.</a:t>
            </a:r>
            <a:endParaRPr/>
          </a:p>
          <a:p>
            <a:pPr indent="-342900" lvl="0" marL="342900" rtl="0" algn="l">
              <a:lnSpc>
                <a:spcPct val="100000"/>
              </a:lnSpc>
              <a:spcBef>
                <a:spcPts val="1200"/>
              </a:spcBef>
              <a:spcAft>
                <a:spcPts val="0"/>
              </a:spcAft>
              <a:buClr>
                <a:srgbClr val="46424D"/>
              </a:buClr>
              <a:buSzPts val="2400"/>
              <a:buFont typeface="Noto Sans Symbols"/>
              <a:buChar char="✧"/>
            </a:pPr>
            <a:r>
              <a:rPr lang="en-GB"/>
              <a:t>Sources of information include documentation, system stakeholders and the specifications of similar systems.</a:t>
            </a:r>
            <a:endParaRPr/>
          </a:p>
        </p:txBody>
      </p:sp>
      <p:sp>
        <p:nvSpPr>
          <p:cNvPr id="254" name="Google Shape;254;p23"/>
          <p:cNvSpPr/>
          <p:nvPr/>
        </p:nvSpPr>
        <p:spPr>
          <a:xfrm>
            <a:off x="225240" y="5264333"/>
            <a:ext cx="8712968"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GB" sz="1800" u="none" cap="none" strike="noStrike">
                <a:solidFill>
                  <a:schemeClr val="dk1"/>
                </a:solidFill>
                <a:latin typeface="Arial"/>
                <a:ea typeface="Arial"/>
                <a:cs typeface="Arial"/>
                <a:sym typeface="Arial"/>
              </a:rPr>
              <a:t>http://www.navodayaengg.in/wp-content/uploads/2015/10/Lect6_Requirements-Discovery.pdf</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24"/>
          <p:cNvSpPr txBox="1"/>
          <p:nvPr>
            <p:ph type="title"/>
          </p:nvPr>
        </p:nvSpPr>
        <p:spPr>
          <a:xfrm>
            <a:off x="457200" y="115888"/>
            <a:ext cx="8016875" cy="1108075"/>
          </a:xfrm>
          <a:prstGeom prst="rect">
            <a:avLst/>
          </a:prstGeom>
          <a:noFill/>
          <a:ln>
            <a:noFill/>
          </a:ln>
        </p:spPr>
        <p:txBody>
          <a:bodyPr anchorCtr="0" anchor="ctr" bIns="44450" lIns="90475" spcFirstLastPara="1" rIns="90475" wrap="square" tIns="44450">
            <a:noAutofit/>
          </a:bodyPr>
          <a:lstStyle/>
          <a:p>
            <a:pPr indent="0" lvl="0" marL="0" rtl="0" algn="l">
              <a:lnSpc>
                <a:spcPct val="100000"/>
              </a:lnSpc>
              <a:spcBef>
                <a:spcPts val="0"/>
              </a:spcBef>
              <a:spcAft>
                <a:spcPts val="0"/>
              </a:spcAft>
              <a:buSzPts val="1400"/>
              <a:buNone/>
            </a:pPr>
            <a:r>
              <a:rPr lang="en-GB" sz="3600"/>
              <a:t>Requirements discovery and viewpoints</a:t>
            </a:r>
            <a:endParaRPr/>
          </a:p>
        </p:txBody>
      </p:sp>
      <p:sp>
        <p:nvSpPr>
          <p:cNvPr id="261" name="Google Shape;261;p24"/>
          <p:cNvSpPr txBox="1"/>
          <p:nvPr>
            <p:ph idx="1" type="body"/>
          </p:nvPr>
        </p:nvSpPr>
        <p:spPr>
          <a:xfrm>
            <a:off x="457200" y="1600200"/>
            <a:ext cx="8229600" cy="4925144"/>
          </a:xfrm>
          <a:prstGeom prst="rect">
            <a:avLst/>
          </a:prstGeom>
          <a:noFill/>
          <a:ln>
            <a:noFill/>
          </a:ln>
        </p:spPr>
        <p:txBody>
          <a:bodyPr anchorCtr="0" anchor="t" bIns="44450" lIns="90475" spcFirstLastPara="1" rIns="90475" wrap="square" tIns="44450">
            <a:noAutofit/>
          </a:bodyPr>
          <a:lstStyle/>
          <a:p>
            <a:pPr indent="-342900" lvl="0" marL="342900" rtl="0" algn="l">
              <a:lnSpc>
                <a:spcPct val="90000"/>
              </a:lnSpc>
              <a:spcBef>
                <a:spcPts val="0"/>
              </a:spcBef>
              <a:spcAft>
                <a:spcPts val="0"/>
              </a:spcAft>
              <a:buClr>
                <a:srgbClr val="46424D"/>
              </a:buClr>
              <a:buSzPts val="2400"/>
              <a:buChar char="✧"/>
            </a:pPr>
            <a:r>
              <a:rPr lang="en-GB"/>
              <a:t>Viewpoints are a way of structuring the requirements </a:t>
            </a:r>
            <a:r>
              <a:rPr b="1" i="1" lang="en-GB" u="sng"/>
              <a:t>to represent the perspectives of different stakeholders</a:t>
            </a:r>
            <a:r>
              <a:rPr lang="en-GB"/>
              <a:t>. Stakeholders and other sources may be classified under different viewpoints.</a:t>
            </a:r>
            <a:endParaRPr/>
          </a:p>
          <a:p>
            <a:pPr indent="-342900" lvl="0" marL="342900" rtl="0" algn="l">
              <a:lnSpc>
                <a:spcPct val="90000"/>
              </a:lnSpc>
              <a:spcBef>
                <a:spcPts val="1200"/>
              </a:spcBef>
              <a:spcAft>
                <a:spcPts val="0"/>
              </a:spcAft>
              <a:buClr>
                <a:srgbClr val="46424D"/>
              </a:buClr>
              <a:buSzPts val="2400"/>
              <a:buChar char="✧"/>
            </a:pPr>
            <a:r>
              <a:rPr lang="en-GB"/>
              <a:t>This multi-perspective analysis is important as there is no single correct way to analyse system requirements.</a:t>
            </a:r>
            <a:endParaRPr/>
          </a:p>
          <a:p>
            <a:pPr indent="-342900" lvl="0" marL="342900" rtl="0" algn="l">
              <a:lnSpc>
                <a:spcPct val="90000"/>
              </a:lnSpc>
              <a:spcBef>
                <a:spcPts val="1200"/>
              </a:spcBef>
              <a:spcAft>
                <a:spcPts val="0"/>
              </a:spcAft>
              <a:buClr>
                <a:srgbClr val="46424D"/>
              </a:buClr>
              <a:buSzPts val="2400"/>
              <a:buChar char="✧"/>
            </a:pPr>
            <a:r>
              <a:rPr lang="en-GB"/>
              <a:t>Types of viewpoint</a:t>
            </a:r>
            <a:endParaRPr/>
          </a:p>
          <a:p>
            <a:pPr indent="-285750" lvl="1" marL="742950" rtl="0" algn="l">
              <a:lnSpc>
                <a:spcPct val="90000"/>
              </a:lnSpc>
              <a:spcBef>
                <a:spcPts val="900"/>
              </a:spcBef>
              <a:spcAft>
                <a:spcPts val="0"/>
              </a:spcAft>
              <a:buClr>
                <a:srgbClr val="46424D"/>
              </a:buClr>
              <a:buSzPts val="2000"/>
              <a:buChar char="▪"/>
            </a:pPr>
            <a:r>
              <a:rPr lang="en-GB"/>
              <a:t>Interactor viewpoints (customers and account database)</a:t>
            </a:r>
            <a:endParaRPr/>
          </a:p>
          <a:p>
            <a:pPr indent="-285750" lvl="1" marL="742950" rtl="0" algn="l">
              <a:lnSpc>
                <a:spcPct val="90000"/>
              </a:lnSpc>
              <a:spcBef>
                <a:spcPts val="600"/>
              </a:spcBef>
              <a:spcAft>
                <a:spcPts val="0"/>
              </a:spcAft>
              <a:buClr>
                <a:srgbClr val="46424D"/>
              </a:buClr>
              <a:buSzPts val="2000"/>
              <a:buChar char="▪"/>
            </a:pPr>
            <a:r>
              <a:rPr lang="en-GB"/>
              <a:t>Indirect viewpoints (management and security staff.)</a:t>
            </a:r>
            <a:endParaRPr/>
          </a:p>
          <a:p>
            <a:pPr indent="-285750" lvl="1" marL="742950" rtl="0" algn="l">
              <a:lnSpc>
                <a:spcPct val="90000"/>
              </a:lnSpc>
              <a:spcBef>
                <a:spcPts val="600"/>
              </a:spcBef>
              <a:spcAft>
                <a:spcPts val="0"/>
              </a:spcAft>
              <a:buClr>
                <a:srgbClr val="46424D"/>
              </a:buClr>
              <a:buSzPts val="2000"/>
              <a:buChar char="▪"/>
            </a:pPr>
            <a:r>
              <a:rPr lang="en-GB"/>
              <a:t>Domain viewpoints (standards that have been developed for interbank communications)</a:t>
            </a:r>
            <a:endParaRPr/>
          </a:p>
          <a:p>
            <a:pPr indent="-190500" lvl="0" marL="342900" rtl="0" algn="l">
              <a:lnSpc>
                <a:spcPct val="90000"/>
              </a:lnSpc>
              <a:spcBef>
                <a:spcPts val="900"/>
              </a:spcBef>
              <a:spcAft>
                <a:spcPts val="0"/>
              </a:spcAft>
              <a:buClr>
                <a:srgbClr val="46424D"/>
              </a:buClr>
              <a:buSzPts val="2400"/>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25"/>
          <p:cNvSpPr txBox="1"/>
          <p:nvPr>
            <p:ph type="title"/>
          </p:nvPr>
        </p:nvSpPr>
        <p:spPr>
          <a:xfrm>
            <a:off x="669925" y="115888"/>
            <a:ext cx="7804150" cy="110807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GB" sz="3600"/>
              <a:t>Requirements discovery and interviewing</a:t>
            </a:r>
            <a:endParaRPr/>
          </a:p>
        </p:txBody>
      </p:sp>
      <p:sp>
        <p:nvSpPr>
          <p:cNvPr id="267" name="Google Shape;267;p2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rgbClr val="46424D"/>
              </a:buClr>
              <a:buSzPts val="3200"/>
              <a:buChar char="✧"/>
            </a:pPr>
            <a:r>
              <a:rPr lang="en-GB" sz="3200"/>
              <a:t>In formal or informal interviewing, the RE team puts questions to stakeholders about the system that they use and the system to be developed.</a:t>
            </a:r>
            <a:endParaRPr/>
          </a:p>
          <a:p>
            <a:pPr indent="-342900" lvl="0" marL="342900" rtl="0" algn="l">
              <a:lnSpc>
                <a:spcPct val="90000"/>
              </a:lnSpc>
              <a:spcBef>
                <a:spcPts val="1200"/>
              </a:spcBef>
              <a:spcAft>
                <a:spcPts val="0"/>
              </a:spcAft>
              <a:buClr>
                <a:srgbClr val="46424D"/>
              </a:buClr>
              <a:buSzPts val="3200"/>
              <a:buChar char="✧"/>
            </a:pPr>
            <a:r>
              <a:rPr lang="en-GB" sz="3200"/>
              <a:t>There are two types of interview</a:t>
            </a:r>
            <a:endParaRPr/>
          </a:p>
          <a:p>
            <a:pPr indent="-285750" lvl="1" marL="742950" rtl="0" algn="l">
              <a:lnSpc>
                <a:spcPct val="90000"/>
              </a:lnSpc>
              <a:spcBef>
                <a:spcPts val="900"/>
              </a:spcBef>
              <a:spcAft>
                <a:spcPts val="0"/>
              </a:spcAft>
              <a:buClr>
                <a:srgbClr val="46424D"/>
              </a:buClr>
              <a:buSzPts val="2800"/>
              <a:buChar char="▪"/>
            </a:pPr>
            <a:r>
              <a:rPr lang="en-GB" sz="2800"/>
              <a:t>Closed interviews where a pre-defined set of questions are answered.</a:t>
            </a:r>
            <a:endParaRPr/>
          </a:p>
          <a:p>
            <a:pPr indent="-285750" lvl="1" marL="742950" rtl="0" algn="l">
              <a:lnSpc>
                <a:spcPct val="90000"/>
              </a:lnSpc>
              <a:spcBef>
                <a:spcPts val="600"/>
              </a:spcBef>
              <a:spcAft>
                <a:spcPts val="0"/>
              </a:spcAft>
              <a:buClr>
                <a:srgbClr val="46424D"/>
              </a:buClr>
              <a:buSzPts val="2800"/>
              <a:buChar char="▪"/>
            </a:pPr>
            <a:r>
              <a:rPr lang="en-GB" sz="2800"/>
              <a:t>Open interviews where there is no pre-defined agenda and a range of issues are explored with stakeholders.</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26"/>
          <p:cNvSpPr txBox="1"/>
          <p:nvPr>
            <p:ph type="title"/>
          </p:nvPr>
        </p:nvSpPr>
        <p:spPr>
          <a:xfrm>
            <a:off x="457200" y="274638"/>
            <a:ext cx="7293232"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GB"/>
              <a:t>Interviews in practice</a:t>
            </a:r>
            <a:endParaRPr/>
          </a:p>
        </p:txBody>
      </p:sp>
      <p:sp>
        <p:nvSpPr>
          <p:cNvPr id="273" name="Google Shape;273;p2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rgbClr val="46424D"/>
              </a:buClr>
              <a:buSzPts val="2800"/>
              <a:buChar char="✧"/>
            </a:pPr>
            <a:r>
              <a:rPr lang="en-GB" sz="2800"/>
              <a:t>Normally a mix of closed and open-ended interviewing.</a:t>
            </a:r>
            <a:endParaRPr/>
          </a:p>
          <a:p>
            <a:pPr indent="-342900" lvl="0" marL="342900" rtl="0" algn="l">
              <a:lnSpc>
                <a:spcPct val="90000"/>
              </a:lnSpc>
              <a:spcBef>
                <a:spcPts val="1200"/>
              </a:spcBef>
              <a:spcAft>
                <a:spcPts val="0"/>
              </a:spcAft>
              <a:buClr>
                <a:schemeClr val="accent1"/>
              </a:buClr>
              <a:buSzPts val="2800"/>
              <a:buChar char="✧"/>
            </a:pPr>
            <a:r>
              <a:rPr lang="en-GB" sz="2800">
                <a:solidFill>
                  <a:schemeClr val="accent1"/>
                </a:solidFill>
              </a:rPr>
              <a:t>Interviews are good for getting an overall understanding</a:t>
            </a:r>
            <a:r>
              <a:rPr lang="en-GB" sz="2800"/>
              <a:t> of what stakeholders do and how they might interact with the system.</a:t>
            </a:r>
            <a:endParaRPr/>
          </a:p>
          <a:p>
            <a:pPr indent="-342900" lvl="0" marL="342900" rtl="0" algn="l">
              <a:lnSpc>
                <a:spcPct val="90000"/>
              </a:lnSpc>
              <a:spcBef>
                <a:spcPts val="1200"/>
              </a:spcBef>
              <a:spcAft>
                <a:spcPts val="0"/>
              </a:spcAft>
              <a:buClr>
                <a:schemeClr val="accent1"/>
              </a:buClr>
              <a:buSzPts val="2800"/>
              <a:buChar char="✧"/>
            </a:pPr>
            <a:r>
              <a:rPr lang="en-GB" sz="2800">
                <a:solidFill>
                  <a:schemeClr val="accent1"/>
                </a:solidFill>
              </a:rPr>
              <a:t>Interviews are </a:t>
            </a:r>
            <a:r>
              <a:rPr b="1" i="1" lang="en-GB" sz="2800">
                <a:solidFill>
                  <a:schemeClr val="accent1"/>
                </a:solidFill>
              </a:rPr>
              <a:t>not</a:t>
            </a:r>
            <a:r>
              <a:rPr lang="en-GB" sz="2800">
                <a:solidFill>
                  <a:schemeClr val="accent1"/>
                </a:solidFill>
              </a:rPr>
              <a:t> good for understanding domain requirements</a:t>
            </a:r>
            <a:r>
              <a:rPr lang="en-GB" sz="2800"/>
              <a:t> for two reasons:</a:t>
            </a:r>
            <a:endParaRPr/>
          </a:p>
          <a:p>
            <a:pPr indent="-285750" lvl="1" marL="742950" rtl="0" algn="l">
              <a:lnSpc>
                <a:spcPct val="90000"/>
              </a:lnSpc>
              <a:spcBef>
                <a:spcPts val="900"/>
              </a:spcBef>
              <a:spcAft>
                <a:spcPts val="0"/>
              </a:spcAft>
              <a:buClr>
                <a:srgbClr val="46424D"/>
              </a:buClr>
              <a:buSzPts val="2400"/>
              <a:buChar char="▪"/>
            </a:pPr>
            <a:r>
              <a:rPr lang="en-GB" sz="2400"/>
              <a:t>Requirements engineers cannot understand specific domain terminology;</a:t>
            </a:r>
            <a:endParaRPr/>
          </a:p>
          <a:p>
            <a:pPr indent="-285750" lvl="1" marL="742950" rtl="0" algn="l">
              <a:lnSpc>
                <a:spcPct val="90000"/>
              </a:lnSpc>
              <a:spcBef>
                <a:spcPts val="600"/>
              </a:spcBef>
              <a:spcAft>
                <a:spcPts val="0"/>
              </a:spcAft>
              <a:buClr>
                <a:srgbClr val="46424D"/>
              </a:buClr>
              <a:buSzPts val="2400"/>
              <a:buChar char="▪"/>
            </a:pPr>
            <a:r>
              <a:rPr lang="en-GB" sz="2400"/>
              <a:t>Some domain knowledge is so familiar that people find it hard to articulate or think that it isn’t worth articulating.</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27"/>
          <p:cNvSpPr txBox="1"/>
          <p:nvPr>
            <p:ph type="title"/>
          </p:nvPr>
        </p:nvSpPr>
        <p:spPr>
          <a:xfrm>
            <a:off x="669925" y="115888"/>
            <a:ext cx="7804150" cy="110807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GB" sz="3600"/>
              <a:t>Requirements discovery and scenarios (1/2)</a:t>
            </a:r>
            <a:endParaRPr/>
          </a:p>
        </p:txBody>
      </p:sp>
      <p:sp>
        <p:nvSpPr>
          <p:cNvPr id="279" name="Google Shape;279;p27"/>
          <p:cNvSpPr txBox="1"/>
          <p:nvPr>
            <p:ph idx="1" type="body"/>
          </p:nvPr>
        </p:nvSpPr>
        <p:spPr>
          <a:xfrm>
            <a:off x="323850" y="1484313"/>
            <a:ext cx="8820150" cy="4968875"/>
          </a:xfrm>
          <a:prstGeom prst="rect">
            <a:avLst/>
          </a:prstGeom>
          <a:noFill/>
          <a:ln>
            <a:noFill/>
          </a:ln>
        </p:spPr>
        <p:txBody>
          <a:bodyPr anchorCtr="0" anchor="t" bIns="45700" lIns="91425" spcFirstLastPara="1" rIns="91425" wrap="square" tIns="45700">
            <a:noAutofit/>
          </a:bodyPr>
          <a:lstStyle/>
          <a:p>
            <a:pPr indent="-342900" lvl="0" marL="342900" rtl="0" algn="l">
              <a:lnSpc>
                <a:spcPct val="80000"/>
              </a:lnSpc>
              <a:spcBef>
                <a:spcPts val="0"/>
              </a:spcBef>
              <a:spcAft>
                <a:spcPts val="0"/>
              </a:spcAft>
              <a:buClr>
                <a:srgbClr val="46424D"/>
              </a:buClr>
              <a:buSzPts val="2400"/>
              <a:buChar char="✧"/>
            </a:pPr>
            <a:r>
              <a:rPr lang="en-GB" sz="2400"/>
              <a:t>People usually find it </a:t>
            </a:r>
            <a:r>
              <a:rPr lang="en-GB" sz="2400">
                <a:solidFill>
                  <a:schemeClr val="accent1"/>
                </a:solidFill>
              </a:rPr>
              <a:t>easier to relate to real-life</a:t>
            </a:r>
            <a:r>
              <a:rPr lang="en-GB" sz="2400"/>
              <a:t> examples </a:t>
            </a:r>
            <a:r>
              <a:rPr lang="en-GB" sz="2400">
                <a:solidFill>
                  <a:schemeClr val="accent1"/>
                </a:solidFill>
              </a:rPr>
              <a:t>than to abstract</a:t>
            </a:r>
            <a:r>
              <a:rPr lang="en-GB" sz="2400"/>
              <a:t> description.</a:t>
            </a:r>
            <a:endParaRPr/>
          </a:p>
          <a:p>
            <a:pPr indent="-342900" lvl="0" marL="342900" rtl="0" algn="l">
              <a:lnSpc>
                <a:spcPct val="80000"/>
              </a:lnSpc>
              <a:spcBef>
                <a:spcPts val="1200"/>
              </a:spcBef>
              <a:spcAft>
                <a:spcPts val="0"/>
              </a:spcAft>
              <a:buClr>
                <a:srgbClr val="46424D"/>
              </a:buClr>
              <a:buSzPts val="2400"/>
              <a:buFont typeface="Arial"/>
              <a:buNone/>
            </a:pPr>
            <a:r>
              <a:t/>
            </a:r>
            <a:endParaRPr sz="2400"/>
          </a:p>
          <a:p>
            <a:pPr indent="-342900" lvl="0" marL="342900" rtl="0" algn="l">
              <a:lnSpc>
                <a:spcPct val="80000"/>
              </a:lnSpc>
              <a:spcBef>
                <a:spcPts val="1200"/>
              </a:spcBef>
              <a:spcAft>
                <a:spcPts val="0"/>
              </a:spcAft>
              <a:buClr>
                <a:srgbClr val="46424D"/>
              </a:buClr>
              <a:buSzPts val="2400"/>
              <a:buChar char="✧"/>
            </a:pPr>
            <a:r>
              <a:rPr lang="en-GB" sz="2400"/>
              <a:t>They can understand and critique a scenario of how they can interact with the system.</a:t>
            </a:r>
            <a:endParaRPr/>
          </a:p>
          <a:p>
            <a:pPr indent="-342900" lvl="0" marL="342900" rtl="0" algn="l">
              <a:lnSpc>
                <a:spcPct val="80000"/>
              </a:lnSpc>
              <a:spcBef>
                <a:spcPts val="1200"/>
              </a:spcBef>
              <a:spcAft>
                <a:spcPts val="0"/>
              </a:spcAft>
              <a:buClr>
                <a:srgbClr val="46424D"/>
              </a:buClr>
              <a:buSzPts val="2000"/>
              <a:buFont typeface="Arial"/>
              <a:buNone/>
            </a:pPr>
            <a:r>
              <a:t/>
            </a:r>
            <a:endParaRPr sz="2000"/>
          </a:p>
          <a:p>
            <a:pPr indent="-342900" lvl="0" marL="342900" rtl="0" algn="l">
              <a:lnSpc>
                <a:spcPct val="80000"/>
              </a:lnSpc>
              <a:spcBef>
                <a:spcPts val="1200"/>
              </a:spcBef>
              <a:spcAft>
                <a:spcPts val="0"/>
              </a:spcAft>
              <a:buClr>
                <a:srgbClr val="46424D"/>
              </a:buClr>
              <a:buSzPts val="2400"/>
              <a:buChar char="✧"/>
            </a:pPr>
            <a:r>
              <a:rPr lang="en-GB" sz="2400"/>
              <a:t>That is, scenario can be </a:t>
            </a:r>
            <a:r>
              <a:rPr lang="en-GB" sz="2400">
                <a:solidFill>
                  <a:schemeClr val="accent1"/>
                </a:solidFill>
              </a:rPr>
              <a:t>particularly useful for adding detail</a:t>
            </a:r>
            <a:r>
              <a:rPr lang="en-GB" sz="2400"/>
              <a:t> to an outline requirements description:</a:t>
            </a:r>
            <a:endParaRPr/>
          </a:p>
          <a:p>
            <a:pPr indent="-285750" lvl="1" marL="742950" rtl="0" algn="l">
              <a:lnSpc>
                <a:spcPct val="80000"/>
              </a:lnSpc>
              <a:spcBef>
                <a:spcPts val="900"/>
              </a:spcBef>
              <a:spcAft>
                <a:spcPts val="0"/>
              </a:spcAft>
              <a:buClr>
                <a:srgbClr val="46424D"/>
              </a:buClr>
              <a:buSzPts val="2000"/>
              <a:buChar char="▪"/>
            </a:pPr>
            <a:r>
              <a:rPr lang="en-GB" sz="2000"/>
              <a:t>they are description of example interaction sessions;</a:t>
            </a:r>
            <a:endParaRPr/>
          </a:p>
          <a:p>
            <a:pPr indent="-285750" lvl="1" marL="742950" rtl="0" algn="l">
              <a:lnSpc>
                <a:spcPct val="80000"/>
              </a:lnSpc>
              <a:spcBef>
                <a:spcPts val="600"/>
              </a:spcBef>
              <a:spcAft>
                <a:spcPts val="0"/>
              </a:spcAft>
              <a:buClr>
                <a:srgbClr val="46424D"/>
              </a:buClr>
              <a:buSzPts val="2000"/>
              <a:buChar char="▪"/>
            </a:pPr>
            <a:r>
              <a:rPr lang="en-GB" sz="2000"/>
              <a:t>each scenario covers one or more possible interaction;</a:t>
            </a:r>
            <a:endParaRPr/>
          </a:p>
          <a:p>
            <a:pPr indent="-285750" lvl="1" marL="742950" rtl="0" algn="l">
              <a:lnSpc>
                <a:spcPct val="80000"/>
              </a:lnSpc>
              <a:spcBef>
                <a:spcPts val="600"/>
              </a:spcBef>
              <a:spcAft>
                <a:spcPts val="0"/>
              </a:spcAft>
              <a:buClr>
                <a:srgbClr val="46424D"/>
              </a:buClr>
              <a:buSzPts val="2000"/>
              <a:buFont typeface="Arial"/>
              <a:buNone/>
            </a:pPr>
            <a:r>
              <a:t/>
            </a:r>
            <a:endParaRPr sz="2000"/>
          </a:p>
          <a:p>
            <a:pPr indent="-285750" lvl="1" marL="742950" rtl="0" algn="l">
              <a:lnSpc>
                <a:spcPct val="80000"/>
              </a:lnSpc>
              <a:spcBef>
                <a:spcPts val="600"/>
              </a:spcBef>
              <a:spcAft>
                <a:spcPts val="0"/>
              </a:spcAft>
              <a:buClr>
                <a:srgbClr val="46424D"/>
              </a:buClr>
              <a:buSzPts val="2000"/>
              <a:buFont typeface="Arial"/>
              <a:buNone/>
            </a:pPr>
            <a:r>
              <a:rPr lang="en-GB"/>
              <a:t>Several forms of scenarios have been developed, each of which provides different types of information at different level of detail about the system.</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28"/>
          <p:cNvSpPr txBox="1"/>
          <p:nvPr>
            <p:ph type="title"/>
          </p:nvPr>
        </p:nvSpPr>
        <p:spPr>
          <a:xfrm>
            <a:off x="669925" y="115888"/>
            <a:ext cx="7804150" cy="110807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GB" sz="3600"/>
              <a:t>Requirements discovery and scenarios (2/2)</a:t>
            </a:r>
            <a:endParaRPr/>
          </a:p>
        </p:txBody>
      </p:sp>
      <p:sp>
        <p:nvSpPr>
          <p:cNvPr id="285" name="Google Shape;285;p28"/>
          <p:cNvSpPr txBox="1"/>
          <p:nvPr>
            <p:ph idx="1" type="body"/>
          </p:nvPr>
        </p:nvSpPr>
        <p:spPr>
          <a:xfrm>
            <a:off x="430816" y="1412776"/>
            <a:ext cx="8229600" cy="5112568"/>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46424D"/>
              </a:buClr>
              <a:buSzPts val="2400"/>
              <a:buFont typeface="Noto Sans Symbols"/>
              <a:buChar char="✧"/>
            </a:pPr>
            <a:r>
              <a:rPr lang="en-GB"/>
              <a:t>Scenarios are real-life examples of how a system can be used.</a:t>
            </a:r>
            <a:endParaRPr/>
          </a:p>
          <a:p>
            <a:pPr indent="-342900" lvl="0" marL="342900" rtl="0" algn="l">
              <a:lnSpc>
                <a:spcPct val="100000"/>
              </a:lnSpc>
              <a:spcBef>
                <a:spcPts val="1200"/>
              </a:spcBef>
              <a:spcAft>
                <a:spcPts val="0"/>
              </a:spcAft>
              <a:buClr>
                <a:srgbClr val="46424D"/>
              </a:buClr>
              <a:buSzPts val="2400"/>
              <a:buFont typeface="Noto Sans Symbols"/>
              <a:buChar char="✧"/>
            </a:pPr>
            <a:r>
              <a:rPr lang="en-GB"/>
              <a:t>They should include</a:t>
            </a:r>
            <a:endParaRPr/>
          </a:p>
          <a:p>
            <a:pPr indent="-285750" lvl="1" marL="742950" rtl="0" algn="l">
              <a:lnSpc>
                <a:spcPct val="100000"/>
              </a:lnSpc>
              <a:spcBef>
                <a:spcPts val="900"/>
              </a:spcBef>
              <a:spcAft>
                <a:spcPts val="0"/>
              </a:spcAft>
              <a:buClr>
                <a:srgbClr val="46424D"/>
              </a:buClr>
              <a:buSzPts val="2000"/>
              <a:buChar char="▪"/>
            </a:pPr>
            <a:r>
              <a:rPr lang="en-GB"/>
              <a:t>A description of the starting situation;</a:t>
            </a:r>
            <a:endParaRPr/>
          </a:p>
          <a:p>
            <a:pPr indent="-285750" lvl="1" marL="742950" rtl="0" algn="l">
              <a:lnSpc>
                <a:spcPct val="100000"/>
              </a:lnSpc>
              <a:spcBef>
                <a:spcPts val="600"/>
              </a:spcBef>
              <a:spcAft>
                <a:spcPts val="0"/>
              </a:spcAft>
              <a:buClr>
                <a:srgbClr val="46424D"/>
              </a:buClr>
              <a:buSzPts val="2000"/>
              <a:buChar char="▪"/>
            </a:pPr>
            <a:r>
              <a:rPr lang="en-GB"/>
              <a:t>A description of the normal flow of events;</a:t>
            </a:r>
            <a:endParaRPr/>
          </a:p>
          <a:p>
            <a:pPr indent="-285750" lvl="1" marL="742950" rtl="0" algn="l">
              <a:lnSpc>
                <a:spcPct val="100000"/>
              </a:lnSpc>
              <a:spcBef>
                <a:spcPts val="600"/>
              </a:spcBef>
              <a:spcAft>
                <a:spcPts val="0"/>
              </a:spcAft>
              <a:buClr>
                <a:srgbClr val="46424D"/>
              </a:buClr>
              <a:buSzPts val="2000"/>
              <a:buChar char="▪"/>
            </a:pPr>
            <a:r>
              <a:rPr lang="en-GB"/>
              <a:t>A description of what can go wrong;</a:t>
            </a:r>
            <a:endParaRPr/>
          </a:p>
          <a:p>
            <a:pPr indent="-285750" lvl="1" marL="742950" rtl="0" algn="l">
              <a:lnSpc>
                <a:spcPct val="100000"/>
              </a:lnSpc>
              <a:spcBef>
                <a:spcPts val="600"/>
              </a:spcBef>
              <a:spcAft>
                <a:spcPts val="0"/>
              </a:spcAft>
              <a:buClr>
                <a:srgbClr val="46424D"/>
              </a:buClr>
              <a:buSzPts val="2000"/>
              <a:buChar char="▪"/>
            </a:pPr>
            <a:r>
              <a:rPr lang="en-GB"/>
              <a:t>Information about other concurrent activities;</a:t>
            </a:r>
            <a:endParaRPr/>
          </a:p>
          <a:p>
            <a:pPr indent="-285750" lvl="1" marL="742950" rtl="0" algn="l">
              <a:lnSpc>
                <a:spcPct val="100000"/>
              </a:lnSpc>
              <a:spcBef>
                <a:spcPts val="600"/>
              </a:spcBef>
              <a:spcAft>
                <a:spcPts val="0"/>
              </a:spcAft>
              <a:buClr>
                <a:srgbClr val="46424D"/>
              </a:buClr>
              <a:buSzPts val="2000"/>
              <a:buChar char="▪"/>
            </a:pPr>
            <a:r>
              <a:rPr lang="en-GB"/>
              <a:t>A description of the state when the scenario finishes.</a:t>
            </a:r>
            <a:endParaRPr/>
          </a:p>
          <a:p>
            <a:pPr indent="-342900" lvl="0" marL="342900" rtl="0" algn="l">
              <a:lnSpc>
                <a:spcPct val="100000"/>
              </a:lnSpc>
              <a:spcBef>
                <a:spcPts val="900"/>
              </a:spcBef>
              <a:spcAft>
                <a:spcPts val="0"/>
              </a:spcAft>
              <a:buClr>
                <a:srgbClr val="46424D"/>
              </a:buClr>
              <a:buSzPts val="2400"/>
              <a:buFont typeface="Noto Sans Symbols"/>
              <a:buChar char="✧"/>
            </a:pPr>
            <a:r>
              <a:rPr lang="en-GB"/>
              <a:t>Scenarios described as text </a:t>
            </a:r>
            <a:r>
              <a:rPr lang="en-GB">
                <a:solidFill>
                  <a:schemeClr val="accent1"/>
                </a:solidFill>
              </a:rPr>
              <a:t>might be supplemented</a:t>
            </a:r>
            <a:r>
              <a:rPr lang="en-GB"/>
              <a:t> by some kind of diagrams, screen-shot and so on.</a:t>
            </a:r>
            <a:endParaRPr/>
          </a:p>
          <a:p>
            <a:pPr indent="-342900" lvl="0" marL="342900" rtl="0" algn="l">
              <a:lnSpc>
                <a:spcPct val="100000"/>
              </a:lnSpc>
              <a:spcBef>
                <a:spcPts val="1200"/>
              </a:spcBef>
              <a:spcAft>
                <a:spcPts val="0"/>
              </a:spcAft>
              <a:buClr>
                <a:srgbClr val="46424D"/>
              </a:buClr>
              <a:buSzPts val="2400"/>
              <a:buFont typeface="Noto Sans Symbols"/>
              <a:buChar char="✧"/>
            </a:pPr>
            <a:r>
              <a:rPr lang="en-GB"/>
              <a:t>Alternatively, a more structured approach such as </a:t>
            </a:r>
            <a:r>
              <a:rPr lang="en-GB">
                <a:solidFill>
                  <a:schemeClr val="accent1"/>
                </a:solidFill>
              </a:rPr>
              <a:t>event scenarios and/or use-case</a:t>
            </a:r>
            <a:r>
              <a:rPr lang="en-GB"/>
              <a:t> may be adopted.</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29"/>
          <p:cNvSpPr txBox="1"/>
          <p:nvPr>
            <p:ph type="title"/>
          </p:nvPr>
        </p:nvSpPr>
        <p:spPr>
          <a:xfrm>
            <a:off x="457200" y="274638"/>
            <a:ext cx="7293232"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pic>
        <p:nvPicPr>
          <p:cNvPr descr="Screen Clipping" id="291" name="Google Shape;291;p29"/>
          <p:cNvPicPr preferRelativeResize="0"/>
          <p:nvPr>
            <p:ph idx="1" type="body"/>
          </p:nvPr>
        </p:nvPicPr>
        <p:blipFill rotWithShape="1">
          <a:blip r:embed="rId3">
            <a:alphaModFix/>
          </a:blip>
          <a:srcRect b="0" l="0" r="0" t="0"/>
          <a:stretch/>
        </p:blipFill>
        <p:spPr>
          <a:xfrm>
            <a:off x="909672" y="-10822"/>
            <a:ext cx="6840760" cy="6815377"/>
          </a:xfrm>
          <a:prstGeom prst="rect">
            <a:avLst/>
          </a:prstGeom>
          <a:noFill/>
          <a:ln>
            <a:noFill/>
          </a:ln>
        </p:spPr>
      </p:pic>
      <p:sp>
        <p:nvSpPr>
          <p:cNvPr id="292" name="Google Shape;292;p2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GB"/>
              <a:t>Chapter 4 Requirements engineering</a:t>
            </a:r>
            <a:endParaRPr/>
          </a:p>
        </p:txBody>
      </p:sp>
      <p:sp>
        <p:nvSpPr>
          <p:cNvPr id="293" name="Google Shape;293;p2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GB"/>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3"/>
          <p:cNvSpPr txBox="1"/>
          <p:nvPr>
            <p:ph type="title"/>
          </p:nvPr>
        </p:nvSpPr>
        <p:spPr>
          <a:xfrm>
            <a:off x="457200" y="274638"/>
            <a:ext cx="7293232"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pic>
        <p:nvPicPr>
          <p:cNvPr descr="Capture.PNG" id="103" name="Google Shape;103;p3"/>
          <p:cNvPicPr preferRelativeResize="0"/>
          <p:nvPr>
            <p:ph idx="1" type="body"/>
          </p:nvPr>
        </p:nvPicPr>
        <p:blipFill rotWithShape="1">
          <a:blip r:embed="rId3">
            <a:alphaModFix/>
          </a:blip>
          <a:srcRect b="0" l="0" r="0" t="0"/>
          <a:stretch/>
        </p:blipFill>
        <p:spPr>
          <a:xfrm>
            <a:off x="1187624" y="1628800"/>
            <a:ext cx="6562808" cy="4474645"/>
          </a:xfrm>
          <a:prstGeom prst="rect">
            <a:avLst/>
          </a:prstGeom>
          <a:noFill/>
          <a:ln>
            <a:noFill/>
          </a:ln>
        </p:spPr>
      </p:pic>
      <p:sp>
        <p:nvSpPr>
          <p:cNvPr id="104" name="Google Shape;104;p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GB"/>
              <a:t>Chapter 4 Requirements engineering</a:t>
            </a:r>
            <a:endParaRPr/>
          </a:p>
        </p:txBody>
      </p:sp>
      <p:sp>
        <p:nvSpPr>
          <p:cNvPr id="105" name="Google Shape;105;p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GB"/>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30"/>
          <p:cNvSpPr txBox="1"/>
          <p:nvPr>
            <p:ph type="title"/>
          </p:nvPr>
        </p:nvSpPr>
        <p:spPr>
          <a:xfrm>
            <a:off x="457200" y="274638"/>
            <a:ext cx="7293232"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GB"/>
              <a:t>Use-cases and scenarios (1/2)</a:t>
            </a:r>
            <a:endParaRPr/>
          </a:p>
        </p:txBody>
      </p:sp>
      <p:sp>
        <p:nvSpPr>
          <p:cNvPr id="299" name="Google Shape;299;p30"/>
          <p:cNvSpPr txBox="1"/>
          <p:nvPr>
            <p:ph idx="1" type="body"/>
          </p:nvPr>
        </p:nvSpPr>
        <p:spPr>
          <a:xfrm>
            <a:off x="179388" y="1676400"/>
            <a:ext cx="8615362" cy="4776788"/>
          </a:xfrm>
          <a:prstGeom prst="rect">
            <a:avLst/>
          </a:prstGeom>
          <a:noFill/>
          <a:ln>
            <a:noFill/>
          </a:ln>
        </p:spPr>
        <p:txBody>
          <a:bodyPr anchorCtr="0" anchor="t" bIns="45700" lIns="91425" spcFirstLastPara="1" rIns="91425" wrap="square" tIns="45700">
            <a:noAutofit/>
          </a:bodyPr>
          <a:lstStyle/>
          <a:p>
            <a:pPr indent="-342900" lvl="0" marL="342900" rtl="0" algn="just">
              <a:lnSpc>
                <a:spcPct val="100000"/>
              </a:lnSpc>
              <a:spcBef>
                <a:spcPts val="0"/>
              </a:spcBef>
              <a:spcAft>
                <a:spcPts val="0"/>
              </a:spcAft>
              <a:buClr>
                <a:srgbClr val="46424D"/>
              </a:buClr>
              <a:buSzPts val="2800"/>
              <a:buChar char="✧"/>
            </a:pPr>
            <a:r>
              <a:rPr lang="en-GB" sz="2800"/>
              <a:t>Scenarios and use-cases are </a:t>
            </a:r>
            <a:r>
              <a:rPr b="1" i="1" lang="en-GB" sz="2800" u="sng"/>
              <a:t>effective technique for eliciting</a:t>
            </a:r>
            <a:r>
              <a:rPr lang="en-GB" sz="2800"/>
              <a:t> requirements for </a:t>
            </a:r>
            <a:r>
              <a:rPr b="1" i="1" lang="en-GB" sz="2800" u="sng"/>
              <a:t>interactor</a:t>
            </a:r>
            <a:r>
              <a:rPr lang="en-GB" sz="2800"/>
              <a:t> viewpoints. In fact each interaction can be represented as a use-case supplemented by scenarios.</a:t>
            </a:r>
            <a:endParaRPr/>
          </a:p>
          <a:p>
            <a:pPr indent="-342900" lvl="0" marL="342900" rtl="0" algn="just">
              <a:lnSpc>
                <a:spcPct val="100000"/>
              </a:lnSpc>
              <a:spcBef>
                <a:spcPts val="1200"/>
              </a:spcBef>
              <a:spcAft>
                <a:spcPts val="0"/>
              </a:spcAft>
              <a:buClr>
                <a:srgbClr val="46424D"/>
              </a:buClr>
              <a:buSzPts val="2800"/>
              <a:buChar char="✧"/>
            </a:pPr>
            <a:r>
              <a:rPr lang="en-GB" sz="2800"/>
              <a:t>They may also be used for </a:t>
            </a:r>
            <a:r>
              <a:rPr b="1" i="1" lang="en-GB" sz="2800" u="sng"/>
              <a:t>indirect viewpoint</a:t>
            </a:r>
            <a:r>
              <a:rPr lang="en-GB" sz="2800"/>
              <a:t> when these viewpoint receive some result. For example consider the Library Manager of our example.  </a:t>
            </a:r>
            <a:endParaRPr sz="200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31"/>
          <p:cNvSpPr txBox="1"/>
          <p:nvPr>
            <p:ph type="title"/>
          </p:nvPr>
        </p:nvSpPr>
        <p:spPr>
          <a:xfrm>
            <a:off x="457200" y="274638"/>
            <a:ext cx="7293232"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GB"/>
              <a:t>Use-cases and scenarios (2/2)</a:t>
            </a:r>
            <a:endParaRPr/>
          </a:p>
        </p:txBody>
      </p:sp>
      <p:sp>
        <p:nvSpPr>
          <p:cNvPr id="305" name="Google Shape;305;p31"/>
          <p:cNvSpPr txBox="1"/>
          <p:nvPr>
            <p:ph idx="1" type="body"/>
          </p:nvPr>
        </p:nvSpPr>
        <p:spPr>
          <a:xfrm>
            <a:off x="179388" y="1676400"/>
            <a:ext cx="8615362" cy="4776788"/>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46424D"/>
              </a:buClr>
              <a:buSzPts val="3600"/>
              <a:buFont typeface="Noto Sans Symbols"/>
              <a:buChar char="✧"/>
            </a:pPr>
            <a:r>
              <a:rPr lang="en-GB" sz="3600"/>
              <a:t>Due to their </a:t>
            </a:r>
            <a:r>
              <a:rPr i="1" lang="en-GB" sz="3600"/>
              <a:t>“low-level nature”</a:t>
            </a:r>
            <a:r>
              <a:rPr lang="en-GB" sz="3600"/>
              <a:t> in this context </a:t>
            </a:r>
            <a:r>
              <a:rPr lang="en-GB" sz="2400"/>
              <a:t>(</a:t>
            </a:r>
            <a:r>
              <a:rPr i="1" lang="en-GB" sz="2400"/>
              <a:t>requirements engineering process</a:t>
            </a:r>
            <a:r>
              <a:rPr lang="en-GB" sz="2400"/>
              <a:t>)</a:t>
            </a:r>
            <a:r>
              <a:rPr lang="en-GB" sz="3600"/>
              <a:t>,  scenarios and use-cases </a:t>
            </a:r>
            <a:r>
              <a:rPr b="1" i="1" lang="en-GB" sz="3600"/>
              <a:t>are not so effective</a:t>
            </a:r>
            <a:endParaRPr sz="3600"/>
          </a:p>
          <a:p>
            <a:pPr indent="-285750" lvl="1" marL="742950" rtl="0" algn="l">
              <a:lnSpc>
                <a:spcPct val="100000"/>
              </a:lnSpc>
              <a:spcBef>
                <a:spcPts val="900"/>
              </a:spcBef>
              <a:spcAft>
                <a:spcPts val="0"/>
              </a:spcAft>
              <a:buClr>
                <a:srgbClr val="46424D"/>
              </a:buClr>
              <a:buSzPts val="3200"/>
              <a:buChar char="▪"/>
            </a:pPr>
            <a:r>
              <a:rPr lang="en-GB" sz="3200"/>
              <a:t>for discovering constraints and/or </a:t>
            </a:r>
            <a:r>
              <a:rPr b="1" i="1" lang="en-GB" sz="3200" u="sng"/>
              <a:t>high-level non-functional</a:t>
            </a:r>
            <a:r>
              <a:rPr lang="en-GB" sz="3200"/>
              <a:t> requirements;</a:t>
            </a:r>
            <a:endParaRPr/>
          </a:p>
          <a:p>
            <a:pPr indent="-285750" lvl="1" marL="742950" rtl="0" algn="l">
              <a:lnSpc>
                <a:spcPct val="100000"/>
              </a:lnSpc>
              <a:spcBef>
                <a:spcPts val="600"/>
              </a:spcBef>
              <a:spcAft>
                <a:spcPts val="0"/>
              </a:spcAft>
              <a:buClr>
                <a:srgbClr val="46424D"/>
              </a:buClr>
              <a:buSzPts val="3200"/>
              <a:buChar char="▪"/>
            </a:pPr>
            <a:r>
              <a:rPr lang="en-GB" sz="3200"/>
              <a:t>for discovering </a:t>
            </a:r>
            <a:r>
              <a:rPr b="1" i="1" lang="en-GB" sz="3200" u="sng"/>
              <a:t>domain</a:t>
            </a:r>
            <a:r>
              <a:rPr lang="en-GB" sz="3200"/>
              <a:t> requirements.</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32"/>
          <p:cNvSpPr txBox="1"/>
          <p:nvPr>
            <p:ph type="title"/>
          </p:nvPr>
        </p:nvSpPr>
        <p:spPr>
          <a:xfrm>
            <a:off x="457200" y="274638"/>
            <a:ext cx="7293232" cy="1143000"/>
          </a:xfrm>
          <a:prstGeom prst="rect">
            <a:avLst/>
          </a:prstGeom>
          <a:noFill/>
          <a:ln>
            <a:noFill/>
          </a:ln>
        </p:spPr>
        <p:txBody>
          <a:bodyPr anchorCtr="0" anchor="ctr" bIns="44450" lIns="90475" spcFirstLastPara="1" rIns="90475" wrap="square" tIns="44450">
            <a:noAutofit/>
          </a:bodyPr>
          <a:lstStyle/>
          <a:p>
            <a:pPr indent="0" lvl="0" marL="0" rtl="0" algn="l">
              <a:lnSpc>
                <a:spcPct val="100000"/>
              </a:lnSpc>
              <a:spcBef>
                <a:spcPts val="0"/>
              </a:spcBef>
              <a:spcAft>
                <a:spcPts val="0"/>
              </a:spcAft>
              <a:buSzPts val="1400"/>
              <a:buNone/>
            </a:pPr>
            <a:r>
              <a:rPr lang="en-GB"/>
              <a:t>Requirements validation</a:t>
            </a:r>
            <a:endParaRPr/>
          </a:p>
        </p:txBody>
      </p:sp>
      <p:sp>
        <p:nvSpPr>
          <p:cNvPr id="311" name="Google Shape;311;p32"/>
          <p:cNvSpPr txBox="1"/>
          <p:nvPr/>
        </p:nvSpPr>
        <p:spPr>
          <a:xfrm>
            <a:off x="179388" y="1676400"/>
            <a:ext cx="8615362" cy="4776788"/>
          </a:xfrm>
          <a:prstGeom prst="rect">
            <a:avLst/>
          </a:prstGeom>
          <a:noFill/>
          <a:ln>
            <a:noFill/>
          </a:ln>
        </p:spPr>
        <p:txBody>
          <a:bodyPr anchorCtr="0" anchor="t" bIns="44450" lIns="90475" spcFirstLastPara="1" rIns="90475" wrap="square" tIns="44450">
            <a:noAutofit/>
          </a:bodyPr>
          <a:lstStyle/>
          <a:p>
            <a:pPr indent="-342900" lvl="0" marL="342900" marR="0" rtl="0" algn="l">
              <a:lnSpc>
                <a:spcPct val="100000"/>
              </a:lnSpc>
              <a:spcBef>
                <a:spcPts val="0"/>
              </a:spcBef>
              <a:spcAft>
                <a:spcPts val="0"/>
              </a:spcAft>
              <a:buClr>
                <a:srgbClr val="46424D"/>
              </a:buClr>
              <a:buSzPts val="2400"/>
              <a:buFont typeface="Noto Sans Symbols"/>
              <a:buChar char="✧"/>
            </a:pPr>
            <a:r>
              <a:rPr b="0" i="0" lang="en-GB" sz="2400" u="none" cap="none" strike="noStrike">
                <a:solidFill>
                  <a:srgbClr val="46424D"/>
                </a:solidFill>
                <a:latin typeface="Arial"/>
                <a:ea typeface="Arial"/>
                <a:cs typeface="Arial"/>
                <a:sym typeface="Arial"/>
              </a:rPr>
              <a:t>Concerned with demonstrating that the requirements </a:t>
            </a:r>
            <a:r>
              <a:rPr b="1" i="1" lang="en-GB" sz="2400" u="sng" cap="none" strike="noStrike">
                <a:solidFill>
                  <a:srgbClr val="46424D"/>
                </a:solidFill>
                <a:latin typeface="Arial"/>
                <a:ea typeface="Arial"/>
                <a:cs typeface="Arial"/>
                <a:sym typeface="Arial"/>
              </a:rPr>
              <a:t>define</a:t>
            </a:r>
            <a:r>
              <a:rPr b="0" i="0" lang="en-GB" sz="2400" u="none" cap="none" strike="noStrike">
                <a:solidFill>
                  <a:srgbClr val="46424D"/>
                </a:solidFill>
                <a:latin typeface="Arial"/>
                <a:ea typeface="Arial"/>
                <a:cs typeface="Arial"/>
                <a:sym typeface="Arial"/>
              </a:rPr>
              <a:t> the system that the customer really wants.</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1200"/>
              </a:spcBef>
              <a:spcAft>
                <a:spcPts val="0"/>
              </a:spcAft>
              <a:buClr>
                <a:srgbClr val="46424D"/>
              </a:buClr>
              <a:buSzPts val="2400"/>
              <a:buFont typeface="Noto Sans Symbols"/>
              <a:buChar char="✧"/>
            </a:pPr>
            <a:r>
              <a:rPr b="0" i="0" lang="en-GB" sz="2400" u="none" cap="none" strike="noStrike">
                <a:solidFill>
                  <a:srgbClr val="46424D"/>
                </a:solidFill>
                <a:latin typeface="Arial"/>
                <a:ea typeface="Arial"/>
                <a:cs typeface="Arial"/>
                <a:sym typeface="Arial"/>
              </a:rPr>
              <a:t>Requirements </a:t>
            </a:r>
            <a:r>
              <a:rPr b="1" i="1" lang="en-GB" sz="2400" u="sng" cap="none" strike="noStrike">
                <a:solidFill>
                  <a:srgbClr val="46424D"/>
                </a:solidFill>
                <a:latin typeface="Arial"/>
                <a:ea typeface="Arial"/>
                <a:cs typeface="Arial"/>
                <a:sym typeface="Arial"/>
              </a:rPr>
              <a:t>validation covers a part of analysis</a:t>
            </a:r>
            <a:r>
              <a:rPr b="0" i="0" lang="en-GB" sz="2400" u="none" cap="none" strike="noStrike">
                <a:solidFill>
                  <a:srgbClr val="46424D"/>
                </a:solidFill>
                <a:latin typeface="Arial"/>
                <a:ea typeface="Arial"/>
                <a:cs typeface="Arial"/>
                <a:sym typeface="Arial"/>
              </a:rPr>
              <a:t> in that it is concerned with </a:t>
            </a:r>
            <a:r>
              <a:rPr b="1" i="1" lang="en-GB" sz="2400" u="sng" cap="none" strike="noStrike">
                <a:solidFill>
                  <a:srgbClr val="46424D"/>
                </a:solidFill>
                <a:latin typeface="Arial"/>
                <a:ea typeface="Arial"/>
                <a:cs typeface="Arial"/>
                <a:sym typeface="Arial"/>
              </a:rPr>
              <a:t>finding problems</a:t>
            </a:r>
            <a:r>
              <a:rPr b="0" i="0" lang="en-GB" sz="2400" u="none" cap="none" strike="noStrike">
                <a:solidFill>
                  <a:srgbClr val="46424D"/>
                </a:solidFill>
                <a:latin typeface="Arial"/>
                <a:ea typeface="Arial"/>
                <a:cs typeface="Arial"/>
                <a:sym typeface="Arial"/>
              </a:rPr>
              <a:t> with requirements.</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1200"/>
              </a:spcBef>
              <a:spcAft>
                <a:spcPts val="0"/>
              </a:spcAft>
              <a:buClr>
                <a:srgbClr val="46424D"/>
              </a:buClr>
              <a:buSzPts val="2400"/>
              <a:buFont typeface="Noto Sans Symbols"/>
              <a:buChar char="✧"/>
            </a:pPr>
            <a:r>
              <a:rPr b="1" i="1" lang="en-GB" sz="2400" u="sng" cap="none" strike="noStrike">
                <a:solidFill>
                  <a:srgbClr val="46424D"/>
                </a:solidFill>
                <a:latin typeface="Arial"/>
                <a:ea typeface="Arial"/>
                <a:cs typeface="Arial"/>
                <a:sym typeface="Arial"/>
              </a:rPr>
              <a:t>Requirements error costs are high</a:t>
            </a:r>
            <a:r>
              <a:rPr b="0" i="0" lang="en-GB" sz="2400" u="none" cap="none" strike="noStrike">
                <a:solidFill>
                  <a:srgbClr val="46424D"/>
                </a:solidFill>
                <a:latin typeface="Arial"/>
                <a:ea typeface="Arial"/>
                <a:cs typeface="Arial"/>
                <a:sym typeface="Arial"/>
              </a:rPr>
              <a:t> so validation is very important</a:t>
            </a:r>
            <a:endParaRPr b="0" i="0" sz="1400" u="none" cap="none" strike="noStrike">
              <a:solidFill>
                <a:srgbClr val="000000"/>
              </a:solidFill>
              <a:latin typeface="Arial"/>
              <a:ea typeface="Arial"/>
              <a:cs typeface="Arial"/>
              <a:sym typeface="Arial"/>
            </a:endParaRPr>
          </a:p>
          <a:p>
            <a:pPr indent="-285750" lvl="1" marL="742950" marR="0" rtl="0" algn="l">
              <a:lnSpc>
                <a:spcPct val="100000"/>
              </a:lnSpc>
              <a:spcBef>
                <a:spcPts val="900"/>
              </a:spcBef>
              <a:spcAft>
                <a:spcPts val="0"/>
              </a:spcAft>
              <a:buClr>
                <a:srgbClr val="46424D"/>
              </a:buClr>
              <a:buSzPts val="2000"/>
              <a:buFont typeface="Noto Sans Symbols"/>
              <a:buChar char="▪"/>
            </a:pPr>
            <a:r>
              <a:rPr b="0" i="0" lang="en-GB" sz="2000" u="none" cap="none" strike="noStrike">
                <a:solidFill>
                  <a:srgbClr val="46424D"/>
                </a:solidFill>
                <a:latin typeface="Arial"/>
                <a:ea typeface="Arial"/>
                <a:cs typeface="Arial"/>
                <a:sym typeface="Arial"/>
              </a:rPr>
              <a:t>Fixing a requirements error after delivery may cost up to 100 times the cost of fixing an implementation error.</a:t>
            </a:r>
            <a:endParaRPr b="0" i="0" sz="1400" u="none" cap="none" strike="noStrike">
              <a:solidFill>
                <a:srgbClr val="000000"/>
              </a:solidFill>
              <a:latin typeface="Arial"/>
              <a:ea typeface="Arial"/>
              <a:cs typeface="Arial"/>
              <a:sym typeface="Arial"/>
            </a:endParaRPr>
          </a:p>
          <a:p>
            <a:pPr indent="-285750" lvl="1" marL="742950" marR="0" rtl="0" algn="l">
              <a:lnSpc>
                <a:spcPct val="100000"/>
              </a:lnSpc>
              <a:spcBef>
                <a:spcPts val="600"/>
              </a:spcBef>
              <a:spcAft>
                <a:spcPts val="0"/>
              </a:spcAft>
              <a:buClr>
                <a:srgbClr val="46424D"/>
              </a:buClr>
              <a:buSzPts val="2000"/>
              <a:buFont typeface="Noto Sans Symbols"/>
              <a:buChar char="▪"/>
            </a:pPr>
            <a:r>
              <a:rPr b="0" i="0" lang="en-GB" sz="2000" u="none" cap="none" strike="noStrike">
                <a:solidFill>
                  <a:srgbClr val="46424D"/>
                </a:solidFill>
                <a:latin typeface="Arial"/>
                <a:ea typeface="Arial"/>
                <a:cs typeface="Arial"/>
                <a:sym typeface="Arial"/>
              </a:rPr>
              <a:t>In fact, a change to the requirements usually means that the </a:t>
            </a:r>
            <a:r>
              <a:rPr b="1" i="1" lang="en-GB" sz="2000" u="sng" cap="none" strike="noStrike">
                <a:solidFill>
                  <a:srgbClr val="46424D"/>
                </a:solidFill>
                <a:latin typeface="Arial"/>
                <a:ea typeface="Arial"/>
                <a:cs typeface="Arial"/>
                <a:sym typeface="Arial"/>
              </a:rPr>
              <a:t>system design</a:t>
            </a:r>
            <a:r>
              <a:rPr b="0" i="0" lang="en-GB" sz="2000" u="none" cap="none" strike="noStrike">
                <a:solidFill>
                  <a:srgbClr val="46424D"/>
                </a:solidFill>
                <a:latin typeface="Arial"/>
                <a:ea typeface="Arial"/>
                <a:cs typeface="Arial"/>
                <a:sym typeface="Arial"/>
              </a:rPr>
              <a:t> and the </a:t>
            </a:r>
            <a:r>
              <a:rPr b="1" i="1" lang="en-GB" sz="2000" u="sng" cap="none" strike="noStrike">
                <a:solidFill>
                  <a:srgbClr val="46424D"/>
                </a:solidFill>
                <a:latin typeface="Arial"/>
                <a:ea typeface="Arial"/>
                <a:cs typeface="Arial"/>
                <a:sym typeface="Arial"/>
              </a:rPr>
              <a:t>implementation </a:t>
            </a:r>
            <a:r>
              <a:rPr b="0" i="0" lang="en-GB" sz="2000" u="none" cap="none" strike="noStrike">
                <a:solidFill>
                  <a:srgbClr val="46424D"/>
                </a:solidFill>
                <a:latin typeface="Arial"/>
                <a:ea typeface="Arial"/>
                <a:cs typeface="Arial"/>
                <a:sym typeface="Arial"/>
              </a:rPr>
              <a:t>must also be changed and the </a:t>
            </a:r>
            <a:r>
              <a:rPr b="1" i="1" lang="en-GB" sz="2000" u="sng" cap="none" strike="noStrike">
                <a:solidFill>
                  <a:srgbClr val="46424D"/>
                </a:solidFill>
                <a:latin typeface="Arial"/>
                <a:ea typeface="Arial"/>
                <a:cs typeface="Arial"/>
                <a:sym typeface="Arial"/>
              </a:rPr>
              <a:t>testing</a:t>
            </a:r>
            <a:r>
              <a:rPr b="0" i="0" lang="en-GB" sz="2000" u="none" cap="none" strike="noStrike">
                <a:solidFill>
                  <a:srgbClr val="46424D"/>
                </a:solidFill>
                <a:latin typeface="Arial"/>
                <a:ea typeface="Arial"/>
                <a:cs typeface="Arial"/>
                <a:sym typeface="Arial"/>
              </a:rPr>
              <a:t> has to be performed again</a:t>
            </a:r>
            <a:r>
              <a:rPr b="1" i="1" lang="en-GB" sz="2000" u="sng" cap="none" strike="noStrike">
                <a:solidFill>
                  <a:srgbClr val="46424D"/>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33"/>
          <p:cNvSpPr txBox="1"/>
          <p:nvPr>
            <p:ph type="title"/>
          </p:nvPr>
        </p:nvSpPr>
        <p:spPr>
          <a:xfrm>
            <a:off x="457200" y="274638"/>
            <a:ext cx="7293232" cy="1143000"/>
          </a:xfrm>
          <a:prstGeom prst="rect">
            <a:avLst/>
          </a:prstGeom>
          <a:noFill/>
          <a:ln>
            <a:noFill/>
          </a:ln>
        </p:spPr>
        <p:txBody>
          <a:bodyPr anchorCtr="0" anchor="ctr" bIns="44450" lIns="90475" spcFirstLastPara="1" rIns="90475" wrap="square" tIns="44450">
            <a:noAutofit/>
          </a:bodyPr>
          <a:lstStyle/>
          <a:p>
            <a:pPr indent="0" lvl="0" marL="0" rtl="0" algn="l">
              <a:lnSpc>
                <a:spcPct val="100000"/>
              </a:lnSpc>
              <a:spcBef>
                <a:spcPts val="0"/>
              </a:spcBef>
              <a:spcAft>
                <a:spcPts val="0"/>
              </a:spcAft>
              <a:buSzPts val="1400"/>
              <a:buNone/>
            </a:pPr>
            <a:r>
              <a:rPr lang="en-GB" sz="3600"/>
              <a:t>Checks required during the requirements validation process</a:t>
            </a:r>
            <a:endParaRPr/>
          </a:p>
        </p:txBody>
      </p:sp>
      <p:sp>
        <p:nvSpPr>
          <p:cNvPr id="317" name="Google Shape;317;p33"/>
          <p:cNvSpPr txBox="1"/>
          <p:nvPr/>
        </p:nvSpPr>
        <p:spPr>
          <a:xfrm>
            <a:off x="121022" y="1916832"/>
            <a:ext cx="8964612" cy="4104927"/>
          </a:xfrm>
          <a:prstGeom prst="rect">
            <a:avLst/>
          </a:prstGeom>
          <a:noFill/>
          <a:ln>
            <a:noFill/>
          </a:ln>
        </p:spPr>
        <p:txBody>
          <a:bodyPr anchorCtr="0" anchor="t" bIns="44450" lIns="90475" spcFirstLastPara="1" rIns="90475" wrap="square" tIns="44450">
            <a:noAutofit/>
          </a:bodyPr>
          <a:lstStyle/>
          <a:p>
            <a:pPr indent="-342900" lvl="0" marL="342900" marR="0" rtl="0" algn="l">
              <a:lnSpc>
                <a:spcPct val="90000"/>
              </a:lnSpc>
              <a:spcBef>
                <a:spcPts val="0"/>
              </a:spcBef>
              <a:spcAft>
                <a:spcPts val="0"/>
              </a:spcAft>
              <a:buClr>
                <a:srgbClr val="FF0000"/>
              </a:buClr>
              <a:buSzPts val="2400"/>
              <a:buFont typeface="Noto Sans Symbols"/>
              <a:buChar char="✧"/>
            </a:pPr>
            <a:r>
              <a:rPr b="0" i="0" lang="en-GB" sz="2400" u="none" cap="none" strike="noStrike">
                <a:solidFill>
                  <a:srgbClr val="FF0000"/>
                </a:solidFill>
                <a:latin typeface="Arial"/>
                <a:ea typeface="Arial"/>
                <a:cs typeface="Arial"/>
                <a:sym typeface="Arial"/>
              </a:rPr>
              <a:t>Validity checks</a:t>
            </a:r>
            <a:r>
              <a:rPr b="0" i="0" lang="en-GB" sz="2400" u="none" cap="none" strike="noStrike">
                <a:solidFill>
                  <a:srgbClr val="46424D"/>
                </a:solidFill>
                <a:latin typeface="Arial"/>
                <a:ea typeface="Arial"/>
                <a:cs typeface="Arial"/>
                <a:sym typeface="Arial"/>
              </a:rPr>
              <a:t>. Does the system provide the functions which best support the customer’s needs? </a:t>
            </a:r>
            <a:r>
              <a:rPr b="0" i="0" lang="en-GB" sz="2000" u="none" cap="none" strike="noStrike">
                <a:solidFill>
                  <a:srgbClr val="46424D"/>
                </a:solidFill>
                <a:latin typeface="Arial"/>
                <a:ea typeface="Arial"/>
                <a:cs typeface="Arial"/>
                <a:sym typeface="Arial"/>
              </a:rPr>
              <a:t>( Other functions maybe identified by a further analysis )</a:t>
            </a:r>
            <a:endParaRPr b="0" i="0" sz="2400" u="none" cap="none" strike="noStrike">
              <a:solidFill>
                <a:srgbClr val="46424D"/>
              </a:solidFill>
              <a:latin typeface="Arial"/>
              <a:ea typeface="Arial"/>
              <a:cs typeface="Arial"/>
              <a:sym typeface="Arial"/>
            </a:endParaRPr>
          </a:p>
          <a:p>
            <a:pPr indent="-342900" lvl="0" marL="342900" marR="0" rtl="0" algn="l">
              <a:lnSpc>
                <a:spcPct val="90000"/>
              </a:lnSpc>
              <a:spcBef>
                <a:spcPts val="1200"/>
              </a:spcBef>
              <a:spcAft>
                <a:spcPts val="0"/>
              </a:spcAft>
              <a:buClr>
                <a:srgbClr val="FF0000"/>
              </a:buClr>
              <a:buSzPts val="2400"/>
              <a:buFont typeface="Noto Sans Symbols"/>
              <a:buChar char="✧"/>
            </a:pPr>
            <a:r>
              <a:rPr b="0" i="0" lang="en-GB" sz="2400" u="none" cap="none" strike="noStrike">
                <a:solidFill>
                  <a:srgbClr val="FF0000"/>
                </a:solidFill>
                <a:latin typeface="Arial"/>
                <a:ea typeface="Arial"/>
                <a:cs typeface="Arial"/>
                <a:sym typeface="Arial"/>
              </a:rPr>
              <a:t>Consistency checks</a:t>
            </a:r>
            <a:r>
              <a:rPr b="0" i="0" lang="en-GB" sz="2400" u="none" cap="none" strike="noStrike">
                <a:solidFill>
                  <a:srgbClr val="46424D"/>
                </a:solidFill>
                <a:latin typeface="Arial"/>
                <a:ea typeface="Arial"/>
                <a:cs typeface="Arial"/>
                <a:sym typeface="Arial"/>
              </a:rPr>
              <a:t>. Are there any requirements conflicts?</a:t>
            </a:r>
            <a:endParaRPr b="0" i="0" sz="1400" u="none" cap="none" strike="noStrike">
              <a:solidFill>
                <a:srgbClr val="000000"/>
              </a:solidFill>
              <a:latin typeface="Arial"/>
              <a:ea typeface="Arial"/>
              <a:cs typeface="Arial"/>
              <a:sym typeface="Arial"/>
            </a:endParaRPr>
          </a:p>
          <a:p>
            <a:pPr indent="-342900" lvl="0" marL="342900" marR="0" rtl="0" algn="l">
              <a:lnSpc>
                <a:spcPct val="90000"/>
              </a:lnSpc>
              <a:spcBef>
                <a:spcPts val="1200"/>
              </a:spcBef>
              <a:spcAft>
                <a:spcPts val="0"/>
              </a:spcAft>
              <a:buClr>
                <a:srgbClr val="FF0000"/>
              </a:buClr>
              <a:buSzPts val="2400"/>
              <a:buFont typeface="Noto Sans Symbols"/>
              <a:buChar char="✧"/>
            </a:pPr>
            <a:r>
              <a:rPr b="0" i="0" lang="en-GB" sz="2400" u="none" cap="none" strike="noStrike">
                <a:solidFill>
                  <a:srgbClr val="FF0000"/>
                </a:solidFill>
                <a:latin typeface="Arial"/>
                <a:ea typeface="Arial"/>
                <a:cs typeface="Arial"/>
                <a:sym typeface="Arial"/>
              </a:rPr>
              <a:t>Completeness checks</a:t>
            </a:r>
            <a:r>
              <a:rPr b="0" i="0" lang="en-GB" sz="2400" u="none" cap="none" strike="noStrike">
                <a:solidFill>
                  <a:srgbClr val="46424D"/>
                </a:solidFill>
                <a:latin typeface="Arial"/>
                <a:ea typeface="Arial"/>
                <a:cs typeface="Arial"/>
                <a:sym typeface="Arial"/>
              </a:rPr>
              <a:t>. Are all the requirements needed to define all functions required by the customer sufficiently specified?</a:t>
            </a:r>
            <a:endParaRPr b="0" i="0" sz="1400" u="none" cap="none" strike="noStrike">
              <a:solidFill>
                <a:srgbClr val="000000"/>
              </a:solidFill>
              <a:latin typeface="Arial"/>
              <a:ea typeface="Arial"/>
              <a:cs typeface="Arial"/>
              <a:sym typeface="Arial"/>
            </a:endParaRPr>
          </a:p>
          <a:p>
            <a:pPr indent="-342900" lvl="0" marL="342900" marR="0" rtl="0" algn="l">
              <a:lnSpc>
                <a:spcPct val="90000"/>
              </a:lnSpc>
              <a:spcBef>
                <a:spcPts val="1200"/>
              </a:spcBef>
              <a:spcAft>
                <a:spcPts val="0"/>
              </a:spcAft>
              <a:buClr>
                <a:srgbClr val="FF0000"/>
              </a:buClr>
              <a:buSzPts val="2400"/>
              <a:buFont typeface="Noto Sans Symbols"/>
              <a:buChar char="✧"/>
            </a:pPr>
            <a:r>
              <a:rPr b="0" i="0" lang="en-GB" sz="2400" u="none" cap="none" strike="noStrike">
                <a:solidFill>
                  <a:srgbClr val="FF0000"/>
                </a:solidFill>
                <a:latin typeface="Arial"/>
                <a:ea typeface="Arial"/>
                <a:cs typeface="Arial"/>
                <a:sym typeface="Arial"/>
              </a:rPr>
              <a:t>Realism checks</a:t>
            </a:r>
            <a:r>
              <a:rPr b="0" i="0" lang="en-GB" sz="2400" u="none" cap="none" strike="noStrike">
                <a:solidFill>
                  <a:srgbClr val="46424D"/>
                </a:solidFill>
                <a:latin typeface="Arial"/>
                <a:ea typeface="Arial"/>
                <a:cs typeface="Arial"/>
                <a:sym typeface="Arial"/>
              </a:rPr>
              <a:t>. Can the requirements be implemented given available budget, technology and schedule?</a:t>
            </a:r>
            <a:endParaRPr b="0" i="0" sz="1400" u="none" cap="none" strike="noStrike">
              <a:solidFill>
                <a:srgbClr val="000000"/>
              </a:solidFill>
              <a:latin typeface="Arial"/>
              <a:ea typeface="Arial"/>
              <a:cs typeface="Arial"/>
              <a:sym typeface="Arial"/>
            </a:endParaRPr>
          </a:p>
          <a:p>
            <a:pPr indent="-342900" lvl="0" marL="342900" marR="0" rtl="0" algn="l">
              <a:lnSpc>
                <a:spcPct val="90000"/>
              </a:lnSpc>
              <a:spcBef>
                <a:spcPts val="1200"/>
              </a:spcBef>
              <a:spcAft>
                <a:spcPts val="0"/>
              </a:spcAft>
              <a:buClr>
                <a:srgbClr val="FF0000"/>
              </a:buClr>
              <a:buSzPts val="2400"/>
              <a:buFont typeface="Noto Sans Symbols"/>
              <a:buChar char="✧"/>
            </a:pPr>
            <a:r>
              <a:rPr b="0" i="0" lang="en-GB" sz="2400" u="none" cap="none" strike="noStrike">
                <a:solidFill>
                  <a:srgbClr val="FF0000"/>
                </a:solidFill>
                <a:latin typeface="Arial"/>
                <a:ea typeface="Arial"/>
                <a:cs typeface="Arial"/>
                <a:sym typeface="Arial"/>
              </a:rPr>
              <a:t>Verifiability</a:t>
            </a:r>
            <a:r>
              <a:rPr b="0" i="0" lang="en-GB" sz="2400" u="none" cap="none" strike="noStrike">
                <a:solidFill>
                  <a:srgbClr val="46424D"/>
                </a:solidFill>
                <a:latin typeface="Arial"/>
                <a:ea typeface="Arial"/>
                <a:cs typeface="Arial"/>
                <a:sym typeface="Arial"/>
              </a:rPr>
              <a:t>. Can the requirements be checked?</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34"/>
          <p:cNvSpPr txBox="1"/>
          <p:nvPr>
            <p:ph type="title"/>
          </p:nvPr>
        </p:nvSpPr>
        <p:spPr>
          <a:xfrm>
            <a:off x="381000" y="266700"/>
            <a:ext cx="8305800" cy="11049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GB"/>
              <a:t>Requirements validation techniques</a:t>
            </a:r>
            <a:endParaRPr/>
          </a:p>
        </p:txBody>
      </p:sp>
      <p:sp>
        <p:nvSpPr>
          <p:cNvPr id="323" name="Google Shape;323;p34"/>
          <p:cNvSpPr txBox="1"/>
          <p:nvPr/>
        </p:nvSpPr>
        <p:spPr>
          <a:xfrm>
            <a:off x="107950" y="1484313"/>
            <a:ext cx="9036050" cy="50403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rgbClr val="46424D"/>
              </a:buClr>
              <a:buSzPts val="2400"/>
              <a:buFont typeface="Arial"/>
              <a:buNone/>
            </a:pPr>
            <a:r>
              <a:rPr b="0" i="0" lang="en-GB" sz="2400" u="none" cap="none" strike="noStrike">
                <a:solidFill>
                  <a:srgbClr val="46424D"/>
                </a:solidFill>
                <a:latin typeface="Arial"/>
                <a:ea typeface="Arial"/>
                <a:cs typeface="Arial"/>
                <a:sym typeface="Arial"/>
              </a:rPr>
              <a:t>The following techniques can be used </a:t>
            </a:r>
            <a:r>
              <a:rPr b="0" i="1" lang="en-GB" sz="2400" u="none" cap="none" strike="noStrike">
                <a:solidFill>
                  <a:srgbClr val="46424D"/>
                </a:solidFill>
                <a:latin typeface="Arial"/>
                <a:ea typeface="Arial"/>
                <a:cs typeface="Arial"/>
                <a:sym typeface="Arial"/>
              </a:rPr>
              <a:t>individually</a:t>
            </a:r>
            <a:r>
              <a:rPr b="0" i="0" lang="en-GB" sz="2400" u="none" cap="none" strike="noStrike">
                <a:solidFill>
                  <a:srgbClr val="46424D"/>
                </a:solidFill>
                <a:latin typeface="Arial"/>
                <a:ea typeface="Arial"/>
                <a:cs typeface="Arial"/>
                <a:sym typeface="Arial"/>
              </a:rPr>
              <a:t> or in </a:t>
            </a:r>
            <a:r>
              <a:rPr b="0" i="1" lang="en-GB" sz="2400" u="none" cap="none" strike="noStrike">
                <a:solidFill>
                  <a:srgbClr val="46424D"/>
                </a:solidFill>
                <a:latin typeface="Arial"/>
                <a:ea typeface="Arial"/>
                <a:cs typeface="Arial"/>
                <a:sym typeface="Arial"/>
              </a:rPr>
              <a:t>conjunction</a:t>
            </a:r>
            <a:r>
              <a:rPr b="0" i="0" lang="en-GB" sz="2400" u="none" cap="none" strike="noStrike">
                <a:solidFill>
                  <a:srgbClr val="46424D"/>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a:p>
            <a:pPr indent="-342900" lvl="0" marL="342900" marR="0" rtl="0" algn="l">
              <a:lnSpc>
                <a:spcPct val="90000"/>
              </a:lnSpc>
              <a:spcBef>
                <a:spcPts val="1200"/>
              </a:spcBef>
              <a:spcAft>
                <a:spcPts val="0"/>
              </a:spcAft>
              <a:buClr>
                <a:srgbClr val="46424D"/>
              </a:buClr>
              <a:buSzPts val="2400"/>
              <a:buFont typeface="Noto Sans Symbols"/>
              <a:buChar char="✧"/>
            </a:pPr>
            <a:r>
              <a:rPr b="1" i="1" lang="en-GB" sz="2400" u="sng" cap="none" strike="noStrike">
                <a:solidFill>
                  <a:srgbClr val="46424D"/>
                </a:solidFill>
                <a:latin typeface="Arial"/>
                <a:ea typeface="Arial"/>
                <a:cs typeface="Arial"/>
                <a:sym typeface="Arial"/>
              </a:rPr>
              <a:t>Requirements reviews</a:t>
            </a:r>
            <a:endParaRPr b="0" i="0" sz="1400" u="none" cap="none" strike="noStrike">
              <a:solidFill>
                <a:srgbClr val="000000"/>
              </a:solidFill>
              <a:latin typeface="Arial"/>
              <a:ea typeface="Arial"/>
              <a:cs typeface="Arial"/>
              <a:sym typeface="Arial"/>
            </a:endParaRPr>
          </a:p>
          <a:p>
            <a:pPr indent="-285750" lvl="1" marL="742950" marR="0" rtl="0" algn="l">
              <a:lnSpc>
                <a:spcPct val="90000"/>
              </a:lnSpc>
              <a:spcBef>
                <a:spcPts val="900"/>
              </a:spcBef>
              <a:spcAft>
                <a:spcPts val="0"/>
              </a:spcAft>
              <a:buClr>
                <a:srgbClr val="46424D"/>
              </a:buClr>
              <a:buSzPts val="2400"/>
              <a:buFont typeface="Noto Sans Symbols"/>
              <a:buChar char="▪"/>
            </a:pPr>
            <a:r>
              <a:rPr b="0" i="0" lang="en-GB" sz="2400" u="none" cap="none" strike="noStrike">
                <a:solidFill>
                  <a:srgbClr val="46424D"/>
                </a:solidFill>
                <a:latin typeface="Arial"/>
                <a:ea typeface="Arial"/>
                <a:cs typeface="Arial"/>
                <a:sym typeface="Arial"/>
              </a:rPr>
              <a:t>Systematic manual analysis of the requirements performed by a team of reviewers.</a:t>
            </a:r>
            <a:endParaRPr b="0" i="0" sz="1400" u="none" cap="none" strike="noStrike">
              <a:solidFill>
                <a:srgbClr val="000000"/>
              </a:solidFill>
              <a:latin typeface="Arial"/>
              <a:ea typeface="Arial"/>
              <a:cs typeface="Arial"/>
              <a:sym typeface="Arial"/>
            </a:endParaRPr>
          </a:p>
          <a:p>
            <a:pPr indent="-342900" lvl="0" marL="342900" marR="0" rtl="0" algn="l">
              <a:lnSpc>
                <a:spcPct val="90000"/>
              </a:lnSpc>
              <a:spcBef>
                <a:spcPts val="900"/>
              </a:spcBef>
              <a:spcAft>
                <a:spcPts val="0"/>
              </a:spcAft>
              <a:buClr>
                <a:srgbClr val="46424D"/>
              </a:buClr>
              <a:buSzPts val="2400"/>
              <a:buFont typeface="Noto Sans Symbols"/>
              <a:buChar char="✧"/>
            </a:pPr>
            <a:r>
              <a:rPr b="1" i="1" lang="en-GB" sz="2400" u="sng" cap="none" strike="noStrike">
                <a:solidFill>
                  <a:srgbClr val="46424D"/>
                </a:solidFill>
                <a:latin typeface="Arial"/>
                <a:ea typeface="Arial"/>
                <a:cs typeface="Arial"/>
                <a:sym typeface="Arial"/>
              </a:rPr>
              <a:t>Prototyping</a:t>
            </a:r>
            <a:endParaRPr b="0" i="0" sz="1400" u="none" cap="none" strike="noStrike">
              <a:solidFill>
                <a:srgbClr val="000000"/>
              </a:solidFill>
              <a:latin typeface="Arial"/>
              <a:ea typeface="Arial"/>
              <a:cs typeface="Arial"/>
              <a:sym typeface="Arial"/>
            </a:endParaRPr>
          </a:p>
          <a:p>
            <a:pPr indent="-285750" lvl="1" marL="742950" marR="0" rtl="0" algn="l">
              <a:lnSpc>
                <a:spcPct val="90000"/>
              </a:lnSpc>
              <a:spcBef>
                <a:spcPts val="900"/>
              </a:spcBef>
              <a:spcAft>
                <a:spcPts val="0"/>
              </a:spcAft>
              <a:buClr>
                <a:srgbClr val="46424D"/>
              </a:buClr>
              <a:buSzPts val="2400"/>
              <a:buFont typeface="Noto Sans Symbols"/>
              <a:buChar char="▪"/>
            </a:pPr>
            <a:r>
              <a:rPr b="0" i="0" lang="en-GB" sz="2400" u="none" cap="none" strike="noStrike">
                <a:solidFill>
                  <a:srgbClr val="46424D"/>
                </a:solidFill>
                <a:latin typeface="Arial"/>
                <a:ea typeface="Arial"/>
                <a:cs typeface="Arial"/>
                <a:sym typeface="Arial"/>
              </a:rPr>
              <a:t>Using an executable model of the system to check requirements. </a:t>
            </a:r>
            <a:endParaRPr b="0" i="0" sz="1400" u="none" cap="none" strike="noStrike">
              <a:solidFill>
                <a:srgbClr val="000000"/>
              </a:solidFill>
              <a:latin typeface="Arial"/>
              <a:ea typeface="Arial"/>
              <a:cs typeface="Arial"/>
              <a:sym typeface="Arial"/>
            </a:endParaRPr>
          </a:p>
          <a:p>
            <a:pPr indent="-342900" lvl="0" marL="342900" marR="0" rtl="0" algn="l">
              <a:lnSpc>
                <a:spcPct val="90000"/>
              </a:lnSpc>
              <a:spcBef>
                <a:spcPts val="900"/>
              </a:spcBef>
              <a:spcAft>
                <a:spcPts val="0"/>
              </a:spcAft>
              <a:buClr>
                <a:srgbClr val="46424D"/>
              </a:buClr>
              <a:buSzPts val="2400"/>
              <a:buFont typeface="Noto Sans Symbols"/>
              <a:buChar char="✧"/>
            </a:pPr>
            <a:r>
              <a:rPr b="1" i="1" lang="en-GB" sz="2400" u="sng" cap="none" strike="noStrike">
                <a:solidFill>
                  <a:srgbClr val="46424D"/>
                </a:solidFill>
                <a:latin typeface="Arial"/>
                <a:ea typeface="Arial"/>
                <a:cs typeface="Arial"/>
                <a:sym typeface="Arial"/>
              </a:rPr>
              <a:t>Test-case generation</a:t>
            </a:r>
            <a:endParaRPr b="0" i="0" sz="1400" u="none" cap="none" strike="noStrike">
              <a:solidFill>
                <a:srgbClr val="000000"/>
              </a:solidFill>
              <a:latin typeface="Arial"/>
              <a:ea typeface="Arial"/>
              <a:cs typeface="Arial"/>
              <a:sym typeface="Arial"/>
            </a:endParaRPr>
          </a:p>
          <a:p>
            <a:pPr indent="-285750" lvl="1" marL="742950" marR="0" rtl="0" algn="l">
              <a:lnSpc>
                <a:spcPct val="90000"/>
              </a:lnSpc>
              <a:spcBef>
                <a:spcPts val="900"/>
              </a:spcBef>
              <a:spcAft>
                <a:spcPts val="0"/>
              </a:spcAft>
              <a:buClr>
                <a:srgbClr val="46424D"/>
              </a:buClr>
              <a:buSzPts val="2400"/>
              <a:buFont typeface="Noto Sans Symbols"/>
              <a:buChar char="▪"/>
            </a:pPr>
            <a:r>
              <a:rPr b="0" i="0" lang="en-GB" sz="2400" u="none" cap="none" strike="noStrike">
                <a:solidFill>
                  <a:srgbClr val="46424D"/>
                </a:solidFill>
                <a:latin typeface="Arial"/>
                <a:ea typeface="Arial"/>
                <a:cs typeface="Arial"/>
                <a:sym typeface="Arial"/>
              </a:rPr>
              <a:t>Developing tests for requirements to check testability. </a:t>
            </a:r>
            <a:endParaRPr b="0" i="0" sz="1400" u="none" cap="none" strike="noStrike">
              <a:solidFill>
                <a:srgbClr val="000000"/>
              </a:solidFill>
              <a:latin typeface="Arial"/>
              <a:ea typeface="Arial"/>
              <a:cs typeface="Arial"/>
              <a:sym typeface="Arial"/>
            </a:endParaRPr>
          </a:p>
          <a:p>
            <a:pPr indent="-285750" lvl="1" marL="742950" marR="0" rtl="0" algn="l">
              <a:lnSpc>
                <a:spcPct val="90000"/>
              </a:lnSpc>
              <a:spcBef>
                <a:spcPts val="600"/>
              </a:spcBef>
              <a:spcAft>
                <a:spcPts val="0"/>
              </a:spcAft>
              <a:buClr>
                <a:srgbClr val="46424D"/>
              </a:buClr>
              <a:buSzPts val="2400"/>
              <a:buFont typeface="Noto Sans Symbols"/>
              <a:buChar char="▪"/>
            </a:pPr>
            <a:r>
              <a:rPr b="0" i="0" lang="en-GB" sz="2400" u="none" cap="none" strike="noStrike">
                <a:solidFill>
                  <a:srgbClr val="46424D"/>
                </a:solidFill>
                <a:latin typeface="Arial"/>
                <a:ea typeface="Arial"/>
                <a:cs typeface="Arial"/>
                <a:sym typeface="Arial"/>
              </a:rPr>
              <a:t>If the test is difficult to design, usually the related requirements are difficult to implement.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35"/>
          <p:cNvSpPr txBox="1"/>
          <p:nvPr>
            <p:ph type="title"/>
          </p:nvPr>
        </p:nvSpPr>
        <p:spPr>
          <a:xfrm>
            <a:off x="457200" y="274638"/>
            <a:ext cx="7293232"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GB"/>
              <a:t>Requirements management</a:t>
            </a:r>
            <a:endParaRPr/>
          </a:p>
        </p:txBody>
      </p:sp>
      <p:sp>
        <p:nvSpPr>
          <p:cNvPr id="329" name="Google Shape;329;p35"/>
          <p:cNvSpPr txBox="1"/>
          <p:nvPr>
            <p:ph idx="1" type="body"/>
          </p:nvPr>
        </p:nvSpPr>
        <p:spPr>
          <a:xfrm>
            <a:off x="179388" y="1676400"/>
            <a:ext cx="8615362" cy="4776788"/>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46424D"/>
              </a:buClr>
              <a:buSzPts val="2400"/>
              <a:buFont typeface="Noto Sans Symbols"/>
              <a:buChar char="✧"/>
            </a:pPr>
            <a:r>
              <a:rPr lang="en-GB" sz="2400"/>
              <a:t>The requirements for large systems are frequently changing.</a:t>
            </a:r>
            <a:endParaRPr/>
          </a:p>
          <a:p>
            <a:pPr indent="-342900" lvl="0" marL="342900" rtl="0" algn="l">
              <a:lnSpc>
                <a:spcPct val="100000"/>
              </a:lnSpc>
              <a:spcBef>
                <a:spcPts val="1200"/>
              </a:spcBef>
              <a:spcAft>
                <a:spcPts val="0"/>
              </a:spcAft>
              <a:buClr>
                <a:srgbClr val="46424D"/>
              </a:buClr>
              <a:buSzPts val="2400"/>
              <a:buFont typeface="Noto Sans Symbols"/>
              <a:buChar char="✧"/>
            </a:pPr>
            <a:r>
              <a:rPr lang="en-GB" sz="2400"/>
              <a:t>In fact, during the software process, the </a:t>
            </a:r>
            <a:r>
              <a:rPr b="1" i="1" lang="en-GB" sz="2400" u="sng"/>
              <a:t>stakeholders’ understanding of the problem</a:t>
            </a:r>
            <a:r>
              <a:rPr lang="en-GB" sz="2400"/>
              <a:t> is constantly changing.</a:t>
            </a:r>
            <a:endParaRPr/>
          </a:p>
          <a:p>
            <a:pPr indent="-342900" lvl="0" marL="342900" rtl="0" algn="l">
              <a:lnSpc>
                <a:spcPct val="100000"/>
              </a:lnSpc>
              <a:spcBef>
                <a:spcPts val="1200"/>
              </a:spcBef>
              <a:spcAft>
                <a:spcPts val="0"/>
              </a:spcAft>
              <a:buClr>
                <a:srgbClr val="46424D"/>
              </a:buClr>
              <a:buSzPts val="2400"/>
              <a:buFont typeface="Noto Sans Symbols"/>
              <a:buChar char="✧"/>
            </a:pPr>
            <a:r>
              <a:rPr lang="en-GB" sz="2400"/>
              <a:t>Requirements management is the process of managing </a:t>
            </a:r>
            <a:r>
              <a:rPr b="1" i="1" lang="en-GB" sz="2400" u="sng"/>
              <a:t>changing requirements</a:t>
            </a:r>
            <a:r>
              <a:rPr lang="en-GB" sz="2400"/>
              <a:t> during the </a:t>
            </a:r>
            <a:r>
              <a:rPr b="1" i="1" lang="en-GB" sz="2400" u="sng"/>
              <a:t>requirements engineering process</a:t>
            </a:r>
            <a:r>
              <a:rPr lang="en-GB" sz="2400"/>
              <a:t> and </a:t>
            </a:r>
            <a:r>
              <a:rPr b="1" i="1" lang="en-GB" sz="2400" u="sng"/>
              <a:t>system development.</a:t>
            </a:r>
            <a:endParaRPr/>
          </a:p>
          <a:p>
            <a:pPr indent="-342900" lvl="0" marL="342900" rtl="0" algn="l">
              <a:lnSpc>
                <a:spcPct val="100000"/>
              </a:lnSpc>
              <a:spcBef>
                <a:spcPts val="1200"/>
              </a:spcBef>
              <a:spcAft>
                <a:spcPts val="0"/>
              </a:spcAft>
              <a:buClr>
                <a:srgbClr val="46424D"/>
              </a:buClr>
              <a:buSzPts val="2400"/>
              <a:buFont typeface="Noto Sans Symbols"/>
              <a:buChar char="✧"/>
            </a:pPr>
            <a:r>
              <a:rPr lang="en-GB" sz="2400"/>
              <a:t>Requirements are inevitably incomplete and inconsistent</a:t>
            </a:r>
            <a:endParaRPr/>
          </a:p>
          <a:p>
            <a:pPr indent="-285750" lvl="1" marL="742950" rtl="0" algn="l">
              <a:lnSpc>
                <a:spcPct val="100000"/>
              </a:lnSpc>
              <a:spcBef>
                <a:spcPts val="900"/>
              </a:spcBef>
              <a:spcAft>
                <a:spcPts val="0"/>
              </a:spcAft>
              <a:buClr>
                <a:srgbClr val="46424D"/>
              </a:buClr>
              <a:buSzPts val="2000"/>
              <a:buChar char="▪"/>
            </a:pPr>
            <a:r>
              <a:rPr lang="en-GB" sz="2000"/>
              <a:t>New requirements emerge during the process as business needs change and a better understanding of the system is developed;</a:t>
            </a:r>
            <a:endParaRPr/>
          </a:p>
          <a:p>
            <a:pPr indent="-285750" lvl="1" marL="742950" rtl="0" algn="l">
              <a:lnSpc>
                <a:spcPct val="100000"/>
              </a:lnSpc>
              <a:spcBef>
                <a:spcPts val="600"/>
              </a:spcBef>
              <a:spcAft>
                <a:spcPts val="0"/>
              </a:spcAft>
              <a:buClr>
                <a:srgbClr val="46424D"/>
              </a:buClr>
              <a:buSzPts val="2000"/>
              <a:buChar char="▪"/>
            </a:pPr>
            <a:r>
              <a:rPr lang="en-GB" sz="2000"/>
              <a:t>Different viewpoints have different requirements and these are often contradictory.</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36"/>
          <p:cNvSpPr txBox="1"/>
          <p:nvPr>
            <p:ph type="title"/>
          </p:nvPr>
        </p:nvSpPr>
        <p:spPr>
          <a:xfrm>
            <a:off x="457200" y="274638"/>
            <a:ext cx="7293232"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GB"/>
              <a:t>Requirements management</a:t>
            </a:r>
            <a:endParaRPr/>
          </a:p>
        </p:txBody>
      </p:sp>
      <p:sp>
        <p:nvSpPr>
          <p:cNvPr id="335" name="Google Shape;335;p36"/>
          <p:cNvSpPr txBox="1"/>
          <p:nvPr>
            <p:ph idx="1" type="body"/>
          </p:nvPr>
        </p:nvSpPr>
        <p:spPr>
          <a:xfrm>
            <a:off x="179388" y="1700808"/>
            <a:ext cx="8615362" cy="4776788"/>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46424D"/>
              </a:buClr>
              <a:buSzPts val="2400"/>
              <a:buFont typeface="Noto Sans Symbols"/>
              <a:buChar char="✧"/>
            </a:pPr>
            <a:r>
              <a:rPr b="1" i="1" lang="en-GB" u="sng"/>
              <a:t>It is hard</a:t>
            </a:r>
            <a:r>
              <a:rPr lang="en-GB"/>
              <a:t> for the users and customers </a:t>
            </a:r>
            <a:r>
              <a:rPr b="1" i="1" lang="en-GB" u="sng"/>
              <a:t>to anticipate</a:t>
            </a:r>
            <a:r>
              <a:rPr lang="en-GB"/>
              <a:t> what effects the new system will have on the organization.</a:t>
            </a:r>
            <a:endParaRPr/>
          </a:p>
          <a:p>
            <a:pPr indent="-342900" lvl="0" marL="342900" rtl="0" algn="l">
              <a:lnSpc>
                <a:spcPct val="100000"/>
              </a:lnSpc>
              <a:spcBef>
                <a:spcPts val="1200"/>
              </a:spcBef>
              <a:spcAft>
                <a:spcPts val="0"/>
              </a:spcAft>
              <a:buClr>
                <a:srgbClr val="46424D"/>
              </a:buClr>
              <a:buSzPts val="2400"/>
              <a:buFont typeface="Arial"/>
              <a:buNone/>
            </a:pPr>
            <a:r>
              <a:t/>
            </a:r>
            <a:endParaRPr/>
          </a:p>
          <a:p>
            <a:pPr indent="-342900" lvl="0" marL="342900" rtl="0" algn="l">
              <a:lnSpc>
                <a:spcPct val="100000"/>
              </a:lnSpc>
              <a:spcBef>
                <a:spcPts val="1200"/>
              </a:spcBef>
              <a:spcAft>
                <a:spcPts val="0"/>
              </a:spcAft>
              <a:buClr>
                <a:srgbClr val="46424D"/>
              </a:buClr>
              <a:buSzPts val="2400"/>
              <a:buFont typeface="Noto Sans Symbols"/>
              <a:buChar char="✧"/>
            </a:pPr>
            <a:r>
              <a:rPr lang="en-GB"/>
              <a:t>Often, </a:t>
            </a:r>
            <a:r>
              <a:rPr b="1" i="1" lang="en-GB" u="sng"/>
              <a:t>only when the system has been deployed</a:t>
            </a:r>
            <a:r>
              <a:rPr lang="en-GB"/>
              <a:t>, new requirements inevitably emerge.</a:t>
            </a:r>
            <a:endParaRPr/>
          </a:p>
          <a:p>
            <a:pPr indent="-342900" lvl="0" marL="342900" rtl="0" algn="l">
              <a:lnSpc>
                <a:spcPct val="100000"/>
              </a:lnSpc>
              <a:spcBef>
                <a:spcPts val="1200"/>
              </a:spcBef>
              <a:spcAft>
                <a:spcPts val="0"/>
              </a:spcAft>
              <a:buClr>
                <a:srgbClr val="46424D"/>
              </a:buClr>
              <a:buSzPts val="2400"/>
              <a:buFont typeface="Arial"/>
              <a:buNone/>
            </a:pPr>
            <a:r>
              <a:t/>
            </a:r>
            <a:endParaRPr/>
          </a:p>
          <a:p>
            <a:pPr indent="-342900" lvl="0" marL="342900" rtl="0" algn="l">
              <a:lnSpc>
                <a:spcPct val="100000"/>
              </a:lnSpc>
              <a:spcBef>
                <a:spcPts val="1200"/>
              </a:spcBef>
              <a:spcAft>
                <a:spcPts val="0"/>
              </a:spcAft>
              <a:buClr>
                <a:srgbClr val="46424D"/>
              </a:buClr>
              <a:buSzPts val="2400"/>
              <a:buFont typeface="Noto Sans Symbols"/>
              <a:buChar char="✧"/>
            </a:pPr>
            <a:r>
              <a:rPr lang="en-GB"/>
              <a:t>This is mainly due to the fact that, </a:t>
            </a:r>
            <a:r>
              <a:rPr b="1" i="1" lang="en-GB" u="sng"/>
              <a:t>when the end-users have experience of the new system</a:t>
            </a:r>
            <a:r>
              <a:rPr lang="en-GB"/>
              <a:t>, they discover new needs and priority.</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37"/>
          <p:cNvSpPr txBox="1"/>
          <p:nvPr>
            <p:ph type="title"/>
          </p:nvPr>
        </p:nvSpPr>
        <p:spPr>
          <a:xfrm>
            <a:off x="457200" y="274638"/>
            <a:ext cx="7293232"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GB"/>
              <a:t>Requirements change</a:t>
            </a:r>
            <a:endParaRPr/>
          </a:p>
        </p:txBody>
      </p:sp>
      <p:sp>
        <p:nvSpPr>
          <p:cNvPr id="341" name="Google Shape;341;p37"/>
          <p:cNvSpPr txBox="1"/>
          <p:nvPr>
            <p:ph idx="1" type="body"/>
          </p:nvPr>
        </p:nvSpPr>
        <p:spPr>
          <a:xfrm>
            <a:off x="34262" y="1700463"/>
            <a:ext cx="8785225" cy="4705350"/>
          </a:xfrm>
          <a:prstGeom prst="rect">
            <a:avLst/>
          </a:prstGeom>
          <a:noFill/>
          <a:ln>
            <a:noFill/>
          </a:ln>
        </p:spPr>
        <p:txBody>
          <a:bodyPr anchorCtr="0" anchor="t" bIns="45700" lIns="91425" spcFirstLastPara="1" rIns="91425" wrap="square" tIns="45700">
            <a:noAutofit/>
          </a:bodyPr>
          <a:lstStyle/>
          <a:p>
            <a:pPr indent="-533400" lvl="0" marL="533400" rtl="0" algn="just">
              <a:lnSpc>
                <a:spcPct val="90000"/>
              </a:lnSpc>
              <a:spcBef>
                <a:spcPts val="0"/>
              </a:spcBef>
              <a:spcAft>
                <a:spcPts val="0"/>
              </a:spcAft>
              <a:buClr>
                <a:srgbClr val="46424D"/>
              </a:buClr>
              <a:buSzPts val="2400"/>
              <a:buFont typeface="Arial"/>
              <a:buAutoNum type="arabicPeriod"/>
            </a:pPr>
            <a:r>
              <a:rPr lang="en-GB"/>
              <a:t>The priority of requirements from different viewpoints changes during the development process. </a:t>
            </a:r>
            <a:r>
              <a:rPr b="1" i="1" lang="en-GB" u="sng"/>
              <a:t>Conflicts</a:t>
            </a:r>
            <a:r>
              <a:rPr lang="en-GB"/>
              <a:t> have to inevitably </a:t>
            </a:r>
            <a:r>
              <a:rPr b="1" i="1" lang="en-GB" u="sng"/>
              <a:t>converge</a:t>
            </a:r>
            <a:r>
              <a:rPr lang="en-GB"/>
              <a:t> in a </a:t>
            </a:r>
            <a:r>
              <a:rPr b="1" i="1" lang="en-GB" u="sng"/>
              <a:t>compromise</a:t>
            </a:r>
            <a:r>
              <a:rPr lang="en-GB"/>
              <a:t>. </a:t>
            </a:r>
            <a:endParaRPr/>
          </a:p>
          <a:p>
            <a:pPr indent="-533400" lvl="0" marL="533400" rtl="0" algn="just">
              <a:lnSpc>
                <a:spcPct val="90000"/>
              </a:lnSpc>
              <a:spcBef>
                <a:spcPts val="1200"/>
              </a:spcBef>
              <a:spcAft>
                <a:spcPts val="0"/>
              </a:spcAft>
              <a:buClr>
                <a:srgbClr val="46424D"/>
              </a:buClr>
              <a:buSzPts val="2400"/>
              <a:buFont typeface="Arial"/>
              <a:buAutoNum type="arabicPeriod"/>
            </a:pPr>
            <a:r>
              <a:rPr lang="en-GB"/>
              <a:t>System customers may specify requirements from a </a:t>
            </a:r>
            <a:r>
              <a:rPr b="1" i="1" lang="en-GB" u="sng"/>
              <a:t>business perspective that conflict with end-user</a:t>
            </a:r>
            <a:r>
              <a:rPr lang="en-GB"/>
              <a:t> requirements. </a:t>
            </a:r>
            <a:endParaRPr/>
          </a:p>
          <a:p>
            <a:pPr indent="-533400" lvl="0" marL="533400" rtl="0" algn="just">
              <a:lnSpc>
                <a:spcPct val="90000"/>
              </a:lnSpc>
              <a:spcBef>
                <a:spcPts val="1200"/>
              </a:spcBef>
              <a:spcAft>
                <a:spcPts val="0"/>
              </a:spcAft>
              <a:buClr>
                <a:srgbClr val="46424D"/>
              </a:buClr>
              <a:buSzPts val="2400"/>
              <a:buFont typeface="Arial"/>
              <a:buAutoNum type="arabicPeriod"/>
            </a:pPr>
            <a:r>
              <a:rPr lang="en-GB"/>
              <a:t>The </a:t>
            </a:r>
            <a:r>
              <a:rPr b="1" i="1" lang="en-GB" u="sng"/>
              <a:t>business and technical</a:t>
            </a:r>
            <a:r>
              <a:rPr lang="en-GB"/>
              <a:t> environment of the system </a:t>
            </a:r>
            <a:r>
              <a:rPr b="1" i="1" lang="en-GB" u="sng"/>
              <a:t>changes</a:t>
            </a:r>
            <a:r>
              <a:rPr lang="en-GB"/>
              <a:t> during its development.</a:t>
            </a:r>
            <a:endParaRPr/>
          </a:p>
          <a:p>
            <a:pPr indent="-533400" lvl="0" marL="533400" rtl="0" algn="just">
              <a:lnSpc>
                <a:spcPct val="90000"/>
              </a:lnSpc>
              <a:spcBef>
                <a:spcPts val="1200"/>
              </a:spcBef>
              <a:spcAft>
                <a:spcPts val="0"/>
              </a:spcAft>
              <a:buClr>
                <a:srgbClr val="46424D"/>
              </a:buClr>
              <a:buSzPts val="2400"/>
              <a:buFont typeface="Arial"/>
              <a:buAutoNum type="arabicPeriod"/>
            </a:pPr>
            <a:r>
              <a:rPr lang="en-GB"/>
              <a:t>New hardware, new interface, business priority, new regulations, etc.</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38"/>
          <p:cNvSpPr txBox="1"/>
          <p:nvPr>
            <p:ph type="title"/>
          </p:nvPr>
        </p:nvSpPr>
        <p:spPr>
          <a:xfrm>
            <a:off x="0" y="116632"/>
            <a:ext cx="7804150" cy="1223963"/>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GB" sz="2800"/>
              <a:t>Requirement changes and the requirements management </a:t>
            </a:r>
            <a:endParaRPr/>
          </a:p>
        </p:txBody>
      </p:sp>
      <p:sp>
        <p:nvSpPr>
          <p:cNvPr id="347" name="Google Shape;347;p38"/>
          <p:cNvSpPr txBox="1"/>
          <p:nvPr>
            <p:ph idx="1" type="body"/>
          </p:nvPr>
        </p:nvSpPr>
        <p:spPr>
          <a:xfrm>
            <a:off x="323528" y="1676400"/>
            <a:ext cx="8471222" cy="4776788"/>
          </a:xfrm>
          <a:prstGeom prst="rect">
            <a:avLst/>
          </a:prstGeom>
          <a:noFill/>
          <a:ln>
            <a:noFill/>
          </a:ln>
        </p:spPr>
        <p:txBody>
          <a:bodyPr anchorCtr="0" anchor="t" bIns="45700" lIns="91425" spcFirstLastPara="1" rIns="91425" wrap="square" tIns="45700">
            <a:noAutofit/>
          </a:bodyPr>
          <a:lstStyle/>
          <a:p>
            <a:pPr indent="-342900" lvl="0" marL="342900" rtl="0" algn="just">
              <a:lnSpc>
                <a:spcPct val="100000"/>
              </a:lnSpc>
              <a:spcBef>
                <a:spcPts val="0"/>
              </a:spcBef>
              <a:spcAft>
                <a:spcPts val="0"/>
              </a:spcAft>
              <a:buClr>
                <a:srgbClr val="46424D"/>
              </a:buClr>
              <a:buSzPts val="2400"/>
              <a:buFont typeface="Arial"/>
              <a:buNone/>
            </a:pPr>
            <a:r>
              <a:rPr lang="en-GB"/>
              <a:t>The </a:t>
            </a:r>
            <a:r>
              <a:rPr b="1" i="1" lang="en-GB" u="sng"/>
              <a:t>requirements management is the process</a:t>
            </a:r>
            <a:r>
              <a:rPr lang="en-GB"/>
              <a:t> of identifying, understanding and controlling changes to system requirements.</a:t>
            </a:r>
            <a:endParaRPr/>
          </a:p>
          <a:p>
            <a:pPr indent="-342900" lvl="0" marL="342900" rtl="0" algn="just">
              <a:lnSpc>
                <a:spcPct val="100000"/>
              </a:lnSpc>
              <a:spcBef>
                <a:spcPts val="1200"/>
              </a:spcBef>
              <a:spcAft>
                <a:spcPts val="0"/>
              </a:spcAft>
              <a:buClr>
                <a:srgbClr val="46424D"/>
              </a:buClr>
              <a:buSzPts val="2400"/>
              <a:buChar char="✧"/>
            </a:pPr>
            <a:r>
              <a:rPr lang="en-GB"/>
              <a:t>It might be useful </a:t>
            </a:r>
            <a:r>
              <a:rPr b="1" i="1" lang="en-GB" u="sng"/>
              <a:t>to keep track of individual requirements and maintain links</a:t>
            </a:r>
            <a:r>
              <a:rPr lang="en-GB"/>
              <a:t> between dependent requirements so that you can asset the impact of requirements changes.</a:t>
            </a:r>
            <a:endParaRPr/>
          </a:p>
          <a:p>
            <a:pPr indent="-342900" lvl="0" marL="342900" rtl="0" algn="just">
              <a:lnSpc>
                <a:spcPct val="100000"/>
              </a:lnSpc>
              <a:spcBef>
                <a:spcPts val="1200"/>
              </a:spcBef>
              <a:spcAft>
                <a:spcPts val="0"/>
              </a:spcAft>
              <a:buClr>
                <a:srgbClr val="46424D"/>
              </a:buClr>
              <a:buSzPts val="2400"/>
              <a:buChar char="✧"/>
            </a:pPr>
            <a:r>
              <a:rPr lang="en-GB"/>
              <a:t>The process of requirements management </a:t>
            </a:r>
            <a:r>
              <a:rPr b="1" i="1" lang="en-GB" u="sng"/>
              <a:t>should start as soon as</a:t>
            </a:r>
            <a:r>
              <a:rPr lang="en-GB"/>
              <a:t> a draft a version of the requirement document is available.</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39"/>
          <p:cNvSpPr txBox="1"/>
          <p:nvPr>
            <p:ph type="title"/>
          </p:nvPr>
        </p:nvSpPr>
        <p:spPr>
          <a:xfrm>
            <a:off x="457200" y="274638"/>
            <a:ext cx="7293232" cy="1143000"/>
          </a:xfrm>
          <a:prstGeom prst="rect">
            <a:avLst/>
          </a:prstGeom>
          <a:noFill/>
          <a:ln>
            <a:noFill/>
          </a:ln>
        </p:spPr>
        <p:txBody>
          <a:bodyPr anchorCtr="0" anchor="ctr" bIns="44450" lIns="90475" spcFirstLastPara="1" rIns="90475" wrap="square" tIns="44450">
            <a:noAutofit/>
          </a:bodyPr>
          <a:lstStyle/>
          <a:p>
            <a:pPr indent="0" lvl="0" marL="0" rtl="0" algn="l">
              <a:lnSpc>
                <a:spcPct val="100000"/>
              </a:lnSpc>
              <a:spcBef>
                <a:spcPts val="0"/>
              </a:spcBef>
              <a:spcAft>
                <a:spcPts val="0"/>
              </a:spcAft>
              <a:buSzPts val="1400"/>
              <a:buNone/>
            </a:pPr>
            <a:r>
              <a:rPr lang="en-GB"/>
              <a:t>Requirements evolution</a:t>
            </a:r>
            <a:endParaRPr/>
          </a:p>
        </p:txBody>
      </p:sp>
      <p:sp>
        <p:nvSpPr>
          <p:cNvPr id="353" name="Google Shape;353;p39"/>
          <p:cNvSpPr/>
          <p:nvPr/>
        </p:nvSpPr>
        <p:spPr>
          <a:xfrm>
            <a:off x="533400" y="1752600"/>
            <a:ext cx="8077200" cy="4267200"/>
          </a:xfrm>
          <a:prstGeom prst="rect">
            <a:avLst/>
          </a:prstGeom>
          <a:solidFill>
            <a:srgbClr val="CC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1" sz="2400" u="none" cap="none" strike="noStrike">
              <a:solidFill>
                <a:schemeClr val="dk1"/>
              </a:solidFill>
              <a:latin typeface="Times"/>
              <a:ea typeface="Times"/>
              <a:cs typeface="Times"/>
              <a:sym typeface="Times"/>
            </a:endParaRPr>
          </a:p>
        </p:txBody>
      </p:sp>
      <p:pic>
        <p:nvPicPr>
          <p:cNvPr id="354" name="Google Shape;354;p39"/>
          <p:cNvPicPr preferRelativeResize="0"/>
          <p:nvPr/>
        </p:nvPicPr>
        <p:blipFill rotWithShape="1">
          <a:blip r:embed="rId3">
            <a:alphaModFix/>
          </a:blip>
          <a:srcRect b="0" l="0" r="0" t="0"/>
          <a:stretch/>
        </p:blipFill>
        <p:spPr>
          <a:xfrm>
            <a:off x="1371600" y="2362200"/>
            <a:ext cx="6248400" cy="3138488"/>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4"/>
          <p:cNvSpPr txBox="1"/>
          <p:nvPr>
            <p:ph type="title"/>
          </p:nvPr>
        </p:nvSpPr>
        <p:spPr>
          <a:xfrm>
            <a:off x="457200" y="274638"/>
            <a:ext cx="7293232" cy="1143000"/>
          </a:xfrm>
          <a:prstGeom prst="rect">
            <a:avLst/>
          </a:prstGeom>
          <a:noFill/>
          <a:ln>
            <a:noFill/>
          </a:ln>
        </p:spPr>
        <p:txBody>
          <a:bodyPr anchorCtr="0" anchor="ctr" bIns="44450" lIns="90475" spcFirstLastPara="1" rIns="90475" wrap="square" tIns="44450">
            <a:noAutofit/>
          </a:bodyPr>
          <a:lstStyle/>
          <a:p>
            <a:pPr indent="0" lvl="0" marL="0" rtl="0" algn="l">
              <a:lnSpc>
                <a:spcPct val="100000"/>
              </a:lnSpc>
              <a:spcBef>
                <a:spcPts val="0"/>
              </a:spcBef>
              <a:spcAft>
                <a:spcPts val="0"/>
              </a:spcAft>
              <a:buSzPts val="1400"/>
              <a:buNone/>
            </a:pPr>
            <a:r>
              <a:rPr lang="en-GB"/>
              <a:t>What is a requirements?</a:t>
            </a:r>
            <a:endParaRPr/>
          </a:p>
        </p:txBody>
      </p:sp>
      <p:sp>
        <p:nvSpPr>
          <p:cNvPr id="111" name="Google Shape;111;p4"/>
          <p:cNvSpPr txBox="1"/>
          <p:nvPr>
            <p:ph idx="1" type="body"/>
          </p:nvPr>
        </p:nvSpPr>
        <p:spPr>
          <a:xfrm>
            <a:off x="457200" y="1600200"/>
            <a:ext cx="8229600" cy="4525963"/>
          </a:xfrm>
          <a:prstGeom prst="rect">
            <a:avLst/>
          </a:prstGeom>
          <a:noFill/>
          <a:ln>
            <a:noFill/>
          </a:ln>
        </p:spPr>
        <p:txBody>
          <a:bodyPr anchorCtr="0" anchor="t" bIns="44450" lIns="90475" spcFirstLastPara="1" rIns="90475" wrap="square" tIns="44450">
            <a:noAutofit/>
          </a:bodyPr>
          <a:lstStyle/>
          <a:p>
            <a:pPr indent="-342900" lvl="0" marL="342900" rtl="0" algn="l">
              <a:lnSpc>
                <a:spcPct val="90000"/>
              </a:lnSpc>
              <a:spcBef>
                <a:spcPts val="0"/>
              </a:spcBef>
              <a:spcAft>
                <a:spcPts val="0"/>
              </a:spcAft>
              <a:buClr>
                <a:srgbClr val="46424D"/>
              </a:buClr>
              <a:buSzPts val="2400"/>
              <a:buChar char="✧"/>
            </a:pPr>
            <a:r>
              <a:rPr lang="en-GB"/>
              <a:t>It </a:t>
            </a:r>
            <a:r>
              <a:rPr lang="en-GB" u="sng"/>
              <a:t>may range from a high-level abstract </a:t>
            </a:r>
            <a:r>
              <a:rPr b="1" lang="en-GB" u="sng"/>
              <a:t>statement of a service or of a system constraint </a:t>
            </a:r>
            <a:r>
              <a:rPr lang="en-GB"/>
              <a:t>to a detailed mathematical functional specification.</a:t>
            </a:r>
            <a:endParaRPr/>
          </a:p>
          <a:p>
            <a:pPr indent="-342900" lvl="0" marL="342900" rtl="0" algn="l">
              <a:lnSpc>
                <a:spcPct val="90000"/>
              </a:lnSpc>
              <a:spcBef>
                <a:spcPts val="1200"/>
              </a:spcBef>
              <a:spcAft>
                <a:spcPts val="0"/>
              </a:spcAft>
              <a:buClr>
                <a:srgbClr val="46424D"/>
              </a:buClr>
              <a:buSzPts val="2400"/>
              <a:buChar char="✧"/>
            </a:pPr>
            <a:r>
              <a:rPr lang="en-GB"/>
              <a:t>This is inevitable as requirements may serve a dual function</a:t>
            </a:r>
            <a:endParaRPr/>
          </a:p>
          <a:p>
            <a:pPr indent="-285750" lvl="1" marL="742950" rtl="0" algn="l">
              <a:lnSpc>
                <a:spcPct val="90000"/>
              </a:lnSpc>
              <a:spcBef>
                <a:spcPts val="900"/>
              </a:spcBef>
              <a:spcAft>
                <a:spcPts val="0"/>
              </a:spcAft>
              <a:buClr>
                <a:srgbClr val="46424D"/>
              </a:buClr>
              <a:buSzPts val="2000"/>
              <a:buChar char="▪"/>
            </a:pPr>
            <a:r>
              <a:rPr lang="en-GB" u="sng"/>
              <a:t>May be the basis for a bid for a contract – therefore must be open to interpretation;</a:t>
            </a:r>
            <a:endParaRPr/>
          </a:p>
          <a:p>
            <a:pPr indent="-285750" lvl="1" marL="742950" rtl="0" algn="l">
              <a:lnSpc>
                <a:spcPct val="90000"/>
              </a:lnSpc>
              <a:spcBef>
                <a:spcPts val="600"/>
              </a:spcBef>
              <a:spcAft>
                <a:spcPts val="0"/>
              </a:spcAft>
              <a:buClr>
                <a:srgbClr val="46424D"/>
              </a:buClr>
              <a:buSzPts val="2000"/>
              <a:buChar char="▪"/>
            </a:pPr>
            <a:r>
              <a:rPr lang="en-GB" u="sng"/>
              <a:t>May be the basis for the contract itself – therefore must be defined in detail;</a:t>
            </a:r>
            <a:endParaRPr/>
          </a:p>
          <a:p>
            <a:pPr indent="-285750" lvl="1" marL="742950" rtl="0" algn="l">
              <a:lnSpc>
                <a:spcPct val="90000"/>
              </a:lnSpc>
              <a:spcBef>
                <a:spcPts val="600"/>
              </a:spcBef>
              <a:spcAft>
                <a:spcPts val="0"/>
              </a:spcAft>
              <a:buClr>
                <a:srgbClr val="46424D"/>
              </a:buClr>
              <a:buSzPts val="2000"/>
              <a:buChar char="▪"/>
            </a:pPr>
            <a:r>
              <a:rPr lang="en-GB"/>
              <a:t>Both these statements may be called requirements.</a:t>
            </a:r>
            <a:endParaRPr/>
          </a:p>
        </p:txBody>
      </p:sp>
      <p:sp>
        <p:nvSpPr>
          <p:cNvPr id="112" name="Google Shape;112;p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GB"/>
              <a:t>‹#›</a:t>
            </a:fld>
            <a:endParaRPr/>
          </a:p>
        </p:txBody>
      </p:sp>
      <p:sp>
        <p:nvSpPr>
          <p:cNvPr id="113" name="Google Shape;113;p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GB"/>
              <a:t>Chapter 4 Requirements engineering</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40"/>
          <p:cNvSpPr txBox="1"/>
          <p:nvPr>
            <p:ph type="title"/>
          </p:nvPr>
        </p:nvSpPr>
        <p:spPr>
          <a:xfrm>
            <a:off x="381000" y="266700"/>
            <a:ext cx="8153400" cy="1104900"/>
          </a:xfrm>
          <a:prstGeom prst="rect">
            <a:avLst/>
          </a:prstGeom>
          <a:noFill/>
          <a:ln>
            <a:noFill/>
          </a:ln>
        </p:spPr>
        <p:txBody>
          <a:bodyPr anchorCtr="0" anchor="ctr" bIns="44450" lIns="90475" spcFirstLastPara="1" rIns="90475" wrap="square" tIns="44450">
            <a:noAutofit/>
          </a:bodyPr>
          <a:lstStyle/>
          <a:p>
            <a:pPr indent="0" lvl="0" marL="0" rtl="0" algn="l">
              <a:lnSpc>
                <a:spcPct val="100000"/>
              </a:lnSpc>
              <a:spcBef>
                <a:spcPts val="0"/>
              </a:spcBef>
              <a:spcAft>
                <a:spcPts val="0"/>
              </a:spcAft>
              <a:buSzPts val="1400"/>
              <a:buNone/>
            </a:pPr>
            <a:r>
              <a:rPr lang="en-GB"/>
              <a:t>Enduring and volatile requirements</a:t>
            </a:r>
            <a:endParaRPr/>
          </a:p>
        </p:txBody>
      </p:sp>
      <p:sp>
        <p:nvSpPr>
          <p:cNvPr id="360" name="Google Shape;360;p40"/>
          <p:cNvSpPr txBox="1"/>
          <p:nvPr>
            <p:ph idx="1" type="body"/>
          </p:nvPr>
        </p:nvSpPr>
        <p:spPr>
          <a:xfrm>
            <a:off x="179388" y="1676400"/>
            <a:ext cx="8856662" cy="4776788"/>
          </a:xfrm>
          <a:prstGeom prst="rect">
            <a:avLst/>
          </a:prstGeom>
          <a:noFill/>
          <a:ln>
            <a:noFill/>
          </a:ln>
        </p:spPr>
        <p:txBody>
          <a:bodyPr anchorCtr="0" anchor="t" bIns="44450" lIns="90475" spcFirstLastPara="1" rIns="90475" wrap="square" tIns="44450">
            <a:noAutofit/>
          </a:bodyPr>
          <a:lstStyle/>
          <a:p>
            <a:pPr indent="-342900" lvl="0" marL="342900" rtl="0" algn="l">
              <a:lnSpc>
                <a:spcPct val="100000"/>
              </a:lnSpc>
              <a:spcBef>
                <a:spcPts val="0"/>
              </a:spcBef>
              <a:spcAft>
                <a:spcPts val="0"/>
              </a:spcAft>
              <a:buClr>
                <a:schemeClr val="dk1"/>
              </a:buClr>
              <a:buSzPts val="2400"/>
              <a:buFont typeface="Noto Sans Symbols"/>
              <a:buChar char="✧"/>
            </a:pPr>
            <a:r>
              <a:rPr lang="en-GB" sz="2400">
                <a:solidFill>
                  <a:schemeClr val="dk1"/>
                </a:solidFill>
              </a:rPr>
              <a:t>From an </a:t>
            </a:r>
            <a:r>
              <a:rPr b="1" i="1" lang="en-GB" sz="2400" u="sng">
                <a:solidFill>
                  <a:schemeClr val="dk1"/>
                </a:solidFill>
              </a:rPr>
              <a:t>evolution perspective</a:t>
            </a:r>
            <a:r>
              <a:rPr lang="en-GB" sz="2400">
                <a:solidFill>
                  <a:schemeClr val="dk1"/>
                </a:solidFill>
              </a:rPr>
              <a:t>, requirements fall into two classes:</a:t>
            </a:r>
            <a:endParaRPr/>
          </a:p>
          <a:p>
            <a:pPr indent="-342900" lvl="0" marL="342900" rtl="0" algn="l">
              <a:lnSpc>
                <a:spcPct val="100000"/>
              </a:lnSpc>
              <a:spcBef>
                <a:spcPts val="1200"/>
              </a:spcBef>
              <a:spcAft>
                <a:spcPts val="0"/>
              </a:spcAft>
              <a:buClr>
                <a:srgbClr val="FF0000"/>
              </a:buClr>
              <a:buSzPts val="2400"/>
              <a:buFont typeface="Noto Sans Symbols"/>
              <a:buChar char="✧"/>
            </a:pPr>
            <a:r>
              <a:rPr lang="en-GB" sz="2400">
                <a:solidFill>
                  <a:srgbClr val="FF0000"/>
                </a:solidFill>
              </a:rPr>
              <a:t>Enduring requirements</a:t>
            </a:r>
            <a:r>
              <a:rPr lang="en-GB" sz="2400"/>
              <a:t>. Stable requirements derived from the </a:t>
            </a:r>
            <a:r>
              <a:rPr b="1" i="1" lang="en-GB" sz="2400" u="sng"/>
              <a:t>core activity</a:t>
            </a:r>
            <a:r>
              <a:rPr lang="en-GB" sz="2400"/>
              <a:t> of the customer organisation and </a:t>
            </a:r>
            <a:r>
              <a:rPr b="1" i="1" lang="en-GB" sz="2400" u="sng"/>
              <a:t>relate directly to the domain</a:t>
            </a:r>
            <a:r>
              <a:rPr lang="en-GB" sz="2400"/>
              <a:t> of the system. </a:t>
            </a:r>
            <a:endParaRPr/>
          </a:p>
          <a:p>
            <a:pPr indent="-285750" lvl="1" marL="742950" rtl="0" algn="l">
              <a:lnSpc>
                <a:spcPct val="100000"/>
              </a:lnSpc>
              <a:spcBef>
                <a:spcPts val="900"/>
              </a:spcBef>
              <a:spcAft>
                <a:spcPts val="0"/>
              </a:spcAft>
              <a:buClr>
                <a:srgbClr val="46424D"/>
              </a:buClr>
              <a:buSzPts val="2000"/>
              <a:buChar char="▪"/>
            </a:pPr>
            <a:r>
              <a:rPr lang="en-GB" sz="2000"/>
              <a:t>E.g., In a hospital, requirements will always relate to doctors, nurses, etc. </a:t>
            </a:r>
            <a:endParaRPr/>
          </a:p>
          <a:p>
            <a:pPr indent="-285750" lvl="1" marL="742950" rtl="0" algn="l">
              <a:lnSpc>
                <a:spcPct val="100000"/>
              </a:lnSpc>
              <a:spcBef>
                <a:spcPts val="600"/>
              </a:spcBef>
              <a:spcAft>
                <a:spcPts val="0"/>
              </a:spcAft>
              <a:buClr>
                <a:srgbClr val="46424D"/>
              </a:buClr>
              <a:buSzPts val="2000"/>
              <a:buChar char="▪"/>
            </a:pPr>
            <a:r>
              <a:rPr lang="en-GB" sz="2000"/>
              <a:t>These requirements may be derived from a </a:t>
            </a:r>
            <a:r>
              <a:rPr b="1" i="1" lang="en-GB" sz="2000" u="sng"/>
              <a:t>domain conceptual models</a:t>
            </a:r>
            <a:r>
              <a:rPr lang="en-GB" sz="2000"/>
              <a:t> that show </a:t>
            </a:r>
            <a:r>
              <a:rPr b="1" i="1" lang="en-GB" sz="2000" u="sng"/>
              <a:t>entities and relations</a:t>
            </a:r>
            <a:r>
              <a:rPr lang="en-GB" sz="2000"/>
              <a:t> between them.</a:t>
            </a:r>
            <a:endParaRPr/>
          </a:p>
          <a:p>
            <a:pPr indent="-342900" lvl="0" marL="342900" rtl="0" algn="l">
              <a:lnSpc>
                <a:spcPct val="100000"/>
              </a:lnSpc>
              <a:spcBef>
                <a:spcPts val="900"/>
              </a:spcBef>
              <a:spcAft>
                <a:spcPts val="0"/>
              </a:spcAft>
              <a:buClr>
                <a:srgbClr val="FF0000"/>
              </a:buClr>
              <a:buSzPts val="2400"/>
              <a:buFont typeface="Noto Sans Symbols"/>
              <a:buChar char="✧"/>
            </a:pPr>
            <a:r>
              <a:rPr lang="en-GB" sz="2400">
                <a:solidFill>
                  <a:srgbClr val="FF0000"/>
                </a:solidFill>
              </a:rPr>
              <a:t>Volatile requirements</a:t>
            </a:r>
            <a:r>
              <a:rPr lang="en-GB" sz="2400"/>
              <a:t>. Requirements which </a:t>
            </a:r>
            <a:r>
              <a:rPr b="1" i="1" lang="en-GB" sz="2400" u="sng"/>
              <a:t>change during development or when the system is in use</a:t>
            </a:r>
            <a:r>
              <a:rPr lang="en-GB" sz="2400"/>
              <a:t>.</a:t>
            </a:r>
            <a:endParaRPr/>
          </a:p>
          <a:p>
            <a:pPr indent="-285750" lvl="1" marL="742950" rtl="0" algn="l">
              <a:lnSpc>
                <a:spcPct val="100000"/>
              </a:lnSpc>
              <a:spcBef>
                <a:spcPts val="900"/>
              </a:spcBef>
              <a:spcAft>
                <a:spcPts val="0"/>
              </a:spcAft>
              <a:buClr>
                <a:srgbClr val="46424D"/>
              </a:buClr>
              <a:buSzPts val="2000"/>
              <a:buChar char="▪"/>
            </a:pPr>
            <a:r>
              <a:rPr lang="en-GB" sz="2000"/>
              <a:t>E.g., In a hospital, requirements derived from healthcare policy;</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41"/>
          <p:cNvSpPr txBox="1"/>
          <p:nvPr>
            <p:ph type="title"/>
          </p:nvPr>
        </p:nvSpPr>
        <p:spPr>
          <a:xfrm>
            <a:off x="457200" y="274638"/>
            <a:ext cx="7293232"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GB" sz="3600"/>
              <a:t>Requirements management planning</a:t>
            </a:r>
            <a:endParaRPr/>
          </a:p>
        </p:txBody>
      </p:sp>
      <p:sp>
        <p:nvSpPr>
          <p:cNvPr id="366" name="Google Shape;366;p41"/>
          <p:cNvSpPr txBox="1"/>
          <p:nvPr>
            <p:ph idx="1" type="body"/>
          </p:nvPr>
        </p:nvSpPr>
        <p:spPr>
          <a:xfrm>
            <a:off x="179388" y="1484313"/>
            <a:ext cx="8964612" cy="4968875"/>
          </a:xfrm>
          <a:prstGeom prst="rect">
            <a:avLst/>
          </a:prstGeom>
          <a:noFill/>
          <a:ln>
            <a:noFill/>
          </a:ln>
        </p:spPr>
        <p:txBody>
          <a:bodyPr anchorCtr="0" anchor="t" bIns="45700" lIns="91425" spcFirstLastPara="1" rIns="91425" wrap="square" tIns="45700">
            <a:noAutofit/>
          </a:bodyPr>
          <a:lstStyle/>
          <a:p>
            <a:pPr indent="-342900" lvl="0" marL="342900" rtl="0" algn="l">
              <a:lnSpc>
                <a:spcPct val="80000"/>
              </a:lnSpc>
              <a:spcBef>
                <a:spcPts val="0"/>
              </a:spcBef>
              <a:spcAft>
                <a:spcPts val="0"/>
              </a:spcAft>
              <a:buClr>
                <a:srgbClr val="46424D"/>
              </a:buClr>
              <a:buSzPts val="2400"/>
              <a:buChar char="✧"/>
            </a:pPr>
            <a:r>
              <a:rPr lang="en-GB" sz="2400"/>
              <a:t>Since the RE process is very expensive, it might be useful to establish a planning.  </a:t>
            </a:r>
            <a:endParaRPr/>
          </a:p>
          <a:p>
            <a:pPr indent="-342900" lvl="0" marL="342900" rtl="0" algn="l">
              <a:lnSpc>
                <a:spcPct val="80000"/>
              </a:lnSpc>
              <a:spcBef>
                <a:spcPts val="1200"/>
              </a:spcBef>
              <a:spcAft>
                <a:spcPts val="0"/>
              </a:spcAft>
              <a:buClr>
                <a:srgbClr val="46424D"/>
              </a:buClr>
              <a:buSzPts val="2400"/>
              <a:buChar char="✧"/>
            </a:pPr>
            <a:r>
              <a:rPr lang="en-GB" sz="2400"/>
              <a:t>In fact, during the requirements engineering process, you have to plan:</a:t>
            </a:r>
            <a:endParaRPr/>
          </a:p>
          <a:p>
            <a:pPr indent="-285750" lvl="1" marL="742950" rtl="0" algn="l">
              <a:lnSpc>
                <a:spcPct val="80000"/>
              </a:lnSpc>
              <a:spcBef>
                <a:spcPts val="900"/>
              </a:spcBef>
              <a:spcAft>
                <a:spcPts val="0"/>
              </a:spcAft>
              <a:buClr>
                <a:schemeClr val="accent1"/>
              </a:buClr>
              <a:buSzPts val="2000"/>
              <a:buChar char="▪"/>
            </a:pPr>
            <a:r>
              <a:rPr b="1" i="1" lang="en-GB" sz="2000" u="sng">
                <a:solidFill>
                  <a:schemeClr val="accent1"/>
                </a:solidFill>
              </a:rPr>
              <a:t>Requirements identification</a:t>
            </a:r>
            <a:endParaRPr/>
          </a:p>
          <a:p>
            <a:pPr indent="-228600" lvl="2" marL="1143000" rtl="0" algn="l">
              <a:lnSpc>
                <a:spcPct val="80000"/>
              </a:lnSpc>
              <a:spcBef>
                <a:spcPts val="660"/>
              </a:spcBef>
              <a:spcAft>
                <a:spcPts val="0"/>
              </a:spcAft>
              <a:buClr>
                <a:srgbClr val="46424D"/>
              </a:buClr>
              <a:buSzPts val="1800"/>
              <a:buChar char="•"/>
            </a:pPr>
            <a:r>
              <a:rPr lang="en-GB" sz="1800"/>
              <a:t> How requirements are individually identified; they should be uniquely 	identified in order to keep a better traceability.</a:t>
            </a:r>
            <a:endParaRPr/>
          </a:p>
          <a:p>
            <a:pPr indent="-285750" lvl="1" marL="742950" rtl="0" algn="l">
              <a:lnSpc>
                <a:spcPct val="80000"/>
              </a:lnSpc>
              <a:spcBef>
                <a:spcPts val="300"/>
              </a:spcBef>
              <a:spcAft>
                <a:spcPts val="0"/>
              </a:spcAft>
              <a:buClr>
                <a:schemeClr val="accent1"/>
              </a:buClr>
              <a:buSzPts val="2000"/>
              <a:buChar char="▪"/>
            </a:pPr>
            <a:r>
              <a:rPr b="1" i="1" lang="en-GB" sz="2000" u="sng">
                <a:solidFill>
                  <a:schemeClr val="accent1"/>
                </a:solidFill>
              </a:rPr>
              <a:t>A change management process</a:t>
            </a:r>
            <a:endParaRPr/>
          </a:p>
          <a:p>
            <a:pPr indent="-228600" lvl="2" marL="1143000" rtl="0" algn="l">
              <a:lnSpc>
                <a:spcPct val="80000"/>
              </a:lnSpc>
              <a:spcBef>
                <a:spcPts val="660"/>
              </a:spcBef>
              <a:spcAft>
                <a:spcPts val="0"/>
              </a:spcAft>
              <a:buClr>
                <a:srgbClr val="46424D"/>
              </a:buClr>
              <a:buSzPts val="1800"/>
              <a:buChar char="•"/>
            </a:pPr>
            <a:r>
              <a:rPr lang="en-GB" sz="1800"/>
              <a:t>The process followed when requirements change: the </a:t>
            </a:r>
            <a:r>
              <a:rPr b="1" i="1" lang="en-GB" sz="1800" u="sng"/>
              <a:t>set of activities</a:t>
            </a:r>
            <a:r>
              <a:rPr lang="en-GB" sz="1800"/>
              <a:t> that estimate the </a:t>
            </a:r>
            <a:r>
              <a:rPr b="1" i="1" lang="en-GB" sz="1800" u="sng"/>
              <a:t>impact and cost of changes</a:t>
            </a:r>
            <a:r>
              <a:rPr lang="en-GB" sz="1800"/>
              <a:t>.</a:t>
            </a:r>
            <a:endParaRPr/>
          </a:p>
          <a:p>
            <a:pPr indent="-285750" lvl="1" marL="742950" rtl="0" algn="l">
              <a:lnSpc>
                <a:spcPct val="80000"/>
              </a:lnSpc>
              <a:spcBef>
                <a:spcPts val="300"/>
              </a:spcBef>
              <a:spcAft>
                <a:spcPts val="0"/>
              </a:spcAft>
              <a:buClr>
                <a:schemeClr val="accent1"/>
              </a:buClr>
              <a:buSzPts val="2000"/>
              <a:buChar char="▪"/>
            </a:pPr>
            <a:r>
              <a:rPr b="1" i="1" lang="en-GB" sz="2000" u="sng">
                <a:solidFill>
                  <a:schemeClr val="accent1"/>
                </a:solidFill>
              </a:rPr>
              <a:t>Traceability policies</a:t>
            </a:r>
            <a:endParaRPr/>
          </a:p>
          <a:p>
            <a:pPr indent="-228600" lvl="2" marL="1143000" rtl="0" algn="l">
              <a:lnSpc>
                <a:spcPct val="80000"/>
              </a:lnSpc>
              <a:spcBef>
                <a:spcPts val="660"/>
              </a:spcBef>
              <a:spcAft>
                <a:spcPts val="0"/>
              </a:spcAft>
              <a:buClr>
                <a:srgbClr val="46424D"/>
              </a:buClr>
              <a:buSzPts val="1800"/>
              <a:buChar char="•"/>
            </a:pPr>
            <a:r>
              <a:rPr i="1" lang="en-GB" sz="1800" u="sng"/>
              <a:t>The policy for managing</a:t>
            </a:r>
            <a:r>
              <a:rPr lang="en-GB" sz="1800"/>
              <a:t> the amount of information about relationships between requirements 	and between system design and requirements that should be maintained (e.g., in a Data Base)</a:t>
            </a:r>
            <a:endParaRPr/>
          </a:p>
          <a:p>
            <a:pPr indent="-285750" lvl="1" marL="742950" rtl="0" algn="l">
              <a:lnSpc>
                <a:spcPct val="80000"/>
              </a:lnSpc>
              <a:spcBef>
                <a:spcPts val="300"/>
              </a:spcBef>
              <a:spcAft>
                <a:spcPts val="0"/>
              </a:spcAft>
              <a:buClr>
                <a:schemeClr val="accent1"/>
              </a:buClr>
              <a:buSzPts val="2000"/>
              <a:buChar char="▪"/>
            </a:pPr>
            <a:r>
              <a:rPr b="1" i="1" lang="en-GB" sz="2000" u="sng">
                <a:solidFill>
                  <a:schemeClr val="accent1"/>
                </a:solidFill>
              </a:rPr>
              <a:t>CASE tool support</a:t>
            </a:r>
            <a:endParaRPr/>
          </a:p>
          <a:p>
            <a:pPr indent="-228600" lvl="2" marL="1143000" rtl="0" algn="l">
              <a:lnSpc>
                <a:spcPct val="80000"/>
              </a:lnSpc>
              <a:spcBef>
                <a:spcPts val="660"/>
              </a:spcBef>
              <a:spcAft>
                <a:spcPts val="0"/>
              </a:spcAft>
              <a:buClr>
                <a:srgbClr val="46424D"/>
              </a:buClr>
              <a:buSzPts val="1800"/>
              <a:buChar char="•"/>
            </a:pPr>
            <a:r>
              <a:rPr lang="en-GB" sz="1800"/>
              <a:t>The tool support required to help manage requirements change; tolls 	can range from specialist requirements management systems to 	simple data base systems.</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42"/>
          <p:cNvSpPr txBox="1"/>
          <p:nvPr>
            <p:ph type="title"/>
          </p:nvPr>
        </p:nvSpPr>
        <p:spPr>
          <a:xfrm>
            <a:off x="457200" y="274638"/>
            <a:ext cx="7293232"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GB"/>
              <a:t>Change Management Phases</a:t>
            </a:r>
            <a:endParaRPr/>
          </a:p>
        </p:txBody>
      </p:sp>
      <p:sp>
        <p:nvSpPr>
          <p:cNvPr id="372" name="Google Shape;372;p4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46424D"/>
              </a:buClr>
              <a:buSzPts val="2400"/>
              <a:buFont typeface="Noto Sans Symbols"/>
              <a:buChar char="✧"/>
            </a:pPr>
            <a:r>
              <a:rPr i="1" lang="en-GB"/>
              <a:t>Problem analysis and change specification</a:t>
            </a:r>
            <a:endParaRPr/>
          </a:p>
          <a:p>
            <a:pPr indent="-342900" lvl="0" marL="342900" rtl="0" algn="l">
              <a:lnSpc>
                <a:spcPct val="100000"/>
              </a:lnSpc>
              <a:spcBef>
                <a:spcPts val="1200"/>
              </a:spcBef>
              <a:spcAft>
                <a:spcPts val="0"/>
              </a:spcAft>
              <a:buClr>
                <a:srgbClr val="46424D"/>
              </a:buClr>
              <a:buSzPts val="2400"/>
              <a:buFont typeface="Noto Sans Symbols"/>
              <a:buChar char="✧"/>
            </a:pPr>
            <a:r>
              <a:rPr i="1" lang="en-GB"/>
              <a:t>Change analysis and costing</a:t>
            </a:r>
            <a:endParaRPr/>
          </a:p>
          <a:p>
            <a:pPr indent="-342900" lvl="0" marL="342900" rtl="0" algn="l">
              <a:lnSpc>
                <a:spcPct val="100000"/>
              </a:lnSpc>
              <a:spcBef>
                <a:spcPts val="1200"/>
              </a:spcBef>
              <a:spcAft>
                <a:spcPts val="0"/>
              </a:spcAft>
              <a:buClr>
                <a:srgbClr val="46424D"/>
              </a:buClr>
              <a:buSzPts val="2400"/>
              <a:buFont typeface="Noto Sans Symbols"/>
              <a:buChar char="✧"/>
            </a:pPr>
            <a:r>
              <a:rPr i="1" lang="en-GB"/>
              <a:t>Change implementation</a:t>
            </a:r>
            <a:endParaRPr/>
          </a:p>
        </p:txBody>
      </p:sp>
      <p:sp>
        <p:nvSpPr>
          <p:cNvPr id="373" name="Google Shape;373;p4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GB"/>
              <a:t>Chapter 4 Requirements engineering</a:t>
            </a:r>
            <a:endParaRPr/>
          </a:p>
        </p:txBody>
      </p:sp>
      <p:sp>
        <p:nvSpPr>
          <p:cNvPr id="374" name="Google Shape;374;p4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GB"/>
              <a:t>‹#›</a:t>
            </a:fld>
            <a:endParaRPr/>
          </a:p>
        </p:txBody>
      </p:sp>
      <p:pic>
        <p:nvPicPr>
          <p:cNvPr id="375" name="Google Shape;375;p42"/>
          <p:cNvPicPr preferRelativeResize="0"/>
          <p:nvPr/>
        </p:nvPicPr>
        <p:blipFill rotWithShape="1">
          <a:blip r:embed="rId3">
            <a:alphaModFix/>
          </a:blip>
          <a:srcRect b="0" l="0" r="0" t="0"/>
          <a:stretch/>
        </p:blipFill>
        <p:spPr>
          <a:xfrm>
            <a:off x="719572" y="3499708"/>
            <a:ext cx="7704856" cy="1828800"/>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43"/>
          <p:cNvSpPr txBox="1"/>
          <p:nvPr>
            <p:ph type="title"/>
          </p:nvPr>
        </p:nvSpPr>
        <p:spPr>
          <a:xfrm>
            <a:off x="457200" y="274638"/>
            <a:ext cx="7293232" cy="1143000"/>
          </a:xfrm>
          <a:prstGeom prst="rect">
            <a:avLst/>
          </a:prstGeom>
          <a:noFill/>
          <a:ln>
            <a:noFill/>
          </a:ln>
        </p:spPr>
        <p:txBody>
          <a:bodyPr anchorCtr="0" anchor="ctr" bIns="44450" lIns="90475" spcFirstLastPara="1" rIns="90475" wrap="square" tIns="44450">
            <a:noAutofit/>
          </a:bodyPr>
          <a:lstStyle/>
          <a:p>
            <a:pPr indent="0" lvl="0" marL="0" rtl="0" algn="l">
              <a:lnSpc>
                <a:spcPct val="100000"/>
              </a:lnSpc>
              <a:spcBef>
                <a:spcPts val="0"/>
              </a:spcBef>
              <a:spcAft>
                <a:spcPts val="0"/>
              </a:spcAft>
              <a:buSzPts val="1400"/>
              <a:buNone/>
            </a:pPr>
            <a:r>
              <a:rPr lang="en-GB"/>
              <a:t>Key points</a:t>
            </a:r>
            <a:endParaRPr/>
          </a:p>
        </p:txBody>
      </p:sp>
      <p:sp>
        <p:nvSpPr>
          <p:cNvPr id="381" name="Google Shape;381;p43"/>
          <p:cNvSpPr txBox="1"/>
          <p:nvPr>
            <p:ph idx="1" type="body"/>
          </p:nvPr>
        </p:nvSpPr>
        <p:spPr>
          <a:xfrm>
            <a:off x="457200" y="1600200"/>
            <a:ext cx="8229600" cy="5069160"/>
          </a:xfrm>
          <a:prstGeom prst="rect">
            <a:avLst/>
          </a:prstGeom>
          <a:noFill/>
          <a:ln>
            <a:noFill/>
          </a:ln>
        </p:spPr>
        <p:txBody>
          <a:bodyPr anchorCtr="0" anchor="t" bIns="44450" lIns="90475" spcFirstLastPara="1" rIns="90475" wrap="square" tIns="44450">
            <a:noAutofit/>
          </a:bodyPr>
          <a:lstStyle/>
          <a:p>
            <a:pPr indent="-342900" lvl="0" marL="342900" rtl="0" algn="just">
              <a:lnSpc>
                <a:spcPct val="90000"/>
              </a:lnSpc>
              <a:spcBef>
                <a:spcPts val="0"/>
              </a:spcBef>
              <a:spcAft>
                <a:spcPts val="0"/>
              </a:spcAft>
              <a:buClr>
                <a:srgbClr val="46424D"/>
              </a:buClr>
              <a:buSzPts val="2200"/>
              <a:buChar char="✧"/>
            </a:pPr>
            <a:r>
              <a:rPr lang="en-GB" sz="2200"/>
              <a:t>The requirements engineering process includes a feasibility study, requirements elicitation and analysis, requirements specification and requirements management.</a:t>
            </a:r>
            <a:endParaRPr/>
          </a:p>
          <a:p>
            <a:pPr indent="-342900" lvl="0" marL="342900" rtl="0" algn="just">
              <a:lnSpc>
                <a:spcPct val="90000"/>
              </a:lnSpc>
              <a:spcBef>
                <a:spcPts val="1200"/>
              </a:spcBef>
              <a:spcAft>
                <a:spcPts val="0"/>
              </a:spcAft>
              <a:buClr>
                <a:srgbClr val="46424D"/>
              </a:buClr>
              <a:buSzPts val="2200"/>
              <a:buChar char="✧"/>
            </a:pPr>
            <a:r>
              <a:rPr lang="en-GB" sz="2200"/>
              <a:t>Requirements elicitation and analysis is iterative involving domain understanding, requirements collection, classification, structuring,  prioritisation and validation.</a:t>
            </a:r>
            <a:endParaRPr/>
          </a:p>
          <a:p>
            <a:pPr indent="-342900" lvl="0" marL="342900" rtl="0" algn="just">
              <a:lnSpc>
                <a:spcPct val="90000"/>
              </a:lnSpc>
              <a:spcBef>
                <a:spcPts val="1200"/>
              </a:spcBef>
              <a:spcAft>
                <a:spcPts val="0"/>
              </a:spcAft>
              <a:buClr>
                <a:srgbClr val="46424D"/>
              </a:buClr>
              <a:buSzPts val="2200"/>
              <a:buChar char="✧"/>
            </a:pPr>
            <a:r>
              <a:rPr lang="en-GB" sz="2200"/>
              <a:t>Systems have multiple stakeholders with different requirements.</a:t>
            </a:r>
            <a:endParaRPr/>
          </a:p>
          <a:p>
            <a:pPr indent="-342900" lvl="0" marL="342900" rtl="0" algn="just">
              <a:lnSpc>
                <a:spcPct val="90000"/>
              </a:lnSpc>
              <a:spcBef>
                <a:spcPts val="1200"/>
              </a:spcBef>
              <a:spcAft>
                <a:spcPts val="0"/>
              </a:spcAft>
              <a:buClr>
                <a:srgbClr val="46424D"/>
              </a:buClr>
              <a:buSzPts val="2200"/>
              <a:buChar char="✧"/>
            </a:pPr>
            <a:r>
              <a:rPr lang="en-GB" sz="2200"/>
              <a:t>Business changes inevitably lead to changing requirements.</a:t>
            </a:r>
            <a:endParaRPr/>
          </a:p>
          <a:p>
            <a:pPr indent="-342900" lvl="0" marL="342900" rtl="0" algn="just">
              <a:lnSpc>
                <a:spcPct val="90000"/>
              </a:lnSpc>
              <a:spcBef>
                <a:spcPts val="1200"/>
              </a:spcBef>
              <a:spcAft>
                <a:spcPts val="0"/>
              </a:spcAft>
              <a:buClr>
                <a:srgbClr val="46424D"/>
              </a:buClr>
              <a:buSzPts val="2200"/>
              <a:buChar char="✧"/>
            </a:pPr>
            <a:r>
              <a:rPr lang="en-GB" sz="2200"/>
              <a:t>Requirements management includes planning and change management.</a:t>
            </a:r>
            <a:endParaRPr/>
          </a:p>
          <a:p>
            <a:pPr indent="-342900" lvl="0" marL="342900" rtl="0" algn="just">
              <a:lnSpc>
                <a:spcPct val="90000"/>
              </a:lnSpc>
              <a:spcBef>
                <a:spcPts val="1200"/>
              </a:spcBef>
              <a:spcAft>
                <a:spcPts val="0"/>
              </a:spcAft>
              <a:buClr>
                <a:srgbClr val="46424D"/>
              </a:buClr>
              <a:buSzPts val="2200"/>
              <a:buChar char="✧"/>
            </a:pPr>
            <a:r>
              <a:rPr lang="en-GB" sz="2200"/>
              <a:t>Requirements validation is concerned with checks for validity, consistency, completeness, realism and verifiability.</a:t>
            </a:r>
            <a:endParaRPr/>
          </a:p>
          <a:p>
            <a:pPr indent="-203200" lvl="0" marL="342900" rtl="0" algn="just">
              <a:lnSpc>
                <a:spcPct val="90000"/>
              </a:lnSpc>
              <a:spcBef>
                <a:spcPts val="1200"/>
              </a:spcBef>
              <a:spcAft>
                <a:spcPts val="0"/>
              </a:spcAft>
              <a:buClr>
                <a:srgbClr val="46424D"/>
              </a:buClr>
              <a:buSzPts val="2200"/>
              <a:buNone/>
            </a:pPr>
            <a:r>
              <a:t/>
            </a:r>
            <a:endParaRPr sz="2200"/>
          </a:p>
          <a:p>
            <a:pPr indent="-203200" lvl="0" marL="342900" rtl="0" algn="just">
              <a:lnSpc>
                <a:spcPct val="90000"/>
              </a:lnSpc>
              <a:spcBef>
                <a:spcPts val="1200"/>
              </a:spcBef>
              <a:spcAft>
                <a:spcPts val="0"/>
              </a:spcAft>
              <a:buClr>
                <a:srgbClr val="46424D"/>
              </a:buClr>
              <a:buSzPts val="2200"/>
              <a:buNone/>
            </a:pPr>
            <a:r>
              <a:t/>
            </a:r>
            <a:endParaRPr sz="22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5"/>
          <p:cNvSpPr txBox="1"/>
          <p:nvPr>
            <p:ph type="title"/>
          </p:nvPr>
        </p:nvSpPr>
        <p:spPr>
          <a:xfrm>
            <a:off x="381000" y="266700"/>
            <a:ext cx="8382000" cy="11049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GB"/>
              <a:t>Functional and non-functional requirements</a:t>
            </a:r>
            <a:endParaRPr/>
          </a:p>
        </p:txBody>
      </p:sp>
      <p:sp>
        <p:nvSpPr>
          <p:cNvPr id="119" name="Google Shape;119;p5"/>
          <p:cNvSpPr txBox="1"/>
          <p:nvPr>
            <p:ph idx="1" type="body"/>
          </p:nvPr>
        </p:nvSpPr>
        <p:spPr>
          <a:xfrm>
            <a:off x="457200" y="1798637"/>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rgbClr val="46424D"/>
              </a:buClr>
              <a:buSzPts val="2400"/>
              <a:buChar char="✧"/>
            </a:pPr>
            <a:r>
              <a:rPr lang="en-GB" sz="2400"/>
              <a:t>Functional requirements</a:t>
            </a:r>
            <a:endParaRPr/>
          </a:p>
          <a:p>
            <a:pPr indent="-285750" lvl="1" marL="742950" rtl="0" algn="l">
              <a:lnSpc>
                <a:spcPct val="90000"/>
              </a:lnSpc>
              <a:spcBef>
                <a:spcPts val="900"/>
              </a:spcBef>
              <a:spcAft>
                <a:spcPts val="0"/>
              </a:spcAft>
              <a:buClr>
                <a:srgbClr val="46424D"/>
              </a:buClr>
              <a:buSzPts val="2000"/>
              <a:buChar char="▪"/>
            </a:pPr>
            <a:r>
              <a:rPr lang="en-GB" sz="2000"/>
              <a:t>Statements of </a:t>
            </a:r>
            <a:r>
              <a:rPr b="1" lang="en-GB" sz="2000" u="sng"/>
              <a:t>services the system should provide</a:t>
            </a:r>
            <a:r>
              <a:rPr lang="en-GB" sz="2000" u="sng"/>
              <a:t>, how the system should react to particular inputs </a:t>
            </a:r>
            <a:r>
              <a:rPr lang="en-GB" sz="2000"/>
              <a:t>and how the system should behave in particular situations.</a:t>
            </a:r>
            <a:endParaRPr/>
          </a:p>
          <a:p>
            <a:pPr indent="-285750" lvl="1" marL="742950" rtl="0" algn="l">
              <a:lnSpc>
                <a:spcPct val="90000"/>
              </a:lnSpc>
              <a:spcBef>
                <a:spcPts val="600"/>
              </a:spcBef>
              <a:spcAft>
                <a:spcPts val="0"/>
              </a:spcAft>
              <a:buClr>
                <a:srgbClr val="46424D"/>
              </a:buClr>
              <a:buSzPts val="2000"/>
              <a:buChar char="▪"/>
            </a:pPr>
            <a:r>
              <a:rPr lang="en-GB" u="sng"/>
              <a:t>May state what the system should not do.</a:t>
            </a:r>
            <a:endParaRPr/>
          </a:p>
          <a:p>
            <a:pPr indent="-158750" lvl="1" marL="742950" rtl="0" algn="l">
              <a:lnSpc>
                <a:spcPct val="90000"/>
              </a:lnSpc>
              <a:spcBef>
                <a:spcPts val="600"/>
              </a:spcBef>
              <a:spcAft>
                <a:spcPts val="0"/>
              </a:spcAft>
              <a:buClr>
                <a:srgbClr val="46424D"/>
              </a:buClr>
              <a:buSzPts val="2000"/>
              <a:buNone/>
            </a:pPr>
            <a:r>
              <a:t/>
            </a:r>
            <a:endParaRPr sz="2000"/>
          </a:p>
          <a:p>
            <a:pPr indent="-342900" lvl="0" marL="342900" rtl="0" algn="l">
              <a:lnSpc>
                <a:spcPct val="90000"/>
              </a:lnSpc>
              <a:spcBef>
                <a:spcPts val="900"/>
              </a:spcBef>
              <a:spcAft>
                <a:spcPts val="0"/>
              </a:spcAft>
              <a:buClr>
                <a:srgbClr val="46424D"/>
              </a:buClr>
              <a:buSzPts val="2400"/>
              <a:buChar char="✧"/>
            </a:pPr>
            <a:r>
              <a:rPr lang="en-GB" sz="2400"/>
              <a:t>Non-functional requirements</a:t>
            </a:r>
            <a:endParaRPr/>
          </a:p>
          <a:p>
            <a:pPr indent="-285750" lvl="1" marL="742950" rtl="0" algn="l">
              <a:lnSpc>
                <a:spcPct val="90000"/>
              </a:lnSpc>
              <a:spcBef>
                <a:spcPts val="900"/>
              </a:spcBef>
              <a:spcAft>
                <a:spcPts val="0"/>
              </a:spcAft>
              <a:buClr>
                <a:srgbClr val="46424D"/>
              </a:buClr>
              <a:buSzPts val="2000"/>
              <a:buChar char="▪"/>
            </a:pPr>
            <a:r>
              <a:rPr b="1" lang="en-GB" u="sng"/>
              <a:t>C</a:t>
            </a:r>
            <a:r>
              <a:rPr b="1" lang="en-GB" sz="2000" u="sng"/>
              <a:t>onstraints on the services or functions </a:t>
            </a:r>
            <a:r>
              <a:rPr lang="en-GB" sz="2000" u="sng"/>
              <a:t>offered by the system such as timing constraints, constraints on the development process, standards</a:t>
            </a:r>
            <a:r>
              <a:rPr lang="en-GB" sz="2000"/>
              <a:t>, etc.</a:t>
            </a:r>
            <a:endParaRPr/>
          </a:p>
          <a:p>
            <a:pPr indent="-285750" lvl="1" marL="742950" rtl="0" algn="l">
              <a:lnSpc>
                <a:spcPct val="90000"/>
              </a:lnSpc>
              <a:spcBef>
                <a:spcPts val="600"/>
              </a:spcBef>
              <a:spcAft>
                <a:spcPts val="0"/>
              </a:spcAft>
              <a:buClr>
                <a:srgbClr val="46424D"/>
              </a:buClr>
              <a:buSzPts val="2000"/>
              <a:buChar char="▪"/>
            </a:pPr>
            <a:r>
              <a:rPr lang="en-GB" u="sng"/>
              <a:t>Often apply to the system as a whole rather than individual features or services</a:t>
            </a:r>
            <a:r>
              <a:rPr lang="en-GB"/>
              <a:t>.</a:t>
            </a:r>
            <a:endParaRPr/>
          </a:p>
        </p:txBody>
      </p:sp>
      <p:sp>
        <p:nvSpPr>
          <p:cNvPr id="120" name="Google Shape;120;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GB"/>
              <a:t>‹#›</a:t>
            </a:fld>
            <a:endParaRPr/>
          </a:p>
        </p:txBody>
      </p:sp>
      <p:sp>
        <p:nvSpPr>
          <p:cNvPr id="121" name="Google Shape;121;p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GB"/>
              <a:t>Chapter 4 Requirements engineering</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6"/>
          <p:cNvSpPr txBox="1"/>
          <p:nvPr>
            <p:ph type="title"/>
          </p:nvPr>
        </p:nvSpPr>
        <p:spPr>
          <a:xfrm>
            <a:off x="457200" y="274638"/>
            <a:ext cx="7293232"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GB"/>
              <a:t>Functional requirements</a:t>
            </a:r>
            <a:endParaRPr/>
          </a:p>
        </p:txBody>
      </p:sp>
      <p:sp>
        <p:nvSpPr>
          <p:cNvPr id="127" name="Google Shape;127;p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46424D"/>
              </a:buClr>
              <a:buSzPts val="2400"/>
              <a:buFont typeface="Noto Sans Symbols"/>
              <a:buChar char="✧"/>
            </a:pPr>
            <a:r>
              <a:rPr lang="en-GB"/>
              <a:t>Describe </a:t>
            </a:r>
            <a:r>
              <a:rPr b="1" lang="en-GB"/>
              <a:t>functionality or system services</a:t>
            </a:r>
            <a:r>
              <a:rPr lang="en-GB"/>
              <a:t>.</a:t>
            </a:r>
            <a:endParaRPr/>
          </a:p>
          <a:p>
            <a:pPr indent="-342900" lvl="0" marL="342900" rtl="0" algn="l">
              <a:lnSpc>
                <a:spcPct val="100000"/>
              </a:lnSpc>
              <a:spcBef>
                <a:spcPts val="1200"/>
              </a:spcBef>
              <a:spcAft>
                <a:spcPts val="0"/>
              </a:spcAft>
              <a:buClr>
                <a:srgbClr val="46424D"/>
              </a:buClr>
              <a:buSzPts val="2400"/>
              <a:buFont typeface="Noto Sans Symbols"/>
              <a:buChar char="✧"/>
            </a:pPr>
            <a:r>
              <a:rPr lang="en-GB"/>
              <a:t>Depend on the type of software, expected users and the type of system where the software is used.</a:t>
            </a:r>
            <a:endParaRPr/>
          </a:p>
          <a:p>
            <a:pPr indent="-342900" lvl="0" marL="342900" rtl="0" algn="l">
              <a:lnSpc>
                <a:spcPct val="100000"/>
              </a:lnSpc>
              <a:spcBef>
                <a:spcPts val="1200"/>
              </a:spcBef>
              <a:spcAft>
                <a:spcPts val="0"/>
              </a:spcAft>
              <a:buClr>
                <a:srgbClr val="46424D"/>
              </a:buClr>
              <a:buSzPts val="2400"/>
              <a:buFont typeface="Noto Sans Symbols"/>
              <a:buChar char="✧"/>
            </a:pPr>
            <a:r>
              <a:rPr lang="en-GB"/>
              <a:t>Functional user requirements may be high-level statements of what the system should do.</a:t>
            </a:r>
            <a:endParaRPr/>
          </a:p>
          <a:p>
            <a:pPr indent="-342900" lvl="0" marL="342900" rtl="0" algn="l">
              <a:lnSpc>
                <a:spcPct val="100000"/>
              </a:lnSpc>
              <a:spcBef>
                <a:spcPts val="1200"/>
              </a:spcBef>
              <a:spcAft>
                <a:spcPts val="0"/>
              </a:spcAft>
              <a:buClr>
                <a:srgbClr val="46424D"/>
              </a:buClr>
              <a:buSzPts val="2400"/>
              <a:buFont typeface="Noto Sans Symbols"/>
              <a:buChar char="✧"/>
            </a:pPr>
            <a:r>
              <a:rPr lang="en-GB"/>
              <a:t>Functional system requirements should describe the system services in detail.</a:t>
            </a:r>
            <a:endParaRPr/>
          </a:p>
        </p:txBody>
      </p:sp>
      <p:sp>
        <p:nvSpPr>
          <p:cNvPr id="128" name="Google Shape;128;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GB"/>
              <a:t>‹#›</a:t>
            </a:fld>
            <a:endParaRPr/>
          </a:p>
        </p:txBody>
      </p:sp>
      <p:sp>
        <p:nvSpPr>
          <p:cNvPr id="129" name="Google Shape;129;p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GB"/>
              <a:t>Chapter 4 Requirements engineering</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7"/>
          <p:cNvSpPr txBox="1"/>
          <p:nvPr>
            <p:ph type="title"/>
          </p:nvPr>
        </p:nvSpPr>
        <p:spPr>
          <a:xfrm>
            <a:off x="457200" y="274638"/>
            <a:ext cx="7293232" cy="1143000"/>
          </a:xfrm>
          <a:prstGeom prst="rect">
            <a:avLst/>
          </a:prstGeom>
          <a:noFill/>
          <a:ln>
            <a:noFill/>
          </a:ln>
        </p:spPr>
        <p:txBody>
          <a:bodyPr anchorCtr="0" anchor="ctr" bIns="44450" lIns="90475" spcFirstLastPara="1" rIns="90475" wrap="square" tIns="44450">
            <a:noAutofit/>
          </a:bodyPr>
          <a:lstStyle/>
          <a:p>
            <a:pPr indent="0" lvl="0" marL="0" rtl="0" algn="l">
              <a:lnSpc>
                <a:spcPct val="100000"/>
              </a:lnSpc>
              <a:spcBef>
                <a:spcPts val="0"/>
              </a:spcBef>
              <a:spcAft>
                <a:spcPts val="0"/>
              </a:spcAft>
              <a:buSzPts val="1400"/>
              <a:buNone/>
            </a:pPr>
            <a:r>
              <a:rPr lang="en-GB"/>
              <a:t>Non-functional requirements</a:t>
            </a:r>
            <a:endParaRPr/>
          </a:p>
        </p:txBody>
      </p:sp>
      <p:sp>
        <p:nvSpPr>
          <p:cNvPr id="135" name="Google Shape;135;p7"/>
          <p:cNvSpPr txBox="1"/>
          <p:nvPr>
            <p:ph idx="1" type="body"/>
          </p:nvPr>
        </p:nvSpPr>
        <p:spPr>
          <a:xfrm>
            <a:off x="457200" y="1600200"/>
            <a:ext cx="8229600" cy="4525963"/>
          </a:xfrm>
          <a:prstGeom prst="rect">
            <a:avLst/>
          </a:prstGeom>
          <a:noFill/>
          <a:ln>
            <a:noFill/>
          </a:ln>
        </p:spPr>
        <p:txBody>
          <a:bodyPr anchorCtr="0" anchor="t" bIns="44450" lIns="90475" spcFirstLastPara="1" rIns="90475" wrap="square" tIns="44450">
            <a:noAutofit/>
          </a:bodyPr>
          <a:lstStyle/>
          <a:p>
            <a:pPr indent="-342900" lvl="0" marL="342900" rtl="0" algn="l">
              <a:lnSpc>
                <a:spcPct val="90000"/>
              </a:lnSpc>
              <a:spcBef>
                <a:spcPts val="0"/>
              </a:spcBef>
              <a:spcAft>
                <a:spcPts val="0"/>
              </a:spcAft>
              <a:buClr>
                <a:srgbClr val="46424D"/>
              </a:buClr>
              <a:buSzPts val="2400"/>
              <a:buChar char="✧"/>
            </a:pPr>
            <a:r>
              <a:rPr lang="en-GB"/>
              <a:t>These define </a:t>
            </a:r>
            <a:r>
              <a:rPr b="1" lang="en-GB" u="sng"/>
              <a:t>system properties and constraints </a:t>
            </a:r>
            <a:r>
              <a:rPr lang="en-GB"/>
              <a:t>e.g. </a:t>
            </a:r>
            <a:r>
              <a:rPr lang="en-GB" u="sng"/>
              <a:t>reliability, response time and storage requirements</a:t>
            </a:r>
            <a:r>
              <a:rPr lang="en-GB"/>
              <a:t>. Constraints are I/O device capability, system representations, etc.</a:t>
            </a:r>
            <a:endParaRPr/>
          </a:p>
          <a:p>
            <a:pPr indent="-342900" lvl="0" marL="342900" rtl="0" algn="l">
              <a:lnSpc>
                <a:spcPct val="90000"/>
              </a:lnSpc>
              <a:spcBef>
                <a:spcPts val="1200"/>
              </a:spcBef>
              <a:spcAft>
                <a:spcPts val="0"/>
              </a:spcAft>
              <a:buClr>
                <a:srgbClr val="46424D"/>
              </a:buClr>
              <a:buSzPts val="2400"/>
              <a:buChar char="✧"/>
            </a:pPr>
            <a:r>
              <a:rPr lang="en-GB"/>
              <a:t>Process requirements may also </a:t>
            </a:r>
            <a:r>
              <a:rPr lang="en-GB" u="sng"/>
              <a:t>be specified mandating a particular IDE, programming language or development method.</a:t>
            </a:r>
            <a:endParaRPr/>
          </a:p>
          <a:p>
            <a:pPr indent="-342900" lvl="0" marL="342900" rtl="0" algn="l">
              <a:lnSpc>
                <a:spcPct val="90000"/>
              </a:lnSpc>
              <a:spcBef>
                <a:spcPts val="1200"/>
              </a:spcBef>
              <a:spcAft>
                <a:spcPts val="0"/>
              </a:spcAft>
              <a:buClr>
                <a:srgbClr val="46424D"/>
              </a:buClr>
              <a:buSzPts val="2400"/>
              <a:buChar char="✧"/>
            </a:pPr>
            <a:r>
              <a:rPr lang="en-GB" u="sng"/>
              <a:t>Non-functional requirements may be more critical than functional requirements. If these are not met, the system may be useless</a:t>
            </a:r>
            <a:r>
              <a:rPr lang="en-GB"/>
              <a:t>.</a:t>
            </a:r>
            <a:endParaRPr/>
          </a:p>
        </p:txBody>
      </p:sp>
      <p:sp>
        <p:nvSpPr>
          <p:cNvPr id="136" name="Google Shape;136;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GB"/>
              <a:t>‹#›</a:t>
            </a:fld>
            <a:endParaRPr/>
          </a:p>
        </p:txBody>
      </p:sp>
      <p:sp>
        <p:nvSpPr>
          <p:cNvPr id="137" name="Google Shape;137;p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GB"/>
              <a:t>Chapter 4 Requirements engineering</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8"/>
          <p:cNvSpPr txBox="1"/>
          <p:nvPr>
            <p:ph type="title"/>
          </p:nvPr>
        </p:nvSpPr>
        <p:spPr>
          <a:xfrm>
            <a:off x="457200" y="274638"/>
            <a:ext cx="7293232" cy="1143000"/>
          </a:xfrm>
          <a:prstGeom prst="rect">
            <a:avLst/>
          </a:prstGeom>
          <a:noFill/>
          <a:ln>
            <a:noFill/>
          </a:ln>
        </p:spPr>
        <p:txBody>
          <a:bodyPr anchorCtr="0" anchor="ctr" bIns="44450" lIns="90475" spcFirstLastPara="1" rIns="90475" wrap="square" tIns="44450">
            <a:noAutofit/>
          </a:bodyPr>
          <a:lstStyle/>
          <a:p>
            <a:pPr indent="0" lvl="0" marL="0" rtl="0" algn="l">
              <a:lnSpc>
                <a:spcPct val="100000"/>
              </a:lnSpc>
              <a:spcBef>
                <a:spcPts val="0"/>
              </a:spcBef>
              <a:spcAft>
                <a:spcPts val="0"/>
              </a:spcAft>
              <a:buSzPts val="1400"/>
              <a:buNone/>
            </a:pPr>
            <a:r>
              <a:rPr lang="en-GB"/>
              <a:t>Non-functional classifications</a:t>
            </a:r>
            <a:endParaRPr/>
          </a:p>
        </p:txBody>
      </p:sp>
      <p:sp>
        <p:nvSpPr>
          <p:cNvPr id="143" name="Google Shape;143;p8"/>
          <p:cNvSpPr txBox="1"/>
          <p:nvPr>
            <p:ph idx="1" type="body"/>
          </p:nvPr>
        </p:nvSpPr>
        <p:spPr>
          <a:xfrm>
            <a:off x="457200" y="1600200"/>
            <a:ext cx="8229600" cy="4525963"/>
          </a:xfrm>
          <a:prstGeom prst="rect">
            <a:avLst/>
          </a:prstGeom>
          <a:noFill/>
          <a:ln>
            <a:noFill/>
          </a:ln>
        </p:spPr>
        <p:txBody>
          <a:bodyPr anchorCtr="0" anchor="t" bIns="44450" lIns="90475" spcFirstLastPara="1" rIns="90475" wrap="square" tIns="44450">
            <a:noAutofit/>
          </a:bodyPr>
          <a:lstStyle/>
          <a:p>
            <a:pPr indent="-342900" lvl="0" marL="342900" rtl="0" algn="l">
              <a:lnSpc>
                <a:spcPct val="100000"/>
              </a:lnSpc>
              <a:spcBef>
                <a:spcPts val="0"/>
              </a:spcBef>
              <a:spcAft>
                <a:spcPts val="0"/>
              </a:spcAft>
              <a:buClr>
                <a:srgbClr val="46424D"/>
              </a:buClr>
              <a:buSzPts val="2400"/>
              <a:buFont typeface="Noto Sans Symbols"/>
              <a:buChar char="✧"/>
            </a:pPr>
            <a:r>
              <a:rPr lang="en-GB" sz="2400"/>
              <a:t>Product requirements</a:t>
            </a:r>
            <a:endParaRPr/>
          </a:p>
          <a:p>
            <a:pPr indent="-285750" lvl="1" marL="742950" rtl="0" algn="l">
              <a:lnSpc>
                <a:spcPct val="100000"/>
              </a:lnSpc>
              <a:spcBef>
                <a:spcPts val="900"/>
              </a:spcBef>
              <a:spcAft>
                <a:spcPts val="0"/>
              </a:spcAft>
              <a:buClr>
                <a:srgbClr val="46424D"/>
              </a:buClr>
              <a:buSzPts val="2000"/>
              <a:buChar char="▪"/>
            </a:pPr>
            <a:r>
              <a:rPr lang="en-GB" sz="2000"/>
              <a:t>Requirements which specify that the delivered </a:t>
            </a:r>
            <a:r>
              <a:rPr b="1" lang="en-GB" sz="2000" u="sng"/>
              <a:t>product must behave in a particular way</a:t>
            </a:r>
            <a:r>
              <a:rPr lang="en-GB" sz="2000" u="sng"/>
              <a:t> e.g. execution speed, reliability, etc</a:t>
            </a:r>
            <a:r>
              <a:rPr lang="en-GB" sz="2000"/>
              <a:t>.</a:t>
            </a:r>
            <a:endParaRPr/>
          </a:p>
          <a:p>
            <a:pPr indent="-342900" lvl="0" marL="342900" rtl="0" algn="l">
              <a:lnSpc>
                <a:spcPct val="100000"/>
              </a:lnSpc>
              <a:spcBef>
                <a:spcPts val="900"/>
              </a:spcBef>
              <a:spcAft>
                <a:spcPts val="0"/>
              </a:spcAft>
              <a:buClr>
                <a:srgbClr val="46424D"/>
              </a:buClr>
              <a:buSzPts val="2400"/>
              <a:buFont typeface="Noto Sans Symbols"/>
              <a:buChar char="✧"/>
            </a:pPr>
            <a:r>
              <a:rPr lang="en-GB" sz="2400"/>
              <a:t>Organisational requirements</a:t>
            </a:r>
            <a:endParaRPr/>
          </a:p>
          <a:p>
            <a:pPr indent="-285750" lvl="1" marL="742950" rtl="0" algn="l">
              <a:lnSpc>
                <a:spcPct val="100000"/>
              </a:lnSpc>
              <a:spcBef>
                <a:spcPts val="900"/>
              </a:spcBef>
              <a:spcAft>
                <a:spcPts val="0"/>
              </a:spcAft>
              <a:buClr>
                <a:srgbClr val="46424D"/>
              </a:buClr>
              <a:buSzPts val="2000"/>
              <a:buChar char="▪"/>
            </a:pPr>
            <a:r>
              <a:rPr lang="en-GB" sz="2000"/>
              <a:t>Requirements which are a consequence of </a:t>
            </a:r>
            <a:r>
              <a:rPr b="1" lang="en-GB" sz="2000" u="sng"/>
              <a:t>organisational policies and procedures</a:t>
            </a:r>
            <a:r>
              <a:rPr lang="en-GB" sz="2000" u="sng"/>
              <a:t> e.g. process standards used, implementation requirements, etc. (</a:t>
            </a:r>
            <a:r>
              <a:rPr lang="en-GB" u="sng"/>
              <a:t>m</a:t>
            </a:r>
            <a:r>
              <a:rPr lang="en-GB" sz="2000" u="sng"/>
              <a:t>eeting budget limitations, company guidelines on data handling)</a:t>
            </a:r>
            <a:endParaRPr/>
          </a:p>
          <a:p>
            <a:pPr indent="-342900" lvl="0" marL="342900" rtl="0" algn="l">
              <a:lnSpc>
                <a:spcPct val="100000"/>
              </a:lnSpc>
              <a:spcBef>
                <a:spcPts val="900"/>
              </a:spcBef>
              <a:spcAft>
                <a:spcPts val="0"/>
              </a:spcAft>
              <a:buClr>
                <a:srgbClr val="46424D"/>
              </a:buClr>
              <a:buSzPts val="2400"/>
              <a:buFont typeface="Noto Sans Symbols"/>
              <a:buChar char="✧"/>
            </a:pPr>
            <a:r>
              <a:rPr lang="en-GB" sz="2400"/>
              <a:t>External requirements</a:t>
            </a:r>
            <a:endParaRPr/>
          </a:p>
          <a:p>
            <a:pPr indent="-285750" lvl="1" marL="742950" rtl="0" algn="l">
              <a:lnSpc>
                <a:spcPct val="100000"/>
              </a:lnSpc>
              <a:spcBef>
                <a:spcPts val="900"/>
              </a:spcBef>
              <a:spcAft>
                <a:spcPts val="0"/>
              </a:spcAft>
              <a:buClr>
                <a:srgbClr val="46424D"/>
              </a:buClr>
              <a:buSzPts val="2000"/>
              <a:buChar char="▪"/>
            </a:pPr>
            <a:r>
              <a:rPr lang="en-GB" sz="2000"/>
              <a:t>Requirements which arise from factors which </a:t>
            </a:r>
            <a:r>
              <a:rPr lang="en-GB" sz="2000" u="sng"/>
              <a:t>are </a:t>
            </a:r>
            <a:r>
              <a:rPr b="1" lang="en-GB" sz="2000" u="sng"/>
              <a:t>external to the system</a:t>
            </a:r>
            <a:r>
              <a:rPr lang="en-GB" sz="2000" u="sng"/>
              <a:t> and its development process e.g. interoperability requirements, legislative requirements, etc.</a:t>
            </a:r>
            <a:endParaRPr/>
          </a:p>
        </p:txBody>
      </p:sp>
      <p:sp>
        <p:nvSpPr>
          <p:cNvPr id="144" name="Google Shape;144;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GB"/>
              <a:t>‹#›</a:t>
            </a:fld>
            <a:endParaRPr/>
          </a:p>
        </p:txBody>
      </p:sp>
      <p:sp>
        <p:nvSpPr>
          <p:cNvPr id="145" name="Google Shape;145;p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GB"/>
              <a:t>Chapter 4 Requirements engineering</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9"/>
          <p:cNvSpPr txBox="1"/>
          <p:nvPr>
            <p:ph type="title"/>
          </p:nvPr>
        </p:nvSpPr>
        <p:spPr>
          <a:xfrm>
            <a:off x="457200" y="274638"/>
            <a:ext cx="7293232"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pic>
        <p:nvPicPr>
          <p:cNvPr descr="Screen Clipping" id="151" name="Google Shape;151;p9"/>
          <p:cNvPicPr preferRelativeResize="0"/>
          <p:nvPr>
            <p:ph idx="1" type="body"/>
          </p:nvPr>
        </p:nvPicPr>
        <p:blipFill rotWithShape="1">
          <a:blip r:embed="rId3">
            <a:alphaModFix/>
          </a:blip>
          <a:srcRect b="0" l="0" r="0" t="0"/>
          <a:stretch/>
        </p:blipFill>
        <p:spPr>
          <a:xfrm>
            <a:off x="-9754" y="260648"/>
            <a:ext cx="9144000" cy="5180004"/>
          </a:xfrm>
          <a:prstGeom prst="rect">
            <a:avLst/>
          </a:prstGeom>
          <a:noFill/>
          <a:ln>
            <a:noFill/>
          </a:ln>
        </p:spPr>
      </p:pic>
      <p:sp>
        <p:nvSpPr>
          <p:cNvPr id="152" name="Google Shape;152;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GB"/>
              <a:t>Chapter 4 Requirements engineering</a:t>
            </a:r>
            <a:endParaRPr/>
          </a:p>
        </p:txBody>
      </p:sp>
      <p:sp>
        <p:nvSpPr>
          <p:cNvPr id="153" name="Google Shape;153;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GB"/>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SE9">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2010-01-08T19:43:52Z</dcterms:created>
  <dc:creator>Ian Sommerville</dc:creator>
</cp:coreProperties>
</file>