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257" r:id="rId4"/>
    <p:sldId id="258" r:id="rId5"/>
    <p:sldId id="302" r:id="rId6"/>
    <p:sldId id="259" r:id="rId7"/>
    <p:sldId id="260" r:id="rId8"/>
    <p:sldId id="303" r:id="rId9"/>
    <p:sldId id="317" r:id="rId10"/>
    <p:sldId id="261" r:id="rId11"/>
    <p:sldId id="266" r:id="rId12"/>
    <p:sldId id="304" r:id="rId13"/>
    <p:sldId id="305" r:id="rId14"/>
    <p:sldId id="268" r:id="rId15"/>
    <p:sldId id="307" r:id="rId16"/>
    <p:sldId id="311" r:id="rId17"/>
    <p:sldId id="278" r:id="rId18"/>
    <p:sldId id="314" r:id="rId19"/>
    <p:sldId id="316" r:id="rId20"/>
    <p:sldId id="309" r:id="rId21"/>
    <p:sldId id="313" r:id="rId22"/>
    <p:sldId id="276" r:id="rId23"/>
    <p:sldId id="312" r:id="rId24"/>
    <p:sldId id="29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28" autoAdjust="0"/>
    <p:restoredTop sz="86498" autoAdjust="0"/>
  </p:normalViewPr>
  <p:slideViewPr>
    <p:cSldViewPr>
      <p:cViewPr varScale="1">
        <p:scale>
          <a:sx n="73" d="100"/>
          <a:sy n="73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ea typeface="等线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29417" y="2996952"/>
            <a:ext cx="7500990" cy="5715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字符串</a:t>
            </a:r>
            <a:endParaRPr kumimoji="0" lang="zh-CN" altLang="en-US" sz="6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581128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成都七中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高新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)</a:t>
            </a:r>
            <a:r>
              <a:rPr lang="en-US" altLang="zh-CN" sz="1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      </a:t>
            </a:r>
            <a:r>
              <a:rPr lang="zh-CN" altLang="en-US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26"/>
          <p:cNvSpPr txBox="1"/>
          <p:nvPr/>
        </p:nvSpPr>
        <p:spPr>
          <a:xfrm>
            <a:off x="5724128" y="3106790"/>
            <a:ext cx="1357322" cy="46166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1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Hash-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拓展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题目：给定一个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矩阵，给定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，接下来给出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Q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矩阵，对于每个矩阵，询问是否在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矩阵中出现过。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&lt;=1000,  A,B&lt;=100  ,  Q&lt;=1000)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21468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矩阵进行字符串二维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，用两个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Base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，每个位置存下二维前缀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421481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▪计算出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矩阵中大小为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A*B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的所有子矩阵的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值，再用数值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存入数组，开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bool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数组记录出现情况。每次查询即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整个小矩阵，查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bool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数组即可。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57864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BZOJ2351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27146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Trie</a:t>
            </a:r>
            <a:r>
              <a:rPr lang="zh-CN" altLang="en-US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树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Trie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树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7544" y="162880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▪也称字典树，是很简单的数据结构。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4361"/>
            <a:ext cx="3574679" cy="33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428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Trie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典型例题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n( n&lt;=100000)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个单词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只由小写字母组成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不会有重复的单词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m( m&lt;=100000)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次询问，每次询问给出一个长度不超过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的字符串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，统计出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个单词中以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前缀的单词数量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单词本身也是自己的前缀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00034" y="31409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▪建立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Trie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树，在每个串的终止结点处打上标记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，则相当于每次询问一个子树上的标记和。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00034" y="421901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▪由于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Trie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树固定，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dfs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一遍求出每个点对应子树的标记和即可。更简单的方法是在构建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Trie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的过程中将经过结点的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，最终标记和即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715140" y="57864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HDU1251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9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个结点的树，定义两结点间的权值为两点之间所有边相异或的值。 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：树中的某两点间的最大权值。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14096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▪首先利用上异或的性质，即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 ^ a ^ b =a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。记录根缀异或和，路径异或和等于两个根缀异或和的异或值。问题转化为找两个数使得其异或和最大。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827584" y="6428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Trie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拓展例题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00034" y="436510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将数转化为二进制，一个个加入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Trie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中，加入一个数之前先进行一次贪心，不断向与当前位相反的方向走即可。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O(n*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位数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715140" y="57864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POJ3764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27146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KMP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4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827584" y="6428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KMP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11560" y="198884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▪考虑在串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上找串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的位置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失配时，意味着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1~i-1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已经匹配上了。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11560" y="31409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▪找到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1~i-1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子串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的最长的后缀等于相应长度的前缀。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1560" y="400352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▪从该前缀处继续匹配。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86607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abcabcabb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   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abcabb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11560" y="554396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▪对于每个位置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，求出其失配后跳转到的位置，令为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，如何求？从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fail[i-1]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得到。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3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KMP——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复杂度证明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▪请简略证明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KMP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复杂度，包括匹配和构建。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57174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▪匹配：最多向右走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次，而每次向左跳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一定会移动至少一个单位，所以最多向左跳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57187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▪构建：由于每个位置的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是从上一个位置的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开始往回跳，设不停向回跳至无法继续回跳所需要的次数为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，那么构建时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k+=1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最多有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次，因为回跳时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k-=1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，所以最多回跳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次。证毕。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92919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▪再看看证明过程，使用的是均摊分析，所以不要认为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kmp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是单次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，而是均摊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428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KMP-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典型例题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题目：给出两个字符串，求串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首次出现的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位置。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01" y="29969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模板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题，第一次匹配时即返回。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6660232" y="566124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HDU1711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85736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▪题目：求字符串的最大循环次数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不一定是完整的循环节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&lt;=1000000)	 				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7146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，枚举循环节长度即可。复杂度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/1+len/2+len/3+...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，调和级数，近似于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*log(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63893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▪利用性质，后缀等于前缀时构成循环节。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827584" y="6428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KMP-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拓展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9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683568" y="126876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次讲课以基础入门为主，不过拓展例题可能有一定难度。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83568" y="321297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▪另外提供的代码仅供参考，不保证是一份优雅的代码。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78092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AC</a:t>
            </a:r>
            <a:r>
              <a:rPr lang="zh-CN" altLang="en-US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自动机基础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4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428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AC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自动机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▪事实上就是在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Trie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树上进行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KMP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匹配，但注意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的定义与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KMP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稍有区别。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9552" y="26545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结点的最大后缀等于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fail[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结点的字符串。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5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ea typeface="等线" panose="02010600030101010101" pitchFamily="2" charset="-122"/>
              </a:rPr>
              <a:t>AC</a:t>
            </a:r>
            <a:r>
              <a:rPr lang="zh-CN" altLang="en-US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自动机</a:t>
            </a:r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复杂度证明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8573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▪题目：请简略证明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自动机复杂度。匹配是同理的，只考虑构建。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92893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▪令字符集大小为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，那么以同一个位置为起点最多只有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次，由于不是单次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，单次可能达到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，所以最坏复杂度可以达到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O(S * 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00050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▪所以字符集大了就可能会炸。并且注意同样是均摊复杂度。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AC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自动机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——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典型例题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940152" y="523245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HDU2222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71472" y="1857364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(n&lt;=10000)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个由小写字母组成的长度不超过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的关键词，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然后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出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一个长为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的字符串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Len&lt;=1000000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），问有多少个关键词出现？注意可能有相同的关键词，按照多个算，但在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中多次出现时只计算一次出现。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7191" y="38333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▪模板题。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2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END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78605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41433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欢迎没有听懂的同学找我问清楚。</a:t>
            </a:r>
            <a:endParaRPr lang="en-US" altLang="zh-CN" baseline="30000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3831431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KMP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70" y="2895327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Trie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树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767535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AC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自动机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967203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27146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Hash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Hash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11496" y="172237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▪平常说的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分为字符串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和数值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，不过本质上都是将某个难以表述的内容以单个数值表示，这个数值称为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323528" y="29249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有很多种方法，详细可以参见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《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算法导论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》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以及一些博客。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10952" y="394284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▪这里仅以我所最常用的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方式来讲解，优点是便于实现，事实上绝大多数情况下这样是足够的。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83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字符串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Hash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52" y="433105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▪实际一般用自然溢出，即使用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unsigned long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long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存储，在溢出时自然截断而不需要模运算。另外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base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建议用大一些的质数。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852" y="527022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▪两个字符串可能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得到同一个数？是的，但可以计算出可能性极低。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77191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▪即把一个字符串通过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ash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一个数，这个数称为这个字符串的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0"/>
              <p:cNvSpPr txBox="1"/>
              <p:nvPr/>
            </p:nvSpPr>
            <p:spPr>
              <a:xfrm>
                <a:off x="500034" y="2614231"/>
                <a:ext cx="7358114" cy="655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▪思路：定义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hash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值为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𝑏𝑎𝑠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%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𝑀𝑂𝐷</m:t>
                        </m:r>
                      </m:e>
                    </m:nary>
                  </m:oMath>
                </a14:m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，其中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s[</a:t>
                </a:r>
                <a:r>
                  <a:rPr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]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表示字符串从右向左数第 </a:t>
                </a:r>
                <a:r>
                  <a:rPr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位（从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0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开始数）。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2614231"/>
                <a:ext cx="7358114" cy="655244"/>
              </a:xfrm>
              <a:prstGeom prst="rect">
                <a:avLst/>
              </a:prstGeom>
              <a:blipFill>
                <a:blip r:embed="rId2"/>
                <a:stretch>
                  <a:fillRect l="-663" t="-66355" b="-63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0"/>
          <p:cNvSpPr txBox="1"/>
          <p:nvPr/>
        </p:nvSpPr>
        <p:spPr>
          <a:xfrm>
            <a:off x="500034" y="3668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▪本质上便是将字符串视作一个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base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进制的数，只不过对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MOD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取了模。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00034" y="602602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▪当然如果对方知道你使用自然溢出，是可以造数据卡的，但是一般不会这么做。如果你不放心，可以使用双模数的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数值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Hash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▪即把一个较大的数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为一个较小的数。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490" y="31409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▪但由于希望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为一个较小的数，所以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MOD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较小，这意味着冲突概率将非常大。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99490" y="240571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▪一个易于实现的做法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直接对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MOD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取模。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99490" y="4077072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▪处理冲突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对于每一个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值，存储其原值（初始时没有对应原值），若将数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时发现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值对应的原值不是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则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向后跳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个位置到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hash+t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)%MOD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处。直到发现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值没有对应原值，或原值为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为止。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Hash-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典型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题目：给定两个字符串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，长度均小于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100000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串中的出现次数。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0034" y="31409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得到一个数。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0034" y="381951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串存储前缀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值数组，通过作差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得到任意一段子串的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4980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▪枚举位置判断即可。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715140" y="57864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HDU1686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4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Hash-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典型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4" y="197146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：给出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个正整数，然后有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个询问，每个询问一个整数，询问该整数是否在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个正整数中出现过。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78176" y="346735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先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把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个正整数放入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表，每次询问时同样用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的方法去查。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134" y="449601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▪需要注意的是查询的时候不要将值放入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732240" y="5949280"/>
            <a:ext cx="145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CODEVS1230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5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4196</TotalTime>
  <Words>1528</Words>
  <Application>Microsoft Office PowerPoint</Application>
  <PresentationFormat>全屏显示(4:3)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Arial</vt:lpstr>
      <vt:lpstr>Calibri</vt:lpstr>
      <vt:lpstr>Cambria</vt:lpstr>
      <vt:lpstr>Cambria Math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LFlame</dc:creator>
  <cp:lastModifiedBy>315629555@qq.com</cp:lastModifiedBy>
  <cp:revision>1358</cp:revision>
  <dcterms:created xsi:type="dcterms:W3CDTF">2017-07-14T00:47:01Z</dcterms:created>
  <dcterms:modified xsi:type="dcterms:W3CDTF">2019-02-18T03:29:09Z</dcterms:modified>
</cp:coreProperties>
</file>