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6" r:id="rId3"/>
    <p:sldId id="257" r:id="rId4"/>
    <p:sldId id="292" r:id="rId5"/>
    <p:sldId id="293" r:id="rId6"/>
    <p:sldId id="294" r:id="rId7"/>
    <p:sldId id="296" r:id="rId8"/>
    <p:sldId id="310" r:id="rId9"/>
    <p:sldId id="297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29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2" autoAdjust="0"/>
    <p:restoredTop sz="94660"/>
  </p:normalViewPr>
  <p:slideViewPr>
    <p:cSldViewPr>
      <p:cViewPr varScale="1">
        <p:scale>
          <a:sx n="80" d="100"/>
          <a:sy n="80" d="100"/>
        </p:scale>
        <p:origin x="10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2474F-D595-4EE6-9033-3CBFCCFAFDE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1F72-FFFF-4AB1-BFA2-D41D10C5D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5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Hash </a:t>
            </a:r>
            <a:r>
              <a:rPr lang="zh-CN" altLang="en-US" dirty="0" smtClean="0"/>
              <a:t>二分找到两个后缀第一个不同的位置，比较该位置谁更大即可。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C3ED-6EB0-4C41-846B-DFC13F54A3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6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C3ED-6EB0-4C41-846B-DFC13F54A3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3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C3ED-6EB0-4C41-846B-DFC13F54A3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6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ea typeface="等线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-180528" y="3068960"/>
            <a:ext cx="7500990" cy="57150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               字符串</a:t>
            </a:r>
            <a:r>
              <a:rPr lang="zh-CN" altLang="en-US" sz="6000" spc="-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</a:t>
            </a:r>
            <a:endParaRPr kumimoji="0" lang="zh-CN" altLang="en-US" sz="6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581128"/>
            <a:ext cx="5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清华大学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成都七中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高新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)</a:t>
            </a:r>
            <a:r>
              <a:rPr lang="en-US" altLang="zh-CN" sz="1000" dirty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         </a:t>
            </a:r>
            <a:r>
              <a:rPr lang="zh-CN" altLang="en-US" dirty="0" smtClean="0">
                <a:solidFill>
                  <a:schemeClr val="tx2"/>
                </a:solidFill>
                <a:ea typeface="等线" panose="02010600030101010101" pitchFamily="2" charset="-122"/>
              </a:rPr>
              <a:t>杨雅儒</a:t>
            </a:r>
            <a:endParaRPr lang="zh-CN" altLang="en-US" sz="1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26"/>
          <p:cNvSpPr txBox="1"/>
          <p:nvPr/>
        </p:nvSpPr>
        <p:spPr>
          <a:xfrm>
            <a:off x="5580112" y="3178798"/>
            <a:ext cx="1357322" cy="46166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2</a:t>
            </a:r>
            <a:endParaRPr lang="zh-CN" altLang="en-US" sz="24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190550" y="27089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后缀数组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5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数组  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-- 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后缀排序部分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95536" y="155679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后缀数组其实本身是简单的，就是要把字符串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的所有后缀按照字典序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排序，然后利用排好序之后的性质处理问题。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395536" y="2420888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这里先给出两个数组的定义，之后会反复用到，所以务必记住。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表示排名为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的后缀的起始位置下标，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rk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表示起始位置的下标为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的后缀的排名。简述即：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表示排名为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的是哪个后缀，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表示某个后缀的排名是多少。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395536" y="37890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如何对所有后缀排序？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97033" y="42930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sort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并且比较函数中暴力比较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？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O(n^2log)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479715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ort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并且比较函数中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二分？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 log^2)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395536" y="534185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能否更快？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数组 </a:t>
            </a:r>
            <a:r>
              <a:rPr lang="en-US" altLang="zh-CN" sz="2800" dirty="0">
                <a:solidFill>
                  <a:schemeClr val="tx2"/>
                </a:solidFill>
                <a:ea typeface="等线" panose="02010600030101010101" pitchFamily="2" charset="-122"/>
              </a:rPr>
              <a:t>-- </a:t>
            </a:r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后缀排序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部分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95536" y="15567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考虑使用倍增法来对所有后缀排序。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395536" y="2228671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先将这些后缀按照其长度为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的前缀进行排序。然后倍增长度：上次对后缀按照其长度为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的前缀进行排序，那么这次对后缀按照其长度为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2*k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的前缀进行排序，两个后缀进行大小比较时，以前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长度排名为第一关键字，以后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长度排名为第二关键字。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383668" y="436684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在倍增的每一层中，就是要进行一次双关键字排序。此处也可以使用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sort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，但是复杂度又会变回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O(nlog^2)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383668" y="544696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注意到倍增的每一层中，关键字的值是在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[1,n]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区间内的，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为串长。对于这种排序，可以使用计数排序，做到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O(n)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的复杂度。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2656" y="363573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以 “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aabaa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”为例讲解一下。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9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数组 </a:t>
            </a:r>
            <a:r>
              <a:rPr lang="en-US" altLang="zh-CN" sz="2800" dirty="0">
                <a:solidFill>
                  <a:schemeClr val="tx2"/>
                </a:solidFill>
                <a:ea typeface="等线" panose="02010600030101010101" pitchFamily="2" charset="-122"/>
              </a:rPr>
              <a:t>-- </a:t>
            </a:r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后缀排序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部分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23528" y="148478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计数排序？这里以对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后缀按照其长度为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的前缀进行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排序为例，假设排完序之后先放入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表示排名为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的后缀的首下标，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fir[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个后缀的第一关键字（此处为单关键字排序）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0" y="2557740"/>
            <a:ext cx="7999686" cy="727244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323528" y="364502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代码第四行中用这样枚举顺序，会导致：对于两个具有相同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fir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值的后缀，下标靠后的后缀排名会排在后面。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6730" y="435342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这难道不就是第二关键字排序吗？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852" y="4784817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所以在双关键字排序中，以第二关键字从小到大的顺序作为下标进行第一关键字的排序即可。此处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sec[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表示第二关键字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排名为 </a:t>
            </a:r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的后缀首下标。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4231"/>
          <a:stretch/>
        </p:blipFill>
        <p:spPr>
          <a:xfrm>
            <a:off x="288130" y="5431148"/>
            <a:ext cx="8100294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数组 </a:t>
            </a:r>
            <a:r>
              <a:rPr lang="en-US" altLang="zh-CN" sz="2800" dirty="0">
                <a:solidFill>
                  <a:schemeClr val="tx2"/>
                </a:solidFill>
                <a:ea typeface="等线" panose="02010600030101010101" pitchFamily="2" charset="-122"/>
              </a:rPr>
              <a:t>-- </a:t>
            </a:r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后缀排序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部分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976"/>
          <a:stretch/>
        </p:blipFill>
        <p:spPr>
          <a:xfrm>
            <a:off x="107504" y="1772816"/>
            <a:ext cx="882144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数组 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– height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数组部分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467544" y="15567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height[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SA[i-1]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表示的后缀的最长公共前缀。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467544" y="220486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如何快速计算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height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467544" y="284364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考虑按照下标顺序来做，即令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]=height[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rk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，从左到右计算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467544" y="344177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为什么这样做？  性质：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]&gt;=h[i-1]-1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。利用这个性质就可以直接求出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来了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每次最多减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，并且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不超过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。这样就以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的复杂度求出了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height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2324" y="459390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LCP(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,j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表示排名为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的后缀和排名为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的后缀的最长公共前缀长度。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14641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那么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LCP(i,i+1)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就是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height[i+1]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492324" y="574454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事实上，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LCP(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i,j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就是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min{height[k] |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&lt;k&lt;=j}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492324" y="622950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▪另外注意一个性质，后缀的前缀实际上就是整个串的一个子串，那么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个后缀的公共前缀就是一个出现了至少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次的子串。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2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后缀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数组 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– 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经典例题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07191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题目：输入一个长为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的字符串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次询问，每次给出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a, 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，询问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a~n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b~n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的最长公共前缀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607191" y="302582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后缀数组模板题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607191" y="400183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求出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height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数组之后每次区间取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min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即可，因为不带修改，故可以用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表实现。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1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END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278605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谢谢各位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414338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欢迎没有听懂的同学找我问清楚。</a:t>
            </a:r>
            <a:endParaRPr lang="en-US" altLang="zh-CN" baseline="30000" dirty="0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683568" y="1268760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次讲课以基础入门为主，不过拓展例题均有一定难度。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83568" y="3212976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▪另外提供的代码仅供参考，不保证是一份优雅的代码。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6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4" y="714356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2"/>
                </a:solidFill>
                <a:ea typeface="等线" panose="02010600030101010101" pitchFamily="2" charset="-122"/>
              </a:rPr>
              <a:t>目录</a:t>
            </a:r>
            <a:endParaRPr lang="zh-CN" altLang="en-US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357735" y="2437199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Manacher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3356828" y="3789040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▪后缀数组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550" y="27089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Manacher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6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Manacher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算法思想与实现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372980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▪思想：从左向右求出以每个位置为中心点的最长回文串长度，对于每个位置利用之前的信息来快速得到答案。均摊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。那么如何利用之前信息呢？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1746682"/>
            <a:ext cx="735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▪我们考虑用没有出现过的字符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’#’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来表示原串的间隔，如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ababa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-&gt; #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a#b#a#b#a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#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。这样就将回文中心是字符和字符间隔两种情况统一起来了。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▪而为了避免溢出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因为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’\0’==‘\0’)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，再在串头串尾加上没有出现过的不同的字符，如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’+’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‘-’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之类的，即变为了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+#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a#b#a#b#a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#-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。现在对这个串做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manacher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求以每个字符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为中心的最长回文串即可。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191" y="587727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▪下面为了方便说明，将翻页讲解。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07191" y="472514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我们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利用的信息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是之前处理得到的，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向右延伸最远的回文串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即右端点最靠右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，令其回文中心下标为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，右端为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pal[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表示以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为中心的回文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串的右端到中心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长度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1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Manacher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算法思想与实现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26485" y="1713835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▪令其回文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中心下标为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，右端为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pal[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表示以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为中心的回文串的右端到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中心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长度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前文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现在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考虑对于一个位置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pal[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。考虑两种情况。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良心作图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endParaRPr lang="zh-CN" altLang="en-US" dirty="0"/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17465"/>
            <a:ext cx="5184576" cy="10275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76" y="3717032"/>
            <a:ext cx="5832648" cy="9046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32423" y="349171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▪此时可得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pal[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= pal[2*id-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；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485" y="465313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▪此时可得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pal[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mx-i+1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627661" y="508518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▪由于是大于等于，那么从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pal[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]=mx-i+1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开始，暴力判断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pal[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能到多少。注意每次判断成功都会使得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mx++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，失败则结束。由于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是单增的，于是判断成功次数不超过串长次，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于是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均摊复杂度为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42440" y="623731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▪另外还有一种情况：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mx&lt;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，但实际上可以归入情况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85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Manacher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算法引出的一个极重要的性质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2" y="1537345"/>
            <a:ext cx="5184576" cy="10275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5832648" cy="904656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208867" y="396367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▪再来看一下这张图，发现如果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不扩展，那么就不会出现新的本质不同的回文子串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前面已经出现过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；而扩展一次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，最多出现一个新的本质不同的回文子串。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230803" y="521990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▪于是得到性质：一个字符串最多只有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个本质不同的回文子串。这个性质极其重要，请务必记住。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9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Manacher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——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典型例题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571472" y="185736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题目：给你一个字符串，求最长回文子串。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327340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模板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516216" y="538067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等线" panose="02010600030101010101" pitchFamily="2" charset="-122"/>
              </a:rPr>
              <a:t>POJ3974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82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/>
        </p:nvSpPr>
        <p:spPr>
          <a:xfrm>
            <a:off x="395536" y="177281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题目：给出一个字符串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&lt;=10^5)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，求这个字符串最少由几个回文串拼接而成。 注意拼接时可以把重复部分重叠起来，如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aba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aca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可以拼接成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abaaca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或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abaca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426270" y="343074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显然若要选择以一个位置为中心的回文串，那么这个回文串取较长的不会比较短的差。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270" y="458286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于是一遍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Manacher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过后，问题就变成了选择最少的区间覆盖整个区间。经典贪心。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715140" y="61315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BZOJ3790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Manacher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拓展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例题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8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4081</TotalTime>
  <Words>1421</Words>
  <Application>Microsoft Office PowerPoint</Application>
  <PresentationFormat>全屏显示(4:3)</PresentationFormat>
  <Paragraphs>74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Calibri</vt:lpstr>
      <vt:lpstr>Cambria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LFlame</dc:creator>
  <cp:lastModifiedBy>315629555@qq.com</cp:lastModifiedBy>
  <cp:revision>1353</cp:revision>
  <dcterms:created xsi:type="dcterms:W3CDTF">2017-07-14T00:47:01Z</dcterms:created>
  <dcterms:modified xsi:type="dcterms:W3CDTF">2019-02-17T08:47:00Z</dcterms:modified>
</cp:coreProperties>
</file>