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2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8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24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9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53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77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4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00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7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68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47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36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4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1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3E6-9FA9-4BE6-B948-A64803921982}" type="datetimeFigureOut">
              <a:rPr lang="es-BO" smtClean="0"/>
              <a:t>10/6/2022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243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032-37A7-47A5-AC6F-B35618B03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35242"/>
            <a:ext cx="9001462" cy="2387600"/>
          </a:xfrm>
        </p:spPr>
        <p:txBody>
          <a:bodyPr/>
          <a:lstStyle/>
          <a:p>
            <a:r>
              <a:rPr lang="en-US" dirty="0"/>
              <a:t>FUNCIONES EN C++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62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QUE ES UNA FUNCION?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Es un subprograma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A una función se delega la resolución de una parte del problema principal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Los nombres de las funciones siguen las reglas de todos los identificadores</a:t>
            </a:r>
          </a:p>
        </p:txBody>
      </p:sp>
    </p:spTree>
    <p:extLst>
      <p:ext uri="{BB962C8B-B14F-4D97-AF65-F5344CB8AC3E}">
        <p14:creationId xmlns:p14="http://schemas.microsoft.com/office/powerpoint/2010/main" val="211184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Declaracion</a:t>
            </a:r>
            <a:r>
              <a:rPr lang="es-ES" dirty="0"/>
              <a:t> de funciones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dirty="0" err="1">
                <a:effectLst/>
              </a:rPr>
              <a:t>tipo_dato</a:t>
            </a:r>
            <a:r>
              <a:rPr lang="es-ES" sz="2000" dirty="0">
                <a:effectLst/>
              </a:rPr>
              <a:t> </a:t>
            </a:r>
            <a:r>
              <a:rPr lang="es-ES" sz="2000" dirty="0" err="1">
                <a:effectLst/>
              </a:rPr>
              <a:t>nombreFuncion</a:t>
            </a:r>
            <a:r>
              <a:rPr lang="es-ES" sz="2000" dirty="0">
                <a:effectLst/>
              </a:rPr>
              <a:t>( </a:t>
            </a:r>
            <a:r>
              <a:rPr lang="es-ES" sz="2000" dirty="0" err="1">
                <a:effectLst/>
              </a:rPr>
              <a:t>parametros</a:t>
            </a:r>
            <a:r>
              <a:rPr lang="es-ES" sz="2000" dirty="0">
                <a:effectLst/>
              </a:rPr>
              <a:t> )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{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	// Instrucciones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Donde: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tipo_dato</a:t>
            </a:r>
            <a:r>
              <a:rPr lang="es-ES" sz="2000" dirty="0">
                <a:effectLst/>
              </a:rPr>
              <a:t>, es el tipo de dato que devolverá la función, puede ser cualquier tipo de dato básico, </a:t>
            </a:r>
            <a:r>
              <a:rPr lang="es-ES" sz="2000" dirty="0" err="1">
                <a:effectLst/>
              </a:rPr>
              <a:t>void</a:t>
            </a:r>
            <a:r>
              <a:rPr lang="es-ES" sz="2000" dirty="0">
                <a:effectLst/>
              </a:rPr>
              <a:t> o un tipo de dato definido por el usuario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parametros</a:t>
            </a:r>
            <a:r>
              <a:rPr lang="es-ES" sz="2000" dirty="0">
                <a:effectLst/>
              </a:rPr>
              <a:t>, son los datos que recibirá la función, puede ser </a:t>
            </a:r>
            <a:r>
              <a:rPr lang="es-ES" sz="2000" dirty="0" err="1">
                <a:effectLst/>
              </a:rPr>
              <a:t>void</a:t>
            </a:r>
            <a:r>
              <a:rPr lang="es-ES" sz="2000" dirty="0">
                <a:effectLst/>
              </a:rPr>
              <a:t>, cualquier tipo de dato básico, tipos de datos definidos por el usuario, o puede estar sin nada escrito</a:t>
            </a:r>
            <a:endParaRPr lang="es-BO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80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Invocacion</a:t>
            </a:r>
            <a:r>
              <a:rPr lang="es-ES" dirty="0"/>
              <a:t> de funciones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s-ES" sz="2000" dirty="0">
                <a:effectLst/>
              </a:rPr>
              <a:t>La invocación se realiza escribiendo el nombre de la función y entre paréntesis se escriben los parámetros de la función:</a:t>
            </a:r>
          </a:p>
          <a:p>
            <a:pPr marL="457200" lvl="1" indent="0">
              <a:buNone/>
            </a:pPr>
            <a:r>
              <a:rPr lang="es-BO" sz="2000" dirty="0" err="1">
                <a:effectLst/>
              </a:rPr>
              <a:t>void</a:t>
            </a:r>
            <a:r>
              <a:rPr lang="es-BO" sz="2000" dirty="0">
                <a:effectLst/>
              </a:rPr>
              <a:t> </a:t>
            </a:r>
            <a:r>
              <a:rPr lang="es-BO" sz="2000" dirty="0" err="1">
                <a:effectLst/>
              </a:rPr>
              <a:t>miFuncion</a:t>
            </a:r>
            <a:r>
              <a:rPr lang="es-BO" sz="2000" dirty="0">
                <a:effectLst/>
              </a:rPr>
              <a:t>()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{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cout</a:t>
            </a:r>
            <a:r>
              <a:rPr lang="es-BO" sz="2000" dirty="0">
                <a:effectLst/>
              </a:rPr>
              <a:t>&lt;&lt;“Hola desde la función”&lt;&lt;</a:t>
            </a:r>
            <a:r>
              <a:rPr lang="es-BO" sz="2000" dirty="0" err="1">
                <a:effectLst/>
              </a:rPr>
              <a:t>endl</a:t>
            </a:r>
            <a:r>
              <a:rPr lang="es-BO" sz="2000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s-BO" sz="2000" dirty="0" err="1">
                <a:effectLst/>
              </a:rPr>
              <a:t>main</a:t>
            </a:r>
            <a:r>
              <a:rPr lang="es-BO" sz="2000" dirty="0">
                <a:effectLst/>
              </a:rPr>
              <a:t> (){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cout</a:t>
            </a:r>
            <a:r>
              <a:rPr lang="es-BO" sz="2000" dirty="0">
                <a:effectLst/>
              </a:rPr>
              <a:t>&lt;&lt;“En la siguiente línea de código llamaremos a la función”&lt;&lt;</a:t>
            </a:r>
            <a:r>
              <a:rPr lang="es-BO" sz="2000" dirty="0" err="1">
                <a:effectLst/>
              </a:rPr>
              <a:t>endl</a:t>
            </a:r>
            <a:r>
              <a:rPr lang="es-BO" sz="2000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miFuncion</a:t>
            </a:r>
            <a:r>
              <a:rPr lang="es-BO" sz="2000" dirty="0">
                <a:effectLst/>
              </a:rPr>
              <a:t>();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96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Devolucion</a:t>
            </a:r>
            <a:r>
              <a:rPr lang="es-ES" dirty="0"/>
              <a:t> de valores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</a:rPr>
              <a:t>No </a:t>
            </a:r>
            <a:r>
              <a:rPr lang="en-US" sz="2000" dirty="0" err="1">
                <a:effectLst/>
              </a:rPr>
              <a:t>simplemente</a:t>
            </a:r>
            <a:r>
              <a:rPr lang="en-US" sz="2000" dirty="0">
                <a:effectLst/>
              </a:rPr>
              <a:t> se </a:t>
            </a:r>
            <a:r>
              <a:rPr lang="en-US" sz="2000" dirty="0" err="1">
                <a:effectLst/>
              </a:rPr>
              <a:t>devuelven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valores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tipo</a:t>
            </a:r>
            <a:r>
              <a:rPr lang="en-US" sz="2000" dirty="0">
                <a:effectLst/>
              </a:rPr>
              <a:t> int, </a:t>
            </a:r>
            <a:r>
              <a:rPr lang="en-US" sz="2000" dirty="0" err="1">
                <a:effectLst/>
              </a:rPr>
              <a:t>sino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tambien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cualquier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tipo</a:t>
            </a:r>
            <a:r>
              <a:rPr lang="en-US" sz="2000" dirty="0">
                <a:effectLst/>
              </a:rPr>
              <a:t>, por </a:t>
            </a:r>
            <a:r>
              <a:rPr lang="en-US" sz="2000" dirty="0" err="1">
                <a:effectLst/>
              </a:rPr>
              <a:t>ejemplo</a:t>
            </a:r>
            <a:r>
              <a:rPr lang="en-US" sz="2000" dirty="0"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double funcion1(){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return 3.1415;	// </a:t>
            </a:r>
            <a:r>
              <a:rPr lang="en-US" sz="2000" dirty="0" err="1">
                <a:effectLst/>
              </a:rPr>
              <a:t>devuelve</a:t>
            </a:r>
            <a:r>
              <a:rPr lang="en-US" sz="2000" dirty="0">
                <a:effectLst/>
              </a:rPr>
              <a:t> un </a:t>
            </a:r>
            <a:r>
              <a:rPr lang="en-US" sz="2000" dirty="0" err="1">
                <a:effectLst/>
              </a:rPr>
              <a:t>numero</a:t>
            </a:r>
            <a:r>
              <a:rPr lang="en-US" sz="2000" dirty="0">
                <a:effectLst/>
              </a:rPr>
              <a:t> con </a:t>
            </a:r>
            <a:r>
              <a:rPr lang="en-US" sz="2000" dirty="0" err="1">
                <a:effectLst/>
              </a:rPr>
              <a:t>decimales</a:t>
            </a:r>
            <a:endParaRPr lang="en-US" sz="2000" dirty="0">
              <a:effectLst/>
            </a:endParaRP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string funcion2(){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return “Algo </a:t>
            </a:r>
            <a:r>
              <a:rPr lang="en-US" sz="2000" dirty="0" err="1">
                <a:effectLst/>
              </a:rPr>
              <a:t>interesante</a:t>
            </a:r>
            <a:r>
              <a:rPr lang="en-US" sz="2000" dirty="0">
                <a:effectLst/>
              </a:rPr>
              <a:t>”;	//</a:t>
            </a:r>
            <a:r>
              <a:rPr lang="en-US" sz="2000" dirty="0" err="1">
                <a:effectLst/>
              </a:rPr>
              <a:t>devuelve</a:t>
            </a:r>
            <a:r>
              <a:rPr lang="en-US" sz="2000" dirty="0">
                <a:effectLst/>
              </a:rPr>
              <a:t> una </a:t>
            </a:r>
            <a:r>
              <a:rPr lang="en-US" sz="2000" dirty="0" err="1">
                <a:effectLst/>
              </a:rPr>
              <a:t>cadena</a:t>
            </a:r>
            <a:endParaRPr lang="en-US" sz="2000" dirty="0">
              <a:effectLst/>
            </a:endParaRP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}</a:t>
            </a:r>
            <a:endParaRPr lang="es-BO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75920"/>
            <a:ext cx="10353762" cy="485518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</a:rPr>
              <a:t>bool funcion3(){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return true;	// </a:t>
            </a:r>
            <a:r>
              <a:rPr lang="en-US" sz="2000" dirty="0" err="1">
                <a:effectLst/>
              </a:rPr>
              <a:t>devuelve</a:t>
            </a:r>
            <a:r>
              <a:rPr lang="en-US" sz="2000" dirty="0">
                <a:effectLst/>
              </a:rPr>
              <a:t> un valor </a:t>
            </a:r>
            <a:r>
              <a:rPr lang="en-US" sz="2000" dirty="0" err="1">
                <a:effectLst/>
              </a:rPr>
              <a:t>booleano</a:t>
            </a:r>
            <a:endParaRPr lang="en-US" sz="2000" dirty="0">
              <a:effectLst/>
            </a:endParaRP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pPr marL="457200" lvl="1" indent="0">
              <a:buNone/>
            </a:pPr>
            <a:r>
              <a:rPr lang="en-US" sz="2000" dirty="0" err="1">
                <a:effectLst/>
              </a:rPr>
              <a:t>Cuando</a:t>
            </a:r>
            <a:r>
              <a:rPr lang="en-US" sz="2000" dirty="0">
                <a:effectLst/>
              </a:rPr>
              <a:t> las </a:t>
            </a:r>
            <a:r>
              <a:rPr lang="en-US" sz="2000" dirty="0" err="1">
                <a:effectLst/>
              </a:rPr>
              <a:t>funciones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tienen</a:t>
            </a:r>
            <a:r>
              <a:rPr lang="en-US" sz="2000" dirty="0">
                <a:effectLst/>
              </a:rPr>
              <a:t> void por </a:t>
            </a:r>
            <a:r>
              <a:rPr lang="en-US" sz="2000" dirty="0" err="1">
                <a:effectLst/>
              </a:rPr>
              <a:t>delante</a:t>
            </a:r>
            <a:r>
              <a:rPr lang="en-US" sz="2000" dirty="0">
                <a:effectLst/>
              </a:rPr>
              <a:t> no </a:t>
            </a:r>
            <a:r>
              <a:rPr lang="en-US" sz="2000" dirty="0" err="1">
                <a:effectLst/>
              </a:rPr>
              <a:t>devuelven</a:t>
            </a:r>
            <a:r>
              <a:rPr lang="en-US" sz="2000" dirty="0">
                <a:effectLst/>
              </a:rPr>
              <a:t> nada: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void </a:t>
            </a:r>
            <a:r>
              <a:rPr lang="en-US" sz="2000" dirty="0" err="1">
                <a:effectLst/>
              </a:rPr>
              <a:t>funcion_que_devuelve_nada</a:t>
            </a:r>
            <a:r>
              <a:rPr lang="en-US" sz="2000" dirty="0">
                <a:effectLst/>
              </a:rPr>
              <a:t>(){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</a:t>
            </a:r>
            <a:r>
              <a:rPr lang="en-US" sz="2000" dirty="0" err="1">
                <a:effectLst/>
              </a:rPr>
              <a:t>cout</a:t>
            </a:r>
            <a:r>
              <a:rPr lang="en-US" sz="2000" dirty="0">
                <a:effectLst/>
              </a:rPr>
              <a:t>&lt;&lt;“</a:t>
            </a:r>
            <a:r>
              <a:rPr lang="en-US" sz="2000" dirty="0" err="1">
                <a:effectLst/>
              </a:rPr>
              <a:t>esta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funcion</a:t>
            </a:r>
            <a:r>
              <a:rPr lang="en-US" sz="2000" dirty="0">
                <a:effectLst/>
              </a:rPr>
              <a:t> no </a:t>
            </a:r>
            <a:r>
              <a:rPr lang="en-US" sz="2000" dirty="0" err="1">
                <a:effectLst/>
              </a:rPr>
              <a:t>devuelve</a:t>
            </a:r>
            <a:r>
              <a:rPr lang="en-US" sz="2000" dirty="0">
                <a:effectLst/>
              </a:rPr>
              <a:t> nada”&lt;&lt;</a:t>
            </a:r>
            <a:r>
              <a:rPr lang="en-US" sz="2000" dirty="0" err="1">
                <a:effectLst/>
              </a:rPr>
              <a:t>endl</a:t>
            </a:r>
            <a:r>
              <a:rPr lang="en-US" sz="2000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}</a:t>
            </a:r>
            <a:endParaRPr lang="es-BO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20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37" y="341290"/>
            <a:ext cx="10033247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Paso de parámetros en funciones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037" y="1278305"/>
            <a:ext cx="10353762" cy="504522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</a:rPr>
              <a:t>Una de las </a:t>
            </a:r>
            <a:r>
              <a:rPr lang="en-US" sz="2000" dirty="0" err="1">
                <a:effectLst/>
              </a:rPr>
              <a:t>ventajas</a:t>
            </a:r>
            <a:r>
              <a:rPr lang="en-US" sz="2000" dirty="0">
                <a:effectLst/>
              </a:rPr>
              <a:t> es que las </a:t>
            </a:r>
            <a:r>
              <a:rPr lang="en-US" sz="2000" dirty="0" err="1">
                <a:effectLst/>
              </a:rPr>
              <a:t>funciones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pueden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recibir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parametros</a:t>
            </a:r>
            <a:r>
              <a:rPr lang="en-US" sz="2000" dirty="0"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void </a:t>
            </a:r>
            <a:r>
              <a:rPr lang="en-US" sz="2000" dirty="0" err="1">
                <a:effectLst/>
              </a:rPr>
              <a:t>miFuncion</a:t>
            </a:r>
            <a:r>
              <a:rPr lang="en-US" sz="2000" dirty="0">
                <a:effectLst/>
              </a:rPr>
              <a:t>( int a, string b ){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for( int=0; </a:t>
            </a:r>
            <a:r>
              <a:rPr lang="en-US" sz="2000" dirty="0" err="1">
                <a:effectLst/>
              </a:rPr>
              <a:t>i</a:t>
            </a:r>
            <a:r>
              <a:rPr lang="en-US" sz="2000" dirty="0">
                <a:effectLst/>
              </a:rPr>
              <a:t>&lt;a; </a:t>
            </a:r>
            <a:r>
              <a:rPr lang="en-US" sz="2000" dirty="0" err="1">
                <a:effectLst/>
              </a:rPr>
              <a:t>i</a:t>
            </a:r>
            <a:r>
              <a:rPr lang="en-US" sz="2000" dirty="0">
                <a:effectLst/>
              </a:rPr>
              <a:t>++ ){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	</a:t>
            </a:r>
            <a:r>
              <a:rPr lang="en-US" sz="2000" dirty="0" err="1">
                <a:effectLst/>
              </a:rPr>
              <a:t>cout</a:t>
            </a:r>
            <a:r>
              <a:rPr lang="en-US" sz="2000" dirty="0">
                <a:effectLst/>
              </a:rPr>
              <a:t>&lt;&lt;b&lt;&lt;</a:t>
            </a:r>
            <a:r>
              <a:rPr lang="en-US" sz="2000" dirty="0" err="1">
                <a:effectLst/>
              </a:rPr>
              <a:t>endl</a:t>
            </a:r>
            <a:r>
              <a:rPr lang="en-US" sz="2000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	}</a:t>
            </a:r>
          </a:p>
          <a:p>
            <a:pPr marL="457200" lvl="1" indent="0">
              <a:buNone/>
            </a:pPr>
            <a:r>
              <a:rPr lang="en-US" sz="2000" dirty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s-BO" sz="2000" dirty="0" err="1">
                <a:effectLst/>
              </a:rPr>
              <a:t>main</a:t>
            </a:r>
            <a:r>
              <a:rPr lang="es-BO" sz="2000" dirty="0">
                <a:effectLst/>
              </a:rPr>
              <a:t>(){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miFuncion</a:t>
            </a:r>
            <a:r>
              <a:rPr lang="es-BO" sz="2000" dirty="0">
                <a:effectLst/>
              </a:rPr>
              <a:t>( 3, “Hola </a:t>
            </a:r>
            <a:r>
              <a:rPr lang="es-BO" sz="2000" dirty="0">
                <a:effectLst/>
                <a:sym typeface="Wingdings" panose="05000000000000000000" pitchFamily="2" charset="2"/>
              </a:rPr>
              <a:t>”);</a:t>
            </a:r>
          </a:p>
          <a:p>
            <a:pPr marL="457200" lvl="1" indent="0">
              <a:buNone/>
            </a:pPr>
            <a:r>
              <a:rPr lang="es-BO" sz="2000" dirty="0">
                <a:effectLst/>
                <a:sym typeface="Wingdings" panose="05000000000000000000" pitchFamily="2" charset="2"/>
              </a:rPr>
              <a:t>	</a:t>
            </a:r>
            <a:r>
              <a:rPr lang="es-BO" sz="2000" dirty="0" err="1">
                <a:effectLst/>
                <a:sym typeface="Wingdings" panose="05000000000000000000" pitchFamily="2" charset="2"/>
              </a:rPr>
              <a:t>int</a:t>
            </a:r>
            <a:r>
              <a:rPr lang="es-BO" sz="2000" dirty="0">
                <a:effectLst/>
                <a:sym typeface="Wingdings" panose="05000000000000000000" pitchFamily="2" charset="2"/>
              </a:rPr>
              <a:t> x;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string</a:t>
            </a:r>
            <a:r>
              <a:rPr lang="es-BO" sz="2000" dirty="0">
                <a:effectLst/>
              </a:rPr>
              <a:t> mensaje;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cin</a:t>
            </a:r>
            <a:r>
              <a:rPr lang="es-BO" sz="2000" dirty="0">
                <a:effectLst/>
              </a:rPr>
              <a:t>&gt;&gt;x;</a:t>
            </a: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getline</a:t>
            </a:r>
            <a:r>
              <a:rPr lang="es-BO" sz="2000" dirty="0">
                <a:effectLst/>
              </a:rPr>
              <a:t>(</a:t>
            </a:r>
            <a:r>
              <a:rPr lang="es-BO" sz="2000" dirty="0" err="1">
                <a:effectLst/>
              </a:rPr>
              <a:t>cin</a:t>
            </a:r>
            <a:r>
              <a:rPr lang="es-BO" sz="2000" dirty="0">
                <a:effectLst/>
              </a:rPr>
              <a:t>, mensaje);	// la función </a:t>
            </a:r>
            <a:r>
              <a:rPr lang="es-BO" sz="2000" dirty="0" err="1">
                <a:effectLst/>
              </a:rPr>
              <a:t>getline</a:t>
            </a:r>
            <a:r>
              <a:rPr lang="es-BO" sz="2000" dirty="0">
                <a:effectLst/>
              </a:rPr>
              <a:t> nos ayuda a leer una cadena con 					// espacios utilizando el </a:t>
            </a:r>
            <a:r>
              <a:rPr lang="es-BO" sz="2000" dirty="0" err="1">
                <a:effectLst/>
              </a:rPr>
              <a:t>cin</a:t>
            </a:r>
            <a:endParaRPr lang="es-BO" sz="2000" dirty="0">
              <a:effectLst/>
            </a:endParaRP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	</a:t>
            </a:r>
            <a:r>
              <a:rPr lang="es-BO" sz="2000" dirty="0" err="1">
                <a:effectLst/>
              </a:rPr>
              <a:t>miFuncion</a:t>
            </a:r>
            <a:r>
              <a:rPr lang="es-BO" sz="2000" dirty="0">
                <a:effectLst/>
              </a:rPr>
              <a:t>( x</a:t>
            </a:r>
            <a:r>
              <a:rPr lang="es-BO" sz="2000">
                <a:effectLst/>
              </a:rPr>
              <a:t>, mensaje );</a:t>
            </a:r>
            <a:endParaRPr lang="es-BO" sz="2000" dirty="0">
              <a:effectLst/>
            </a:endParaRPr>
          </a:p>
          <a:p>
            <a:pPr marL="457200" lvl="1" indent="0">
              <a:buNone/>
            </a:pPr>
            <a:r>
              <a:rPr lang="es-BO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288</TotalTime>
  <Words>393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FUNCIONES EN C++</vt:lpstr>
      <vt:lpstr>QUE ES UNA FUNCION?</vt:lpstr>
      <vt:lpstr>Declaracion de funciones</vt:lpstr>
      <vt:lpstr>Invocacion de funciones</vt:lpstr>
      <vt:lpstr>Devolucion de valores</vt:lpstr>
      <vt:lpstr>PowerPoint Presentation</vt:lpstr>
      <vt:lpstr>Paso de parámetros en 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ASUS</dc:creator>
  <cp:lastModifiedBy>ASUS</cp:lastModifiedBy>
  <cp:revision>24</cp:revision>
  <dcterms:created xsi:type="dcterms:W3CDTF">2022-03-18T18:12:57Z</dcterms:created>
  <dcterms:modified xsi:type="dcterms:W3CDTF">2022-06-10T21:21:31Z</dcterms:modified>
</cp:coreProperties>
</file>