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18/3/2022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2325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18/3/2022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43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18/3/2022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31828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18/3/2022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594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18/3/2022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49243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18/3/2022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90897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18/3/2022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05335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18/3/2022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00779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18/3/2022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9422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18/3/2022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7003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18/3/2022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970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18/3/2022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470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18/3/2022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4689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18/3/2022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2479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18/3/2022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6366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18/3/2022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3421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18/3/2022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2212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D3E6-9FA9-4BE6-B948-A64803921982}" type="datetimeFigureOut">
              <a:rPr lang="es-BO" smtClean="0"/>
              <a:t>18/3/2022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87CDB-6D91-4987-AF55-4D8A1EE1B79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22433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8032-37A7-47A5-AC6F-B35618B03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INTRODUCCION A LA PROGRAMACION</a:t>
            </a:r>
            <a:endParaRPr lang="es-B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D1CB8-138D-4E3D-9E30-6E6BA8D6D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Univ. Efrain Mamani </a:t>
            </a:r>
            <a:r>
              <a:rPr lang="en-US" dirty="0" err="1"/>
              <a:t>Soliz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7622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16B9-8F79-4D26-9449-3806F9B5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calificacion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51D98-2D0B-4E8C-AB4B-29BDA5D9D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Calificacion</a:t>
            </a:r>
          </a:p>
          <a:p>
            <a:pPr lvl="1"/>
            <a:r>
              <a:rPr lang="en-US" u="sng" dirty="0"/>
              <a:t>AUXILIATURA</a:t>
            </a:r>
          </a:p>
          <a:p>
            <a:pPr lvl="1"/>
            <a:r>
              <a:rPr lang="en-US" dirty="0" err="1"/>
              <a:t>Asistencia</a:t>
            </a:r>
            <a:r>
              <a:rPr lang="en-US" dirty="0"/>
              <a:t> 	4pts</a:t>
            </a:r>
          </a:p>
          <a:p>
            <a:pPr lvl="1"/>
            <a:r>
              <a:rPr lang="en-US" dirty="0" err="1"/>
              <a:t>Practicas</a:t>
            </a:r>
            <a:r>
              <a:rPr lang="en-US" dirty="0"/>
              <a:t>	6pts</a:t>
            </a:r>
          </a:p>
          <a:p>
            <a:pPr lvl="1"/>
            <a:r>
              <a:rPr lang="en-US" dirty="0"/>
              <a:t>Total	10pts  </a:t>
            </a:r>
          </a:p>
          <a:p>
            <a:pPr lvl="1"/>
            <a:r>
              <a:rPr lang="en-US" u="sng" dirty="0"/>
              <a:t>LABORATORIO</a:t>
            </a:r>
          </a:p>
          <a:p>
            <a:pPr lvl="1"/>
            <a:r>
              <a:rPr lang="en-US" dirty="0"/>
              <a:t>Total 	10pts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6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DFBC-A767-4A8B-94CE-0B001CE0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833093"/>
            <a:ext cx="10353761" cy="132632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CONCEPTO DE ALGORITMO</a:t>
            </a:r>
            <a:endParaRPr lang="es-BO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176DB9-5FD0-469C-AC53-06907C90A8F1}"/>
              </a:ext>
            </a:extLst>
          </p:cNvPr>
          <p:cNvSpPr txBox="1">
            <a:spLocks/>
          </p:cNvSpPr>
          <p:nvPr/>
        </p:nvSpPr>
        <p:spPr>
          <a:xfrm>
            <a:off x="929768" y="282262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PROGRAMA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03078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771-E27E-45D5-9C40-ACD12538F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473326"/>
            <a:ext cx="10353762" cy="59274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Instrucciones</a:t>
            </a:r>
            <a:r>
              <a:rPr lang="en-US" dirty="0"/>
              <a:t> </a:t>
            </a:r>
            <a:r>
              <a:rPr lang="en-US" dirty="0" err="1"/>
              <a:t>basicas</a:t>
            </a:r>
            <a:r>
              <a:rPr lang="en-US" dirty="0"/>
              <a:t> que </a:t>
            </a:r>
            <a:r>
              <a:rPr lang="en-US" dirty="0" err="1"/>
              <a:t>pueda</a:t>
            </a:r>
            <a:r>
              <a:rPr lang="en-US" dirty="0"/>
              <a:t> </a:t>
            </a:r>
            <a:r>
              <a:rPr lang="en-US" dirty="0" err="1"/>
              <a:t>ejecutar</a:t>
            </a:r>
            <a:r>
              <a:rPr lang="en-US" dirty="0"/>
              <a:t> una </a:t>
            </a:r>
            <a:r>
              <a:rPr lang="en-US" dirty="0" err="1"/>
              <a:t>computadora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Lectura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Salida de </a:t>
            </a:r>
            <a:r>
              <a:rPr lang="en-US" dirty="0" err="1"/>
              <a:t>datos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Proceso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182880" lvl="1" indent="0">
              <a:buNone/>
            </a:pPr>
            <a:r>
              <a:rPr lang="es-BO" dirty="0"/>
              <a:t>Algoritmo para multiplicar dos números		#include&lt;iostream&gt;</a:t>
            </a:r>
          </a:p>
          <a:p>
            <a:pPr marL="525780" lvl="1" indent="-342900">
              <a:buAutoNum type="arabicPeriod"/>
            </a:pPr>
            <a:r>
              <a:rPr lang="es-BO" dirty="0"/>
              <a:t>Inicio					</a:t>
            </a:r>
            <a:r>
              <a:rPr lang="es-BO" dirty="0" err="1"/>
              <a:t>using</a:t>
            </a:r>
            <a:r>
              <a:rPr lang="es-BO" dirty="0"/>
              <a:t> </a:t>
            </a:r>
            <a:r>
              <a:rPr lang="es-BO" dirty="0" err="1"/>
              <a:t>namespace</a:t>
            </a:r>
            <a:r>
              <a:rPr lang="es-BO" dirty="0"/>
              <a:t> </a:t>
            </a:r>
            <a:r>
              <a:rPr lang="es-BO" dirty="0" err="1"/>
              <a:t>std</a:t>
            </a:r>
            <a:r>
              <a:rPr lang="es-BO" dirty="0"/>
              <a:t>;</a:t>
            </a:r>
          </a:p>
          <a:p>
            <a:pPr marL="525780" lvl="1" indent="-342900">
              <a:buAutoNum type="arabicPeriod"/>
            </a:pPr>
            <a:r>
              <a:rPr lang="es-BO" dirty="0"/>
              <a:t>Tener dos(#) a, b				</a:t>
            </a:r>
            <a:r>
              <a:rPr lang="es-BO" dirty="0" err="1"/>
              <a:t>int</a:t>
            </a:r>
            <a:r>
              <a:rPr lang="es-BO" dirty="0"/>
              <a:t> </a:t>
            </a:r>
            <a:r>
              <a:rPr lang="es-BO" dirty="0" err="1"/>
              <a:t>main</a:t>
            </a:r>
            <a:r>
              <a:rPr lang="es-BO" dirty="0"/>
              <a:t>(){</a:t>
            </a:r>
          </a:p>
          <a:p>
            <a:pPr marL="525780" lvl="1" indent="-342900">
              <a:buAutoNum type="arabicPeriod"/>
            </a:pPr>
            <a:r>
              <a:rPr lang="es-BO" dirty="0"/>
              <a:t>c = a + b					</a:t>
            </a:r>
            <a:r>
              <a:rPr lang="es-BO" dirty="0" err="1"/>
              <a:t>int</a:t>
            </a:r>
            <a:r>
              <a:rPr lang="es-BO" dirty="0"/>
              <a:t> a, b;</a:t>
            </a:r>
          </a:p>
          <a:p>
            <a:pPr marL="525780" lvl="1" indent="-342900">
              <a:buAutoNum type="arabicPeriod"/>
            </a:pPr>
            <a:r>
              <a:rPr lang="es-BO" dirty="0"/>
              <a:t>Mostrar el valor de c				</a:t>
            </a:r>
            <a:r>
              <a:rPr lang="es-BO" dirty="0" err="1"/>
              <a:t>int</a:t>
            </a:r>
            <a:r>
              <a:rPr lang="es-BO" dirty="0"/>
              <a:t> c;</a:t>
            </a:r>
          </a:p>
          <a:p>
            <a:pPr marL="525780" lvl="1" indent="-342900">
              <a:buAutoNum type="arabicPeriod"/>
            </a:pPr>
            <a:r>
              <a:rPr lang="es-BO" dirty="0"/>
              <a:t>Fin						c = a + b</a:t>
            </a:r>
          </a:p>
          <a:p>
            <a:pPr marL="182880" lvl="1" indent="0">
              <a:buNone/>
            </a:pPr>
            <a:r>
              <a:rPr lang="es-BO" dirty="0"/>
              <a:t>						</a:t>
            </a:r>
            <a:r>
              <a:rPr lang="es-BO" dirty="0" err="1"/>
              <a:t>cout</a:t>
            </a:r>
            <a:r>
              <a:rPr lang="es-BO" dirty="0"/>
              <a:t>&lt;&lt;c;</a:t>
            </a:r>
          </a:p>
          <a:p>
            <a:pPr marL="182880" lvl="1" indent="0">
              <a:buNone/>
            </a:pPr>
            <a:r>
              <a:rPr lang="es-BO" dirty="0"/>
              <a:t>						</a:t>
            </a:r>
            <a:r>
              <a:rPr lang="es-BO" dirty="0" err="1"/>
              <a:t>return</a:t>
            </a:r>
            <a:r>
              <a:rPr lang="es-BO" dirty="0"/>
              <a:t> 0;</a:t>
            </a:r>
          </a:p>
          <a:p>
            <a:pPr marL="182880" lvl="1" indent="0">
              <a:buNone/>
            </a:pPr>
            <a:r>
              <a:rPr lang="es-BO" dirty="0"/>
              <a:t>						}</a:t>
            </a:r>
          </a:p>
        </p:txBody>
      </p:sp>
    </p:spTree>
    <p:extLst>
      <p:ext uri="{BB962C8B-B14F-4D97-AF65-F5344CB8AC3E}">
        <p14:creationId xmlns:p14="http://schemas.microsoft.com/office/powerpoint/2010/main" val="79309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6400-E879-45F6-974D-270A3071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 err="1"/>
              <a:t>Concepto</a:t>
            </a:r>
            <a:r>
              <a:rPr lang="en-US" sz="2800" dirty="0"/>
              <a:t> de </a:t>
            </a:r>
            <a:r>
              <a:rPr lang="en-US" sz="2800" dirty="0" err="1"/>
              <a:t>lenguaje</a:t>
            </a:r>
            <a:r>
              <a:rPr lang="en-US" sz="2800" dirty="0"/>
              <a:t> de </a:t>
            </a:r>
            <a:r>
              <a:rPr lang="en-US" sz="2800" dirty="0" err="1"/>
              <a:t>programacion</a:t>
            </a:r>
            <a:endParaRPr lang="es-BO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5A55BA-AAA9-4327-8C3C-4787F5C38720}"/>
              </a:ext>
            </a:extLst>
          </p:cNvPr>
          <p:cNvSpPr txBox="1">
            <a:spLocks/>
          </p:cNvSpPr>
          <p:nvPr/>
        </p:nvSpPr>
        <p:spPr>
          <a:xfrm>
            <a:off x="913795" y="1935921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 err="1"/>
              <a:t>tipos</a:t>
            </a:r>
            <a:endParaRPr lang="es-BO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9E28EC-A09C-406F-9D63-CEDAFCA8A2BF}"/>
              </a:ext>
            </a:extLst>
          </p:cNvPr>
          <p:cNvSpPr txBox="1">
            <a:spLocks/>
          </p:cNvSpPr>
          <p:nvPr/>
        </p:nvSpPr>
        <p:spPr>
          <a:xfrm>
            <a:off x="924444" y="3262242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/>
              <a:t>Ide (integrated development environment)</a:t>
            </a:r>
            <a:endParaRPr lang="es-BO" sz="2800" dirty="0"/>
          </a:p>
        </p:txBody>
      </p:sp>
    </p:spTree>
    <p:extLst>
      <p:ext uri="{BB962C8B-B14F-4D97-AF65-F5344CB8AC3E}">
        <p14:creationId xmlns:p14="http://schemas.microsoft.com/office/powerpoint/2010/main" val="257269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32E3-D3B3-46BF-A458-5E27755C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s-BO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E2DA31-41A4-4610-B3E3-7310A285F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568087"/>
              </p:ext>
            </p:extLst>
          </p:nvPr>
        </p:nvGraphicFramePr>
        <p:xfrm>
          <a:off x="914400" y="2095499"/>
          <a:ext cx="10353674" cy="3558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6837">
                  <a:extLst>
                    <a:ext uri="{9D8B030D-6E8A-4147-A177-3AD203B41FA5}">
                      <a16:colId xmlns:a16="http://schemas.microsoft.com/office/drawing/2014/main" val="4124582685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3602372192"/>
                    </a:ext>
                  </a:extLst>
                </a:gridCol>
              </a:tblGrid>
              <a:tr h="3558325">
                <a:tc>
                  <a:txBody>
                    <a:bodyPr/>
                    <a:lstStyle/>
                    <a:p>
                      <a:r>
                        <a:rPr lang="en-US" sz="2800" dirty="0" err="1"/>
                        <a:t>Letras</a:t>
                      </a:r>
                      <a:endParaRPr lang="en-US" sz="2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/>
                        <a:t>char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/>
                        <a:t>string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/>
                        <a:t>char[]</a:t>
                      </a:r>
                      <a:endParaRPr lang="es-B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Numeros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int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long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float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double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77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72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3C91-33C9-4C33-9AD3-80262F58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644622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117</TotalTime>
  <Words>170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Rockwell</vt:lpstr>
      <vt:lpstr>Wingdings</vt:lpstr>
      <vt:lpstr>Damask</vt:lpstr>
      <vt:lpstr>INTRODUCCION A LA PROGRAMACION</vt:lpstr>
      <vt:lpstr>calificacion</vt:lpstr>
      <vt:lpstr>CONCEPTO DE ALGORITMO</vt:lpstr>
      <vt:lpstr>PowerPoint Presentation</vt:lpstr>
      <vt:lpstr>Concepto de lenguaje de programacion</vt:lpstr>
      <vt:lpstr>Tipos de datos</vt:lpstr>
      <vt:lpstr>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 LA PROGRAMACION</dc:title>
  <dc:creator>ASUS</dc:creator>
  <cp:lastModifiedBy>ASUS</cp:lastModifiedBy>
  <cp:revision>11</cp:revision>
  <dcterms:created xsi:type="dcterms:W3CDTF">2022-03-18T18:12:57Z</dcterms:created>
  <dcterms:modified xsi:type="dcterms:W3CDTF">2022-03-18T20:10:20Z</dcterms:modified>
</cp:coreProperties>
</file>