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6" r:id="rId4"/>
    <p:sldId id="264" r:id="rId5"/>
    <p:sldId id="267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325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318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594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4924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089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0533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077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42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700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970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70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4689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47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6366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342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221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D3E6-9FA9-4BE6-B948-A64803921982}" type="datetimeFigureOut">
              <a:rPr lang="es-BO" smtClean="0"/>
              <a:t>13/5/2022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22433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8032-37A7-47A5-AC6F-B35618B03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ESTRUCTURAS DE CONTROL REPETITIVAS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7622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 err="1"/>
              <a:t>for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3753679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s-ES" sz="3200" dirty="0"/>
              <a:t> Tiene 3 bloques, en donde se inicializa una variable denominada generalmente contador, el segundo bloque en donde evalúa una expresión lógica, y un tercer bloque donde se realiza el incremento de la variable contador.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BO" sz="3200" dirty="0"/>
              <a:t> Las iteraciones continúan siempre que la expresión lógica sea verdadera</a:t>
            </a:r>
          </a:p>
        </p:txBody>
      </p:sp>
    </p:spTree>
    <p:extLst>
      <p:ext uri="{BB962C8B-B14F-4D97-AF65-F5344CB8AC3E}">
        <p14:creationId xmlns:p14="http://schemas.microsoft.com/office/powerpoint/2010/main" val="211184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 err="1"/>
              <a:t>for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37536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2000" b="1" u="sng" dirty="0"/>
              <a:t>Para</a:t>
            </a:r>
            <a:r>
              <a:rPr lang="es-ES" sz="2000" dirty="0"/>
              <a:t> variable_numérica &lt;- </a:t>
            </a:r>
            <a:r>
              <a:rPr lang="es-ES" sz="2000" dirty="0" err="1"/>
              <a:t>valor_inicial</a:t>
            </a:r>
            <a:r>
              <a:rPr lang="es-ES" sz="2000" dirty="0"/>
              <a:t> </a:t>
            </a:r>
            <a:r>
              <a:rPr lang="es-ES" sz="2000" b="1" u="sng" dirty="0"/>
              <a:t>Hasta</a:t>
            </a:r>
            <a:r>
              <a:rPr lang="es-ES" sz="2000" dirty="0"/>
              <a:t> </a:t>
            </a:r>
            <a:r>
              <a:rPr lang="es-ES" sz="2000" dirty="0" err="1"/>
              <a:t>valor_final</a:t>
            </a:r>
            <a:r>
              <a:rPr lang="es-ES" sz="2000" dirty="0"/>
              <a:t> </a:t>
            </a:r>
            <a:r>
              <a:rPr lang="es-ES" sz="2000" b="1" u="sng" dirty="0"/>
              <a:t>Con Paso</a:t>
            </a:r>
            <a:r>
              <a:rPr lang="es-ES" sz="2000" dirty="0"/>
              <a:t> </a:t>
            </a:r>
            <a:r>
              <a:rPr lang="es-ES" sz="2000" dirty="0" err="1"/>
              <a:t>paso</a:t>
            </a:r>
            <a:r>
              <a:rPr lang="es-ES" sz="2000" dirty="0"/>
              <a:t> </a:t>
            </a:r>
            <a:r>
              <a:rPr lang="es-ES" sz="2000" b="1" u="sng" dirty="0"/>
              <a:t>Hacer</a:t>
            </a:r>
          </a:p>
          <a:p>
            <a:pPr marL="457200" lvl="1"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secuencia_de_acciones</a:t>
            </a:r>
            <a:endParaRPr lang="es-ES" sz="2000" dirty="0"/>
          </a:p>
          <a:p>
            <a:pPr marL="457200" lvl="1" indent="0">
              <a:buNone/>
            </a:pPr>
            <a:r>
              <a:rPr lang="es-ES" sz="2000" b="1" u="sng" dirty="0"/>
              <a:t>Fin Para</a:t>
            </a:r>
            <a:endParaRPr lang="es-BO" sz="2000" b="1" u="sng" dirty="0"/>
          </a:p>
        </p:txBody>
      </p:sp>
    </p:spTree>
    <p:extLst>
      <p:ext uri="{BB962C8B-B14F-4D97-AF65-F5344CB8AC3E}">
        <p14:creationId xmlns:p14="http://schemas.microsoft.com/office/powerpoint/2010/main" val="267809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CEE7E-65D8-467B-8A8A-CA6D779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109134"/>
            <a:ext cx="10353761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 err="1"/>
              <a:t>while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ACFA1-DCFC-4323-854E-D69FEA23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64930"/>
            <a:ext cx="10353762" cy="309495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s-ES" sz="3200" dirty="0"/>
              <a:t> Es una instrucción que evalúa una expresión lógica, si la expresión lógica es verdadera entonces se itera nuevamente el bloque de código.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190417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CEE7E-65D8-467B-8A8A-CA6D779E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109134"/>
            <a:ext cx="10353761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 err="1"/>
              <a:t>while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ACFA1-DCFC-4323-854E-D69FEA23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64930"/>
            <a:ext cx="10353762" cy="30949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3200" b="1" u="sng" dirty="0"/>
              <a:t>Mientras</a:t>
            </a:r>
            <a:r>
              <a:rPr lang="es-ES" sz="3200" dirty="0"/>
              <a:t> </a:t>
            </a:r>
            <a:r>
              <a:rPr lang="es-ES" sz="3200" u="sng" dirty="0" err="1"/>
              <a:t>expresion_logica</a:t>
            </a:r>
            <a:r>
              <a:rPr lang="es-ES" sz="3200" dirty="0"/>
              <a:t> </a:t>
            </a:r>
            <a:r>
              <a:rPr lang="es-ES" sz="3200" b="1" u="sng" dirty="0"/>
              <a:t>Hacer</a:t>
            </a:r>
          </a:p>
          <a:p>
            <a:pPr marL="457200" lvl="1" indent="0">
              <a:buNone/>
            </a:pPr>
            <a:r>
              <a:rPr lang="es-ES" sz="3200" dirty="0"/>
              <a:t>	</a:t>
            </a:r>
            <a:r>
              <a:rPr lang="es-ES" sz="3200" u="sng" dirty="0" err="1"/>
              <a:t>secuencia_de_acciones</a:t>
            </a:r>
            <a:endParaRPr lang="es-ES" sz="3200" u="sng" dirty="0"/>
          </a:p>
          <a:p>
            <a:pPr marL="457200" lvl="1" indent="0">
              <a:buNone/>
            </a:pPr>
            <a:r>
              <a:rPr lang="es-ES" sz="3200" b="1" u="sng" dirty="0"/>
              <a:t>Fin Mientras</a:t>
            </a:r>
            <a:endParaRPr lang="es-BO" sz="3200" b="1" u="sng" dirty="0"/>
          </a:p>
        </p:txBody>
      </p:sp>
    </p:spTree>
    <p:extLst>
      <p:ext uri="{BB962C8B-B14F-4D97-AF65-F5344CB8AC3E}">
        <p14:creationId xmlns:p14="http://schemas.microsoft.com/office/powerpoint/2010/main" val="164520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4A9C-05AC-46E3-8268-8E0460A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58334"/>
            <a:ext cx="10353761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Do - </a:t>
            </a:r>
            <a:r>
              <a:rPr lang="es-ES" dirty="0" err="1"/>
              <a:t>while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9F18A-6562-4737-B308-90E3DA75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462" y="2384655"/>
            <a:ext cx="9085338" cy="341501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s-ES" sz="3200" dirty="0"/>
              <a:t> Es una instrucción que primero ejecuta un bloque de código y al finalizar el bloque evalúa una expresión lógica, si la expresión lógica es verdadera entonces se itera nuevamente el bloque de código.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129974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4A9C-05AC-46E3-8268-8E0460A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58334"/>
            <a:ext cx="10353761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Do - </a:t>
            </a:r>
            <a:r>
              <a:rPr lang="es-ES" dirty="0" err="1"/>
              <a:t>while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9F18A-6562-4737-B308-90E3DA75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462" y="2384655"/>
            <a:ext cx="9085338" cy="341501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3200" b="1" u="sng" dirty="0"/>
              <a:t>Repetir</a:t>
            </a:r>
          </a:p>
          <a:p>
            <a:pPr marL="457200" lvl="1" indent="0">
              <a:buNone/>
            </a:pPr>
            <a:r>
              <a:rPr lang="es-ES" sz="3200" dirty="0"/>
              <a:t>	</a:t>
            </a:r>
            <a:r>
              <a:rPr lang="es-ES" sz="3200" dirty="0" err="1"/>
              <a:t>secuencia_de_acciones</a:t>
            </a:r>
            <a:endParaRPr lang="es-ES" sz="3200" dirty="0"/>
          </a:p>
          <a:p>
            <a:pPr marL="457200" lvl="1" indent="0">
              <a:buNone/>
            </a:pPr>
            <a:r>
              <a:rPr lang="es-ES" sz="3200" b="1" u="sng" dirty="0"/>
              <a:t>Hasta Que</a:t>
            </a:r>
            <a:r>
              <a:rPr lang="es-ES" sz="3200" dirty="0"/>
              <a:t> </a:t>
            </a:r>
            <a:r>
              <a:rPr lang="es-ES" sz="3200" dirty="0" err="1"/>
              <a:t>expresion_logica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2630356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258</TotalTime>
  <Words>174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Wingdings</vt:lpstr>
      <vt:lpstr>Damask</vt:lpstr>
      <vt:lpstr>ESTRUCTURAS DE CONTROL REPETITIVAS</vt:lpstr>
      <vt:lpstr>for</vt:lpstr>
      <vt:lpstr>for</vt:lpstr>
      <vt:lpstr>while</vt:lpstr>
      <vt:lpstr>while</vt:lpstr>
      <vt:lpstr>Do - while</vt:lpstr>
      <vt:lpstr>Do -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PROGRAMACION</dc:title>
  <dc:creator>ASUS</dc:creator>
  <cp:lastModifiedBy>ASUS</cp:lastModifiedBy>
  <cp:revision>20</cp:revision>
  <dcterms:created xsi:type="dcterms:W3CDTF">2022-03-18T18:12:57Z</dcterms:created>
  <dcterms:modified xsi:type="dcterms:W3CDTF">2022-05-13T20:39:40Z</dcterms:modified>
</cp:coreProperties>
</file>