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2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8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24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9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53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77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4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00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7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68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47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36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4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1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3E6-9FA9-4BE6-B948-A64803921982}" type="datetimeFigureOut">
              <a:rPr lang="es-BO" smtClean="0"/>
              <a:t>25/3/2022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243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032-37A7-47A5-AC6F-B35618B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Diseño de algoritmos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62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Análisis del problema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553264"/>
            <a:ext cx="10353762" cy="213726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2800" dirty="0"/>
              <a:t>Los datos necesarios para resolver el problema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/>
              <a:t>El proceso de resolución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/>
              <a:t>Los datos esperados como resultado del proceso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211184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EE7E-65D8-467B-8A8A-CA6D779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09134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Diseño de algoritmo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ACFA1-DCFC-4323-854E-D69FEA23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64930"/>
            <a:ext cx="10353762" cy="187480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Ej.   Encontrar el área de un rectángulo.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Ej.   Un estudiante desea saber cuanto debe obtener en su examen final para aprobar la materia de PROGRA 1.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0417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4A9C-05AC-46E3-8268-8E0460A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58334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Representación de algoritmos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9F18A-6562-4737-B308-90E3DA75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62" y="2691677"/>
            <a:ext cx="9085338" cy="223040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La enumeración de pasos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Diagrama de flujo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Diagrama N-S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Pseudocodigo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9974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162</TotalTime>
  <Words>74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Rockwell</vt:lpstr>
      <vt:lpstr>Wingdings</vt:lpstr>
      <vt:lpstr>Damask</vt:lpstr>
      <vt:lpstr>Diseño de algoritmos</vt:lpstr>
      <vt:lpstr>Análisis del problema</vt:lpstr>
      <vt:lpstr>Diseño de algoritmo</vt:lpstr>
      <vt:lpstr>Representación de 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ASUS</dc:creator>
  <cp:lastModifiedBy>Nobody</cp:lastModifiedBy>
  <cp:revision>15</cp:revision>
  <dcterms:created xsi:type="dcterms:W3CDTF">2022-03-18T18:12:57Z</dcterms:created>
  <dcterms:modified xsi:type="dcterms:W3CDTF">2022-03-25T21:27:16Z</dcterms:modified>
</cp:coreProperties>
</file>