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5932E2-61D3-4F74-84AA-48D6EA98616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B972922-75E9-41F5-B44A-A7EE8BFE7A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C53F76A-296E-462D-B176-6615E6860CCA}"/>
              </a:ext>
            </a:extLst>
          </p:cNvPr>
          <p:cNvSpPr>
            <a:spLocks noGrp="1"/>
          </p:cNvSpPr>
          <p:nvPr>
            <p:ph type="dt" sz="half" idx="10"/>
          </p:nvPr>
        </p:nvSpPr>
        <p:spPr/>
        <p:txBody>
          <a:bodyPr/>
          <a:lstStyle/>
          <a:p>
            <a:fld id="{13FA22B9-A7C4-48BE-9F8B-B43440053062}" type="datetimeFigureOut">
              <a:rPr lang="zh-TW" altLang="en-US" smtClean="0"/>
              <a:t>2021/3/21</a:t>
            </a:fld>
            <a:endParaRPr lang="zh-TW" altLang="en-US"/>
          </a:p>
        </p:txBody>
      </p:sp>
      <p:sp>
        <p:nvSpPr>
          <p:cNvPr id="5" name="頁尾版面配置區 4">
            <a:extLst>
              <a:ext uri="{FF2B5EF4-FFF2-40B4-BE49-F238E27FC236}">
                <a16:creationId xmlns:a16="http://schemas.microsoft.com/office/drawing/2014/main" id="{1DAF6C56-24DC-43C6-A8E0-1A21E030EA0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5D69DE5-8ADF-4DC6-A299-4966B743B76B}"/>
              </a:ext>
            </a:extLst>
          </p:cNvPr>
          <p:cNvSpPr>
            <a:spLocks noGrp="1"/>
          </p:cNvSpPr>
          <p:nvPr>
            <p:ph type="sldNum" sz="quarter" idx="12"/>
          </p:nvPr>
        </p:nvSpPr>
        <p:spPr/>
        <p:txBody>
          <a:bodyPr/>
          <a:lstStyle/>
          <a:p>
            <a:fld id="{5B63A10B-1A99-4837-BB8A-3C154657083A}" type="slidenum">
              <a:rPr lang="zh-TW" altLang="en-US" smtClean="0"/>
              <a:t>‹#›</a:t>
            </a:fld>
            <a:endParaRPr lang="zh-TW" altLang="en-US"/>
          </a:p>
        </p:txBody>
      </p:sp>
    </p:spTree>
    <p:extLst>
      <p:ext uri="{BB962C8B-B14F-4D97-AF65-F5344CB8AC3E}">
        <p14:creationId xmlns:p14="http://schemas.microsoft.com/office/powerpoint/2010/main" val="197834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40F110-9EDA-4237-AEB6-A3927D5782E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0850728-9CC8-494F-95E9-F40240BDD3F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1EE41A7-813C-4712-8B21-103FD0093A2B}"/>
              </a:ext>
            </a:extLst>
          </p:cNvPr>
          <p:cNvSpPr>
            <a:spLocks noGrp="1"/>
          </p:cNvSpPr>
          <p:nvPr>
            <p:ph type="dt" sz="half" idx="10"/>
          </p:nvPr>
        </p:nvSpPr>
        <p:spPr/>
        <p:txBody>
          <a:bodyPr/>
          <a:lstStyle/>
          <a:p>
            <a:fld id="{13FA22B9-A7C4-48BE-9F8B-B43440053062}" type="datetimeFigureOut">
              <a:rPr lang="zh-TW" altLang="en-US" smtClean="0"/>
              <a:t>2021/3/21</a:t>
            </a:fld>
            <a:endParaRPr lang="zh-TW" altLang="en-US"/>
          </a:p>
        </p:txBody>
      </p:sp>
      <p:sp>
        <p:nvSpPr>
          <p:cNvPr id="5" name="頁尾版面配置區 4">
            <a:extLst>
              <a:ext uri="{FF2B5EF4-FFF2-40B4-BE49-F238E27FC236}">
                <a16:creationId xmlns:a16="http://schemas.microsoft.com/office/drawing/2014/main" id="{37BCE613-BD1B-4D2D-9F64-A762F0E6686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DC0C1E4-C1AC-400B-8DE4-2AE63E5EFA35}"/>
              </a:ext>
            </a:extLst>
          </p:cNvPr>
          <p:cNvSpPr>
            <a:spLocks noGrp="1"/>
          </p:cNvSpPr>
          <p:nvPr>
            <p:ph type="sldNum" sz="quarter" idx="12"/>
          </p:nvPr>
        </p:nvSpPr>
        <p:spPr/>
        <p:txBody>
          <a:bodyPr/>
          <a:lstStyle/>
          <a:p>
            <a:fld id="{5B63A10B-1A99-4837-BB8A-3C154657083A}" type="slidenum">
              <a:rPr lang="zh-TW" altLang="en-US" smtClean="0"/>
              <a:t>‹#›</a:t>
            </a:fld>
            <a:endParaRPr lang="zh-TW" altLang="en-US"/>
          </a:p>
        </p:txBody>
      </p:sp>
    </p:spTree>
    <p:extLst>
      <p:ext uri="{BB962C8B-B14F-4D97-AF65-F5344CB8AC3E}">
        <p14:creationId xmlns:p14="http://schemas.microsoft.com/office/powerpoint/2010/main" val="356727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5A315EE-FD7A-4ED4-90BF-F2F41BE0CB0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431D446-F96D-4B04-9A38-DFEE7C7F2ED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6AE0F62-EA2A-4B2E-A967-BAAB51A8A0DA}"/>
              </a:ext>
            </a:extLst>
          </p:cNvPr>
          <p:cNvSpPr>
            <a:spLocks noGrp="1"/>
          </p:cNvSpPr>
          <p:nvPr>
            <p:ph type="dt" sz="half" idx="10"/>
          </p:nvPr>
        </p:nvSpPr>
        <p:spPr/>
        <p:txBody>
          <a:bodyPr/>
          <a:lstStyle/>
          <a:p>
            <a:fld id="{13FA22B9-A7C4-48BE-9F8B-B43440053062}" type="datetimeFigureOut">
              <a:rPr lang="zh-TW" altLang="en-US" smtClean="0"/>
              <a:t>2021/3/21</a:t>
            </a:fld>
            <a:endParaRPr lang="zh-TW" altLang="en-US"/>
          </a:p>
        </p:txBody>
      </p:sp>
      <p:sp>
        <p:nvSpPr>
          <p:cNvPr id="5" name="頁尾版面配置區 4">
            <a:extLst>
              <a:ext uri="{FF2B5EF4-FFF2-40B4-BE49-F238E27FC236}">
                <a16:creationId xmlns:a16="http://schemas.microsoft.com/office/drawing/2014/main" id="{90B15773-CD78-4374-8295-F63DF4CAF28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D2AAEB8-5601-44C0-88CF-E3EBEDB8DF41}"/>
              </a:ext>
            </a:extLst>
          </p:cNvPr>
          <p:cNvSpPr>
            <a:spLocks noGrp="1"/>
          </p:cNvSpPr>
          <p:nvPr>
            <p:ph type="sldNum" sz="quarter" idx="12"/>
          </p:nvPr>
        </p:nvSpPr>
        <p:spPr/>
        <p:txBody>
          <a:bodyPr/>
          <a:lstStyle/>
          <a:p>
            <a:fld id="{5B63A10B-1A99-4837-BB8A-3C154657083A}" type="slidenum">
              <a:rPr lang="zh-TW" altLang="en-US" smtClean="0"/>
              <a:t>‹#›</a:t>
            </a:fld>
            <a:endParaRPr lang="zh-TW" altLang="en-US"/>
          </a:p>
        </p:txBody>
      </p:sp>
    </p:spTree>
    <p:extLst>
      <p:ext uri="{BB962C8B-B14F-4D97-AF65-F5344CB8AC3E}">
        <p14:creationId xmlns:p14="http://schemas.microsoft.com/office/powerpoint/2010/main" val="375318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66A03A-54C1-476A-992F-2E0D36034E6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81553D3-EFB0-42F5-91D8-62F331E9F4F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93F0F6E-E569-49DA-BE08-9C6AA1AF3AE4}"/>
              </a:ext>
            </a:extLst>
          </p:cNvPr>
          <p:cNvSpPr>
            <a:spLocks noGrp="1"/>
          </p:cNvSpPr>
          <p:nvPr>
            <p:ph type="dt" sz="half" idx="10"/>
          </p:nvPr>
        </p:nvSpPr>
        <p:spPr/>
        <p:txBody>
          <a:bodyPr/>
          <a:lstStyle/>
          <a:p>
            <a:fld id="{13FA22B9-A7C4-48BE-9F8B-B43440053062}" type="datetimeFigureOut">
              <a:rPr lang="zh-TW" altLang="en-US" smtClean="0"/>
              <a:t>2021/3/21</a:t>
            </a:fld>
            <a:endParaRPr lang="zh-TW" altLang="en-US"/>
          </a:p>
        </p:txBody>
      </p:sp>
      <p:sp>
        <p:nvSpPr>
          <p:cNvPr id="5" name="頁尾版面配置區 4">
            <a:extLst>
              <a:ext uri="{FF2B5EF4-FFF2-40B4-BE49-F238E27FC236}">
                <a16:creationId xmlns:a16="http://schemas.microsoft.com/office/drawing/2014/main" id="{2398F6B1-C642-4E37-9A06-5F813A24158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50776E8-C88E-4063-A049-2F55CB6D6578}"/>
              </a:ext>
            </a:extLst>
          </p:cNvPr>
          <p:cNvSpPr>
            <a:spLocks noGrp="1"/>
          </p:cNvSpPr>
          <p:nvPr>
            <p:ph type="sldNum" sz="quarter" idx="12"/>
          </p:nvPr>
        </p:nvSpPr>
        <p:spPr/>
        <p:txBody>
          <a:bodyPr/>
          <a:lstStyle/>
          <a:p>
            <a:fld id="{5B63A10B-1A99-4837-BB8A-3C154657083A}" type="slidenum">
              <a:rPr lang="zh-TW" altLang="en-US" smtClean="0"/>
              <a:t>‹#›</a:t>
            </a:fld>
            <a:endParaRPr lang="zh-TW" altLang="en-US"/>
          </a:p>
        </p:txBody>
      </p:sp>
    </p:spTree>
    <p:extLst>
      <p:ext uri="{BB962C8B-B14F-4D97-AF65-F5344CB8AC3E}">
        <p14:creationId xmlns:p14="http://schemas.microsoft.com/office/powerpoint/2010/main" val="113046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AA5A92-20F2-403A-A492-01F2A871770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FBC33BE-1226-4196-A30E-40D4BF9F82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76E504A-4C10-4713-BDC8-217C7964A4A3}"/>
              </a:ext>
            </a:extLst>
          </p:cNvPr>
          <p:cNvSpPr>
            <a:spLocks noGrp="1"/>
          </p:cNvSpPr>
          <p:nvPr>
            <p:ph type="dt" sz="half" idx="10"/>
          </p:nvPr>
        </p:nvSpPr>
        <p:spPr/>
        <p:txBody>
          <a:bodyPr/>
          <a:lstStyle/>
          <a:p>
            <a:fld id="{13FA22B9-A7C4-48BE-9F8B-B43440053062}" type="datetimeFigureOut">
              <a:rPr lang="zh-TW" altLang="en-US" smtClean="0"/>
              <a:t>2021/3/21</a:t>
            </a:fld>
            <a:endParaRPr lang="zh-TW" altLang="en-US"/>
          </a:p>
        </p:txBody>
      </p:sp>
      <p:sp>
        <p:nvSpPr>
          <p:cNvPr id="5" name="頁尾版面配置區 4">
            <a:extLst>
              <a:ext uri="{FF2B5EF4-FFF2-40B4-BE49-F238E27FC236}">
                <a16:creationId xmlns:a16="http://schemas.microsoft.com/office/drawing/2014/main" id="{950B7FEF-428E-43F5-8B06-550F571DD76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12E7597-615E-4D1B-8CD6-D206526A8D52}"/>
              </a:ext>
            </a:extLst>
          </p:cNvPr>
          <p:cNvSpPr>
            <a:spLocks noGrp="1"/>
          </p:cNvSpPr>
          <p:nvPr>
            <p:ph type="sldNum" sz="quarter" idx="12"/>
          </p:nvPr>
        </p:nvSpPr>
        <p:spPr/>
        <p:txBody>
          <a:bodyPr/>
          <a:lstStyle/>
          <a:p>
            <a:fld id="{5B63A10B-1A99-4837-BB8A-3C154657083A}" type="slidenum">
              <a:rPr lang="zh-TW" altLang="en-US" smtClean="0"/>
              <a:t>‹#›</a:t>
            </a:fld>
            <a:endParaRPr lang="zh-TW" altLang="en-US"/>
          </a:p>
        </p:txBody>
      </p:sp>
    </p:spTree>
    <p:extLst>
      <p:ext uri="{BB962C8B-B14F-4D97-AF65-F5344CB8AC3E}">
        <p14:creationId xmlns:p14="http://schemas.microsoft.com/office/powerpoint/2010/main" val="316141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C37A1C-0840-41AE-AB7A-7588BE2B842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812ECA4-B000-4423-9BDF-37293486021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BEDD35A-A145-44C2-BFD8-0E7139D40B9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F19ABA5-A52A-449C-886F-4921D6D9A83A}"/>
              </a:ext>
            </a:extLst>
          </p:cNvPr>
          <p:cNvSpPr>
            <a:spLocks noGrp="1"/>
          </p:cNvSpPr>
          <p:nvPr>
            <p:ph type="dt" sz="half" idx="10"/>
          </p:nvPr>
        </p:nvSpPr>
        <p:spPr/>
        <p:txBody>
          <a:bodyPr/>
          <a:lstStyle/>
          <a:p>
            <a:fld id="{13FA22B9-A7C4-48BE-9F8B-B43440053062}" type="datetimeFigureOut">
              <a:rPr lang="zh-TW" altLang="en-US" smtClean="0"/>
              <a:t>2021/3/21</a:t>
            </a:fld>
            <a:endParaRPr lang="zh-TW" altLang="en-US"/>
          </a:p>
        </p:txBody>
      </p:sp>
      <p:sp>
        <p:nvSpPr>
          <p:cNvPr id="6" name="頁尾版面配置區 5">
            <a:extLst>
              <a:ext uri="{FF2B5EF4-FFF2-40B4-BE49-F238E27FC236}">
                <a16:creationId xmlns:a16="http://schemas.microsoft.com/office/drawing/2014/main" id="{D06EEA0D-8F2F-449D-A927-19655F021AF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2956229-95D6-44D7-9AC1-2BDE8AA3F2A2}"/>
              </a:ext>
            </a:extLst>
          </p:cNvPr>
          <p:cNvSpPr>
            <a:spLocks noGrp="1"/>
          </p:cNvSpPr>
          <p:nvPr>
            <p:ph type="sldNum" sz="quarter" idx="12"/>
          </p:nvPr>
        </p:nvSpPr>
        <p:spPr/>
        <p:txBody>
          <a:bodyPr/>
          <a:lstStyle/>
          <a:p>
            <a:fld id="{5B63A10B-1A99-4837-BB8A-3C154657083A}" type="slidenum">
              <a:rPr lang="zh-TW" altLang="en-US" smtClean="0"/>
              <a:t>‹#›</a:t>
            </a:fld>
            <a:endParaRPr lang="zh-TW" altLang="en-US"/>
          </a:p>
        </p:txBody>
      </p:sp>
    </p:spTree>
    <p:extLst>
      <p:ext uri="{BB962C8B-B14F-4D97-AF65-F5344CB8AC3E}">
        <p14:creationId xmlns:p14="http://schemas.microsoft.com/office/powerpoint/2010/main" val="380185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9214C-B4AD-4662-84A8-901E1748A06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9B4ECE5-BD3F-4F1D-97A1-65E4EEE1C0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F0329CA-FE5F-4974-B89D-8EA8244B270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3F259FB-9235-406A-8511-D053B356C7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6075E56-5ED7-4DA6-8C46-D9697288A0FF}"/>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FA644A2-5305-4093-B743-3544D8047449}"/>
              </a:ext>
            </a:extLst>
          </p:cNvPr>
          <p:cNvSpPr>
            <a:spLocks noGrp="1"/>
          </p:cNvSpPr>
          <p:nvPr>
            <p:ph type="dt" sz="half" idx="10"/>
          </p:nvPr>
        </p:nvSpPr>
        <p:spPr/>
        <p:txBody>
          <a:bodyPr/>
          <a:lstStyle/>
          <a:p>
            <a:fld id="{13FA22B9-A7C4-48BE-9F8B-B43440053062}" type="datetimeFigureOut">
              <a:rPr lang="zh-TW" altLang="en-US" smtClean="0"/>
              <a:t>2021/3/21</a:t>
            </a:fld>
            <a:endParaRPr lang="zh-TW" altLang="en-US"/>
          </a:p>
        </p:txBody>
      </p:sp>
      <p:sp>
        <p:nvSpPr>
          <p:cNvPr id="8" name="頁尾版面配置區 7">
            <a:extLst>
              <a:ext uri="{FF2B5EF4-FFF2-40B4-BE49-F238E27FC236}">
                <a16:creationId xmlns:a16="http://schemas.microsoft.com/office/drawing/2014/main" id="{D030CCE7-A3CB-44A6-8E3D-51CF42B97E0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1CBD1D3-0826-4B32-AC47-FA7A1E04F3ED}"/>
              </a:ext>
            </a:extLst>
          </p:cNvPr>
          <p:cNvSpPr>
            <a:spLocks noGrp="1"/>
          </p:cNvSpPr>
          <p:nvPr>
            <p:ph type="sldNum" sz="quarter" idx="12"/>
          </p:nvPr>
        </p:nvSpPr>
        <p:spPr/>
        <p:txBody>
          <a:bodyPr/>
          <a:lstStyle/>
          <a:p>
            <a:fld id="{5B63A10B-1A99-4837-BB8A-3C154657083A}" type="slidenum">
              <a:rPr lang="zh-TW" altLang="en-US" smtClean="0"/>
              <a:t>‹#›</a:t>
            </a:fld>
            <a:endParaRPr lang="zh-TW" altLang="en-US"/>
          </a:p>
        </p:txBody>
      </p:sp>
    </p:spTree>
    <p:extLst>
      <p:ext uri="{BB962C8B-B14F-4D97-AF65-F5344CB8AC3E}">
        <p14:creationId xmlns:p14="http://schemas.microsoft.com/office/powerpoint/2010/main" val="54880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D66A3F-E9EF-440F-BB59-90BAF450D61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2B67267-D029-49BE-8EA2-766979218C7F}"/>
              </a:ext>
            </a:extLst>
          </p:cNvPr>
          <p:cNvSpPr>
            <a:spLocks noGrp="1"/>
          </p:cNvSpPr>
          <p:nvPr>
            <p:ph type="dt" sz="half" idx="10"/>
          </p:nvPr>
        </p:nvSpPr>
        <p:spPr/>
        <p:txBody>
          <a:bodyPr/>
          <a:lstStyle/>
          <a:p>
            <a:fld id="{13FA22B9-A7C4-48BE-9F8B-B43440053062}" type="datetimeFigureOut">
              <a:rPr lang="zh-TW" altLang="en-US" smtClean="0"/>
              <a:t>2021/3/21</a:t>
            </a:fld>
            <a:endParaRPr lang="zh-TW" altLang="en-US"/>
          </a:p>
        </p:txBody>
      </p:sp>
      <p:sp>
        <p:nvSpPr>
          <p:cNvPr id="4" name="頁尾版面配置區 3">
            <a:extLst>
              <a:ext uri="{FF2B5EF4-FFF2-40B4-BE49-F238E27FC236}">
                <a16:creationId xmlns:a16="http://schemas.microsoft.com/office/drawing/2014/main" id="{5612F2F1-D1E9-4BF0-B62E-02B656160D9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F319D35-663E-4E0B-B3BB-CC52678EAF4B}"/>
              </a:ext>
            </a:extLst>
          </p:cNvPr>
          <p:cNvSpPr>
            <a:spLocks noGrp="1"/>
          </p:cNvSpPr>
          <p:nvPr>
            <p:ph type="sldNum" sz="quarter" idx="12"/>
          </p:nvPr>
        </p:nvSpPr>
        <p:spPr/>
        <p:txBody>
          <a:bodyPr/>
          <a:lstStyle/>
          <a:p>
            <a:fld id="{5B63A10B-1A99-4837-BB8A-3C154657083A}" type="slidenum">
              <a:rPr lang="zh-TW" altLang="en-US" smtClean="0"/>
              <a:t>‹#›</a:t>
            </a:fld>
            <a:endParaRPr lang="zh-TW" altLang="en-US"/>
          </a:p>
        </p:txBody>
      </p:sp>
    </p:spTree>
    <p:extLst>
      <p:ext uri="{BB962C8B-B14F-4D97-AF65-F5344CB8AC3E}">
        <p14:creationId xmlns:p14="http://schemas.microsoft.com/office/powerpoint/2010/main" val="14416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38DE5FB-647C-4EAF-8DB4-E9ADCD7C814A}"/>
              </a:ext>
            </a:extLst>
          </p:cNvPr>
          <p:cNvSpPr>
            <a:spLocks noGrp="1"/>
          </p:cNvSpPr>
          <p:nvPr>
            <p:ph type="dt" sz="half" idx="10"/>
          </p:nvPr>
        </p:nvSpPr>
        <p:spPr/>
        <p:txBody>
          <a:bodyPr/>
          <a:lstStyle/>
          <a:p>
            <a:fld id="{13FA22B9-A7C4-48BE-9F8B-B43440053062}" type="datetimeFigureOut">
              <a:rPr lang="zh-TW" altLang="en-US" smtClean="0"/>
              <a:t>2021/3/21</a:t>
            </a:fld>
            <a:endParaRPr lang="zh-TW" altLang="en-US"/>
          </a:p>
        </p:txBody>
      </p:sp>
      <p:sp>
        <p:nvSpPr>
          <p:cNvPr id="3" name="頁尾版面配置區 2">
            <a:extLst>
              <a:ext uri="{FF2B5EF4-FFF2-40B4-BE49-F238E27FC236}">
                <a16:creationId xmlns:a16="http://schemas.microsoft.com/office/drawing/2014/main" id="{49490F08-0839-4B2D-BF28-F582C4E649D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99E3413-D0C9-4CA5-873D-03E56A9BDF46}"/>
              </a:ext>
            </a:extLst>
          </p:cNvPr>
          <p:cNvSpPr>
            <a:spLocks noGrp="1"/>
          </p:cNvSpPr>
          <p:nvPr>
            <p:ph type="sldNum" sz="quarter" idx="12"/>
          </p:nvPr>
        </p:nvSpPr>
        <p:spPr/>
        <p:txBody>
          <a:bodyPr/>
          <a:lstStyle/>
          <a:p>
            <a:fld id="{5B63A10B-1A99-4837-BB8A-3C154657083A}" type="slidenum">
              <a:rPr lang="zh-TW" altLang="en-US" smtClean="0"/>
              <a:t>‹#›</a:t>
            </a:fld>
            <a:endParaRPr lang="zh-TW" altLang="en-US"/>
          </a:p>
        </p:txBody>
      </p:sp>
    </p:spTree>
    <p:extLst>
      <p:ext uri="{BB962C8B-B14F-4D97-AF65-F5344CB8AC3E}">
        <p14:creationId xmlns:p14="http://schemas.microsoft.com/office/powerpoint/2010/main" val="402124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E5E708-D624-4BAF-8818-D0AC3E87C2A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B1A5443-F07D-472A-B808-9011041C53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3F048ED-FE41-431E-B522-A7E792E90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4264D22-A26A-41FB-B772-780B7B354A85}"/>
              </a:ext>
            </a:extLst>
          </p:cNvPr>
          <p:cNvSpPr>
            <a:spLocks noGrp="1"/>
          </p:cNvSpPr>
          <p:nvPr>
            <p:ph type="dt" sz="half" idx="10"/>
          </p:nvPr>
        </p:nvSpPr>
        <p:spPr/>
        <p:txBody>
          <a:bodyPr/>
          <a:lstStyle/>
          <a:p>
            <a:fld id="{13FA22B9-A7C4-48BE-9F8B-B43440053062}" type="datetimeFigureOut">
              <a:rPr lang="zh-TW" altLang="en-US" smtClean="0"/>
              <a:t>2021/3/21</a:t>
            </a:fld>
            <a:endParaRPr lang="zh-TW" altLang="en-US"/>
          </a:p>
        </p:txBody>
      </p:sp>
      <p:sp>
        <p:nvSpPr>
          <p:cNvPr id="6" name="頁尾版面配置區 5">
            <a:extLst>
              <a:ext uri="{FF2B5EF4-FFF2-40B4-BE49-F238E27FC236}">
                <a16:creationId xmlns:a16="http://schemas.microsoft.com/office/drawing/2014/main" id="{5DB3352E-3838-4423-9DFD-14D6FFB0808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BD2C0C9-F23B-4E80-9C09-DDB22E5DBDB0}"/>
              </a:ext>
            </a:extLst>
          </p:cNvPr>
          <p:cNvSpPr>
            <a:spLocks noGrp="1"/>
          </p:cNvSpPr>
          <p:nvPr>
            <p:ph type="sldNum" sz="quarter" idx="12"/>
          </p:nvPr>
        </p:nvSpPr>
        <p:spPr/>
        <p:txBody>
          <a:bodyPr/>
          <a:lstStyle/>
          <a:p>
            <a:fld id="{5B63A10B-1A99-4837-BB8A-3C154657083A}" type="slidenum">
              <a:rPr lang="zh-TW" altLang="en-US" smtClean="0"/>
              <a:t>‹#›</a:t>
            </a:fld>
            <a:endParaRPr lang="zh-TW" altLang="en-US"/>
          </a:p>
        </p:txBody>
      </p:sp>
    </p:spTree>
    <p:extLst>
      <p:ext uri="{BB962C8B-B14F-4D97-AF65-F5344CB8AC3E}">
        <p14:creationId xmlns:p14="http://schemas.microsoft.com/office/powerpoint/2010/main" val="111272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664DDF-63A2-4124-85D0-256625224C6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FB774608-B392-4C91-B85C-D945E185D0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31BF5A5-7A99-40FC-9238-8551DBBC2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36BAE17-1FD4-40A8-A196-AFDBCDA38AC8}"/>
              </a:ext>
            </a:extLst>
          </p:cNvPr>
          <p:cNvSpPr>
            <a:spLocks noGrp="1"/>
          </p:cNvSpPr>
          <p:nvPr>
            <p:ph type="dt" sz="half" idx="10"/>
          </p:nvPr>
        </p:nvSpPr>
        <p:spPr/>
        <p:txBody>
          <a:bodyPr/>
          <a:lstStyle/>
          <a:p>
            <a:fld id="{13FA22B9-A7C4-48BE-9F8B-B43440053062}" type="datetimeFigureOut">
              <a:rPr lang="zh-TW" altLang="en-US" smtClean="0"/>
              <a:t>2021/3/21</a:t>
            </a:fld>
            <a:endParaRPr lang="zh-TW" altLang="en-US"/>
          </a:p>
        </p:txBody>
      </p:sp>
      <p:sp>
        <p:nvSpPr>
          <p:cNvPr id="6" name="頁尾版面配置區 5">
            <a:extLst>
              <a:ext uri="{FF2B5EF4-FFF2-40B4-BE49-F238E27FC236}">
                <a16:creationId xmlns:a16="http://schemas.microsoft.com/office/drawing/2014/main" id="{29452607-A72E-4171-86F9-CD6FFEA362F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179059E-DCFA-434B-863D-22BA97D158A7}"/>
              </a:ext>
            </a:extLst>
          </p:cNvPr>
          <p:cNvSpPr>
            <a:spLocks noGrp="1"/>
          </p:cNvSpPr>
          <p:nvPr>
            <p:ph type="sldNum" sz="quarter" idx="12"/>
          </p:nvPr>
        </p:nvSpPr>
        <p:spPr/>
        <p:txBody>
          <a:bodyPr/>
          <a:lstStyle/>
          <a:p>
            <a:fld id="{5B63A10B-1A99-4837-BB8A-3C154657083A}" type="slidenum">
              <a:rPr lang="zh-TW" altLang="en-US" smtClean="0"/>
              <a:t>‹#›</a:t>
            </a:fld>
            <a:endParaRPr lang="zh-TW" altLang="en-US"/>
          </a:p>
        </p:txBody>
      </p:sp>
    </p:spTree>
    <p:extLst>
      <p:ext uri="{BB962C8B-B14F-4D97-AF65-F5344CB8AC3E}">
        <p14:creationId xmlns:p14="http://schemas.microsoft.com/office/powerpoint/2010/main" val="263054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5EC0715-3F8A-4E81-9596-A32A55194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F72E32B-674F-433D-94DC-EB949A158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074E2B6-DCAC-43B0-8ADC-E41BEBF20C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A22B9-A7C4-48BE-9F8B-B43440053062}" type="datetimeFigureOut">
              <a:rPr lang="zh-TW" altLang="en-US" smtClean="0"/>
              <a:t>2021/3/21</a:t>
            </a:fld>
            <a:endParaRPr lang="zh-TW" altLang="en-US"/>
          </a:p>
        </p:txBody>
      </p:sp>
      <p:sp>
        <p:nvSpPr>
          <p:cNvPr id="5" name="頁尾版面配置區 4">
            <a:extLst>
              <a:ext uri="{FF2B5EF4-FFF2-40B4-BE49-F238E27FC236}">
                <a16:creationId xmlns:a16="http://schemas.microsoft.com/office/drawing/2014/main" id="{BD1B9B16-757E-4816-A5B6-EEEE6A1C9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FEDBAC2-94CF-461F-B92E-B16B3BECD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3A10B-1A99-4837-BB8A-3C154657083A}" type="slidenum">
              <a:rPr lang="zh-TW" altLang="en-US" smtClean="0"/>
              <a:t>‹#›</a:t>
            </a:fld>
            <a:endParaRPr lang="zh-TW" altLang="en-US"/>
          </a:p>
        </p:txBody>
      </p:sp>
    </p:spTree>
    <p:extLst>
      <p:ext uri="{BB962C8B-B14F-4D97-AF65-F5344CB8AC3E}">
        <p14:creationId xmlns:p14="http://schemas.microsoft.com/office/powerpoint/2010/main" val="696994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C7C170-86AE-45C2-B1D5-A9FEB481F86A}"/>
              </a:ext>
            </a:extLst>
          </p:cNvPr>
          <p:cNvSpPr>
            <a:spLocks noGrp="1"/>
          </p:cNvSpPr>
          <p:nvPr>
            <p:ph type="ctrTitle"/>
          </p:nvPr>
        </p:nvSpPr>
        <p:spPr/>
        <p:txBody>
          <a:bodyPr/>
          <a:lstStyle/>
          <a:p>
            <a:r>
              <a:rPr lang="zh-TW" altLang="en-US" dirty="0"/>
              <a:t>基於遊戲機器學習入門</a:t>
            </a:r>
          </a:p>
        </p:txBody>
      </p:sp>
      <p:sp>
        <p:nvSpPr>
          <p:cNvPr id="3" name="副標題 2">
            <a:extLst>
              <a:ext uri="{FF2B5EF4-FFF2-40B4-BE49-F238E27FC236}">
                <a16:creationId xmlns:a16="http://schemas.microsoft.com/office/drawing/2014/main" id="{1A3CDC67-CBE7-4E16-AD15-A2A5AB956D53}"/>
              </a:ext>
            </a:extLst>
          </p:cNvPr>
          <p:cNvSpPr>
            <a:spLocks noGrp="1"/>
          </p:cNvSpPr>
          <p:nvPr>
            <p:ph type="subTitle" idx="1"/>
          </p:nvPr>
        </p:nvSpPr>
        <p:spPr/>
        <p:txBody>
          <a:bodyPr/>
          <a:lstStyle/>
          <a:p>
            <a:r>
              <a:rPr lang="en-US" altLang="zh-TW" dirty="0"/>
              <a:t>HW1</a:t>
            </a:r>
            <a:endParaRPr lang="zh-TW" altLang="en-US" dirty="0"/>
          </a:p>
        </p:txBody>
      </p:sp>
    </p:spTree>
    <p:extLst>
      <p:ext uri="{BB962C8B-B14F-4D97-AF65-F5344CB8AC3E}">
        <p14:creationId xmlns:p14="http://schemas.microsoft.com/office/powerpoint/2010/main" val="750927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A93628A-4A26-42A6-859F-D1C95150A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EB2F88F-B3FE-4A5F-98A1-F56FB6E0E377}"/>
              </a:ext>
            </a:extLst>
          </p:cNvPr>
          <p:cNvSpPr>
            <a:spLocks noGrp="1"/>
          </p:cNvSpPr>
          <p:nvPr>
            <p:ph type="title"/>
          </p:nvPr>
        </p:nvSpPr>
        <p:spPr>
          <a:xfrm>
            <a:off x="1197864" y="891539"/>
            <a:ext cx="5715000" cy="1346693"/>
          </a:xfrm>
        </p:spPr>
        <p:txBody>
          <a:bodyPr>
            <a:normAutofit/>
          </a:bodyPr>
          <a:lstStyle/>
          <a:p>
            <a:r>
              <a:rPr lang="en-US" altLang="zh-TW" sz="4000"/>
              <a:t>Rule Base</a:t>
            </a:r>
            <a:endParaRPr lang="zh-TW" altLang="en-US" sz="4000"/>
          </a:p>
        </p:txBody>
      </p:sp>
      <p:sp>
        <p:nvSpPr>
          <p:cNvPr id="14" name="Rectangle 13">
            <a:extLst>
              <a:ext uri="{FF2B5EF4-FFF2-40B4-BE49-F238E27FC236}">
                <a16:creationId xmlns:a16="http://schemas.microsoft.com/office/drawing/2014/main" id="{DC61D707-5E7F-4B7C-910D-94A83595D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D205FC0E-6CEF-4581-B149-0A655FF823F9}"/>
              </a:ext>
            </a:extLst>
          </p:cNvPr>
          <p:cNvSpPr>
            <a:spLocks noGrp="1"/>
          </p:cNvSpPr>
          <p:nvPr>
            <p:ph idx="1"/>
          </p:nvPr>
        </p:nvSpPr>
        <p:spPr>
          <a:xfrm>
            <a:off x="1197864" y="2399100"/>
            <a:ext cx="5715000" cy="3563550"/>
          </a:xfrm>
        </p:spPr>
        <p:txBody>
          <a:bodyPr>
            <a:normAutofit/>
          </a:bodyPr>
          <a:lstStyle/>
          <a:p>
            <a:r>
              <a:rPr lang="zh-TW" altLang="en-US" sz="2000" dirty="0"/>
              <a:t>在球下落且在磚塊下方的時候去利用斜率以及反彈的原理準確計算球的</a:t>
            </a:r>
            <a:r>
              <a:rPr lang="en-US" altLang="zh-TW" sz="2000" dirty="0"/>
              <a:t>x</a:t>
            </a:r>
            <a:r>
              <a:rPr lang="zh-TW" altLang="en-US" sz="2000" dirty="0"/>
              <a:t>方向落點</a:t>
            </a:r>
            <a:endParaRPr lang="en-US" altLang="zh-TW" sz="2000" dirty="0"/>
          </a:p>
          <a:p>
            <a:r>
              <a:rPr lang="zh-TW" altLang="en-US" sz="2000" dirty="0"/>
              <a:t>再從</a:t>
            </a:r>
            <a:r>
              <a:rPr lang="en-US" altLang="zh-TW" sz="2000" dirty="0"/>
              <a:t>platform</a:t>
            </a:r>
            <a:r>
              <a:rPr lang="zh-TW" altLang="en-US" sz="2000" dirty="0"/>
              <a:t>現在的位置去判斷應該</a:t>
            </a:r>
            <a:r>
              <a:rPr lang="en-US" altLang="zh-TW" sz="2000" dirty="0"/>
              <a:t>MOVE_LEFT</a:t>
            </a:r>
            <a:r>
              <a:rPr lang="zh-TW" altLang="en-US" sz="2000" dirty="0"/>
              <a:t>還是</a:t>
            </a:r>
            <a:r>
              <a:rPr lang="en-US" altLang="zh-TW" sz="2000" dirty="0"/>
              <a:t>MOVE_RIGHT</a:t>
            </a:r>
          </a:p>
          <a:p>
            <a:r>
              <a:rPr lang="zh-TW" altLang="en-US" sz="2000" dirty="0"/>
              <a:t>為了解決抖動問題</a:t>
            </a:r>
            <a:r>
              <a:rPr lang="en-US" altLang="zh-TW" sz="2000" dirty="0"/>
              <a:t>,platform</a:t>
            </a:r>
            <a:r>
              <a:rPr lang="zh-TW" altLang="en-US" sz="2000" dirty="0"/>
              <a:t>有一段區間判斷會是</a:t>
            </a:r>
            <a:r>
              <a:rPr lang="en-US" altLang="zh-TW" sz="2000" dirty="0"/>
              <a:t>NONE</a:t>
            </a:r>
            <a:r>
              <a:rPr lang="zh-TW" altLang="en-US" sz="2000" dirty="0"/>
              <a:t>防止抖動</a:t>
            </a:r>
            <a:endParaRPr lang="en-US" altLang="zh-TW" sz="2000" dirty="0"/>
          </a:p>
        </p:txBody>
      </p:sp>
      <p:pic>
        <p:nvPicPr>
          <p:cNvPr id="7" name="圖片 6">
            <a:extLst>
              <a:ext uri="{FF2B5EF4-FFF2-40B4-BE49-F238E27FC236}">
                <a16:creationId xmlns:a16="http://schemas.microsoft.com/office/drawing/2014/main" id="{E8A5E923-3AC2-43D6-A82D-9FDD27B6C3A6}"/>
              </a:ext>
            </a:extLst>
          </p:cNvPr>
          <p:cNvPicPr>
            <a:picLocks noChangeAspect="1"/>
          </p:cNvPicPr>
          <p:nvPr/>
        </p:nvPicPr>
        <p:blipFill rotWithShape="1">
          <a:blip r:embed="rId2"/>
          <a:srcRect l="1372" r="2" b="2"/>
          <a:stretch/>
        </p:blipFill>
        <p:spPr>
          <a:xfrm>
            <a:off x="7553810" y="891540"/>
            <a:ext cx="3600607" cy="5071110"/>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2205846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A93628A-4A26-42A6-859F-D1C95150A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C07C015-E001-4438-8ED8-276EF06E079A}"/>
              </a:ext>
            </a:extLst>
          </p:cNvPr>
          <p:cNvSpPr>
            <a:spLocks noGrp="1"/>
          </p:cNvSpPr>
          <p:nvPr>
            <p:ph type="title"/>
          </p:nvPr>
        </p:nvSpPr>
        <p:spPr>
          <a:xfrm>
            <a:off x="1197863" y="891539"/>
            <a:ext cx="5892259" cy="1346693"/>
          </a:xfrm>
        </p:spPr>
        <p:txBody>
          <a:bodyPr>
            <a:normAutofit/>
          </a:bodyPr>
          <a:lstStyle/>
          <a:p>
            <a:r>
              <a:rPr lang="en-US" altLang="zh-TW" sz="4000" dirty="0"/>
              <a:t>Modal Predict</a:t>
            </a:r>
            <a:endParaRPr lang="zh-TW" altLang="en-US" sz="4000" dirty="0"/>
          </a:p>
        </p:txBody>
      </p:sp>
      <p:sp>
        <p:nvSpPr>
          <p:cNvPr id="14" name="Rectangle 13">
            <a:extLst>
              <a:ext uri="{FF2B5EF4-FFF2-40B4-BE49-F238E27FC236}">
                <a16:creationId xmlns:a16="http://schemas.microsoft.com/office/drawing/2014/main" id="{9D1E181F-DCF6-4D62-86AF-799CDE52F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F292C8A4-F3FD-468F-8953-0172B1733FE8}"/>
              </a:ext>
            </a:extLst>
          </p:cNvPr>
          <p:cNvSpPr>
            <a:spLocks noGrp="1"/>
          </p:cNvSpPr>
          <p:nvPr>
            <p:ph idx="1"/>
          </p:nvPr>
        </p:nvSpPr>
        <p:spPr>
          <a:xfrm>
            <a:off x="1197863" y="2418588"/>
            <a:ext cx="5892259" cy="3625595"/>
          </a:xfrm>
        </p:spPr>
        <p:txBody>
          <a:bodyPr>
            <a:normAutofit/>
          </a:bodyPr>
          <a:lstStyle/>
          <a:p>
            <a:r>
              <a:rPr lang="en-US" altLang="zh-TW" sz="2000" dirty="0" err="1"/>
              <a:t>Kmean</a:t>
            </a:r>
            <a:r>
              <a:rPr lang="en-US" altLang="zh-TW" sz="2000" dirty="0">
                <a:sym typeface="Wingdings" panose="05000000000000000000" pitchFamily="2" charset="2"/>
              </a:rPr>
              <a:t></a:t>
            </a:r>
            <a:r>
              <a:rPr lang="zh-TW" altLang="en-US" sz="2000" dirty="0">
                <a:sym typeface="Wingdings" panose="05000000000000000000" pitchFamily="2" charset="2"/>
              </a:rPr>
              <a:t>只有達到分群的作用</a:t>
            </a:r>
            <a:r>
              <a:rPr lang="en-US" altLang="zh-TW" sz="2000" dirty="0">
                <a:sym typeface="Wingdings" panose="05000000000000000000" pitchFamily="2" charset="2"/>
              </a:rPr>
              <a:t>,</a:t>
            </a:r>
            <a:r>
              <a:rPr lang="zh-TW" altLang="en-US" sz="2000" dirty="0">
                <a:sym typeface="Wingdings" panose="05000000000000000000" pitchFamily="2" charset="2"/>
              </a:rPr>
              <a:t>無法用來判斷</a:t>
            </a:r>
            <a:r>
              <a:rPr lang="en-US" altLang="zh-TW" sz="2000" dirty="0">
                <a:sym typeface="Wingdings" panose="05000000000000000000" pitchFamily="2" charset="2"/>
              </a:rPr>
              <a:t>command</a:t>
            </a:r>
            <a:r>
              <a:rPr lang="zh-TW" altLang="en-US" sz="2000" dirty="0">
                <a:sym typeface="Wingdings" panose="05000000000000000000" pitchFamily="2" charset="2"/>
              </a:rPr>
              <a:t>指令</a:t>
            </a:r>
            <a:endParaRPr lang="en-US" altLang="zh-TW" sz="2000" dirty="0"/>
          </a:p>
          <a:p>
            <a:r>
              <a:rPr lang="en-US" altLang="zh-TW" sz="2000" dirty="0" err="1"/>
              <a:t>Knn</a:t>
            </a:r>
            <a:r>
              <a:rPr lang="en-US" altLang="zh-TW" sz="2000" dirty="0">
                <a:sym typeface="Wingdings" panose="05000000000000000000" pitchFamily="2" charset="2"/>
              </a:rPr>
              <a:t></a:t>
            </a:r>
            <a:r>
              <a:rPr lang="zh-TW" altLang="en-US" sz="2000" dirty="0">
                <a:sym typeface="Wingdings" panose="05000000000000000000" pitchFamily="2" charset="2"/>
              </a:rPr>
              <a:t>比較符合實際</a:t>
            </a:r>
            <a:r>
              <a:rPr lang="en-US" altLang="zh-TW" sz="2000" dirty="0">
                <a:sym typeface="Wingdings" panose="05000000000000000000" pitchFamily="2" charset="2"/>
              </a:rPr>
              <a:t>ball</a:t>
            </a:r>
            <a:r>
              <a:rPr lang="zh-TW" altLang="en-US" sz="2000" dirty="0">
                <a:sym typeface="Wingdings" panose="05000000000000000000" pitchFamily="2" charset="2"/>
              </a:rPr>
              <a:t>跟</a:t>
            </a:r>
            <a:r>
              <a:rPr lang="en-US" altLang="zh-TW" sz="2000" dirty="0">
                <a:sym typeface="Wingdings" panose="05000000000000000000" pitchFamily="2" charset="2"/>
              </a:rPr>
              <a:t>platform</a:t>
            </a:r>
            <a:r>
              <a:rPr lang="zh-TW" altLang="en-US" sz="2000" dirty="0">
                <a:sym typeface="Wingdings" panose="05000000000000000000" pitchFamily="2" charset="2"/>
              </a:rPr>
              <a:t>移動情況</a:t>
            </a:r>
            <a:endParaRPr lang="en-US" altLang="zh-TW" sz="2000" dirty="0">
              <a:sym typeface="Wingdings" panose="05000000000000000000" pitchFamily="2" charset="2"/>
            </a:endParaRPr>
          </a:p>
          <a:p>
            <a:r>
              <a:rPr lang="zh-TW" altLang="en-US" sz="2000" dirty="0">
                <a:sym typeface="Wingdings" panose="05000000000000000000" pitchFamily="2" charset="2"/>
              </a:rPr>
              <a:t>這裡我使用</a:t>
            </a:r>
            <a:r>
              <a:rPr lang="en-US" altLang="zh-TW" sz="2000" dirty="0" err="1">
                <a:sym typeface="Wingdings" panose="05000000000000000000" pitchFamily="2" charset="2"/>
              </a:rPr>
              <a:t>knn</a:t>
            </a:r>
            <a:r>
              <a:rPr lang="zh-TW" altLang="en-US" sz="2000" dirty="0">
                <a:sym typeface="Wingdings" panose="05000000000000000000" pitchFamily="2" charset="2"/>
              </a:rPr>
              <a:t> </a:t>
            </a:r>
            <a:r>
              <a:rPr lang="en-US" altLang="zh-TW" sz="2000" dirty="0">
                <a:sym typeface="Wingdings" panose="05000000000000000000" pitchFamily="2" charset="2"/>
              </a:rPr>
              <a:t>model</a:t>
            </a:r>
            <a:r>
              <a:rPr lang="zh-TW" altLang="en-US" sz="2000" dirty="0">
                <a:sym typeface="Wingdings" panose="05000000000000000000" pitchFamily="2" charset="2"/>
              </a:rPr>
              <a:t>比較可以打贏關卡</a:t>
            </a:r>
            <a:endParaRPr lang="en-US" altLang="zh-TW" sz="2000" dirty="0">
              <a:sym typeface="Wingdings" panose="05000000000000000000" pitchFamily="2" charset="2"/>
            </a:endParaRPr>
          </a:p>
          <a:p>
            <a:r>
              <a:rPr lang="zh-TW" altLang="en-US" sz="2000" dirty="0">
                <a:sym typeface="Wingdings" panose="05000000000000000000" pitchFamily="2" charset="2"/>
              </a:rPr>
              <a:t>打贏關卡</a:t>
            </a:r>
            <a:r>
              <a:rPr lang="en-US" altLang="zh-TW" sz="2000">
                <a:sym typeface="Wingdings" panose="05000000000000000000" pitchFamily="2" charset="2"/>
              </a:rPr>
              <a:t>:EASY 1 2 3 5, NORMAL 1 2 3 5</a:t>
            </a:r>
            <a:endParaRPr lang="en-US" altLang="zh-TW" sz="2000" dirty="0">
              <a:sym typeface="Wingdings" panose="05000000000000000000" pitchFamily="2" charset="2"/>
            </a:endParaRPr>
          </a:p>
          <a:p>
            <a:endParaRPr lang="en-US" altLang="zh-TW" sz="2000" dirty="0">
              <a:sym typeface="Wingdings" panose="05000000000000000000" pitchFamily="2" charset="2"/>
            </a:endParaRPr>
          </a:p>
          <a:p>
            <a:endParaRPr lang="en-US" altLang="zh-TW" sz="2000" dirty="0"/>
          </a:p>
          <a:p>
            <a:endParaRPr lang="zh-TW" altLang="en-US" sz="2000" dirty="0"/>
          </a:p>
        </p:txBody>
      </p:sp>
      <p:pic>
        <p:nvPicPr>
          <p:cNvPr id="7" name="圖片 6">
            <a:extLst>
              <a:ext uri="{FF2B5EF4-FFF2-40B4-BE49-F238E27FC236}">
                <a16:creationId xmlns:a16="http://schemas.microsoft.com/office/drawing/2014/main" id="{9BB045A5-2138-4378-8897-162E13D58DA5}"/>
              </a:ext>
            </a:extLst>
          </p:cNvPr>
          <p:cNvPicPr>
            <a:picLocks noChangeAspect="1"/>
          </p:cNvPicPr>
          <p:nvPr/>
        </p:nvPicPr>
        <p:blipFill rotWithShape="1">
          <a:blip r:embed="rId2"/>
          <a:srcRect t="10675" r="-2" b="8584"/>
          <a:stretch/>
        </p:blipFill>
        <p:spPr>
          <a:xfrm>
            <a:off x="7534350" y="3427086"/>
            <a:ext cx="3620066" cy="2535563"/>
          </a:xfrm>
          <a:prstGeom prst="rect">
            <a:avLst/>
          </a:prstGeom>
          <a:effectLst>
            <a:outerShdw blurRad="406400" dist="317500" dir="5400000" sx="89000" sy="89000" rotWithShape="0">
              <a:prstClr val="black">
                <a:alpha val="15000"/>
              </a:prstClr>
            </a:outerShdw>
          </a:effectLst>
        </p:spPr>
      </p:pic>
      <p:pic>
        <p:nvPicPr>
          <p:cNvPr id="5" name="圖片 4">
            <a:extLst>
              <a:ext uri="{FF2B5EF4-FFF2-40B4-BE49-F238E27FC236}">
                <a16:creationId xmlns:a16="http://schemas.microsoft.com/office/drawing/2014/main" id="{3521FE1D-1842-422A-A692-3141C1DAA13D}"/>
              </a:ext>
            </a:extLst>
          </p:cNvPr>
          <p:cNvPicPr>
            <a:picLocks noChangeAspect="1"/>
          </p:cNvPicPr>
          <p:nvPr/>
        </p:nvPicPr>
        <p:blipFill rotWithShape="1">
          <a:blip r:embed="rId3"/>
          <a:srcRect t="14035" r="-2" b="5457"/>
          <a:stretch/>
        </p:blipFill>
        <p:spPr>
          <a:xfrm>
            <a:off x="7534350" y="891540"/>
            <a:ext cx="3620067" cy="2535547"/>
          </a:xfrm>
          <a:prstGeom prst="rect">
            <a:avLst/>
          </a:prstGeom>
        </p:spPr>
      </p:pic>
      <p:cxnSp>
        <p:nvCxnSpPr>
          <p:cNvPr id="16" name="Straight Connector 15">
            <a:extLst>
              <a:ext uri="{FF2B5EF4-FFF2-40B4-BE49-F238E27FC236}">
                <a16:creationId xmlns:a16="http://schemas.microsoft.com/office/drawing/2014/main" id="{7A5FDA87-C737-406E-9876-2EF48219DD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351" y="3427095"/>
            <a:ext cx="3621024" cy="0"/>
          </a:xfrm>
          <a:prstGeom prst="line">
            <a:avLst/>
          </a:prstGeom>
          <a:ln>
            <a:solidFill>
              <a:srgbClr val="0000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06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7A39CCD-B1D9-46A2-824F-B97B85E00073}"/>
              </a:ext>
            </a:extLst>
          </p:cNvPr>
          <p:cNvSpPr>
            <a:spLocks noGrp="1"/>
          </p:cNvSpPr>
          <p:nvPr>
            <p:ph type="title"/>
          </p:nvPr>
        </p:nvSpPr>
        <p:spPr>
          <a:xfrm>
            <a:off x="1197864" y="901283"/>
            <a:ext cx="4898135" cy="1346693"/>
          </a:xfrm>
        </p:spPr>
        <p:txBody>
          <a:bodyPr>
            <a:normAutofit/>
          </a:bodyPr>
          <a:lstStyle/>
          <a:p>
            <a:r>
              <a:rPr lang="en-US" altLang="zh-TW" sz="4000"/>
              <a:t>Modal Predict Problem</a:t>
            </a:r>
            <a:endParaRPr lang="zh-TW" altLang="en-US" sz="4000"/>
          </a:p>
        </p:txBody>
      </p:sp>
      <p:sp>
        <p:nvSpPr>
          <p:cNvPr id="15" name="Rectangle 11">
            <a:extLst>
              <a:ext uri="{FF2B5EF4-FFF2-40B4-BE49-F238E27FC236}">
                <a16:creationId xmlns:a16="http://schemas.microsoft.com/office/drawing/2014/main" id="{067CFD9A-AD7C-42E8-898D-F51A83B12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673AF7DF-2DED-45E8-ADD2-4D3F96F2B364}"/>
              </a:ext>
            </a:extLst>
          </p:cNvPr>
          <p:cNvSpPr>
            <a:spLocks noGrp="1"/>
          </p:cNvSpPr>
          <p:nvPr>
            <p:ph idx="1"/>
          </p:nvPr>
        </p:nvSpPr>
        <p:spPr>
          <a:xfrm>
            <a:off x="1197864" y="2408844"/>
            <a:ext cx="4878978" cy="3635340"/>
          </a:xfrm>
        </p:spPr>
        <p:txBody>
          <a:bodyPr>
            <a:normAutofit/>
          </a:bodyPr>
          <a:lstStyle/>
          <a:p>
            <a:r>
              <a:rPr lang="zh-TW" altLang="en-US" sz="2000"/>
              <a:t>可能是</a:t>
            </a:r>
            <a:r>
              <a:rPr lang="en-US" altLang="zh-TW" sz="2000"/>
              <a:t>data</a:t>
            </a:r>
            <a:r>
              <a:rPr lang="zh-TW" altLang="en-US" sz="2000"/>
              <a:t>資料太少</a:t>
            </a:r>
            <a:r>
              <a:rPr lang="en-US" altLang="zh-TW" sz="2000"/>
              <a:t>,</a:t>
            </a:r>
            <a:r>
              <a:rPr lang="zh-TW" altLang="en-US" sz="2000"/>
              <a:t>加上</a:t>
            </a:r>
            <a:r>
              <a:rPr lang="en-US" altLang="zh-TW" sz="2000"/>
              <a:t>scene_info</a:t>
            </a:r>
            <a:r>
              <a:rPr lang="zh-TW" altLang="en-US" sz="2000"/>
              <a:t>紀錄速度太快</a:t>
            </a:r>
            <a:r>
              <a:rPr lang="en-US" altLang="zh-TW" sz="2000"/>
              <a:t>,</a:t>
            </a:r>
            <a:r>
              <a:rPr lang="zh-TW" altLang="en-US" sz="2000"/>
              <a:t>所以有很多資料</a:t>
            </a:r>
            <a:r>
              <a:rPr lang="en-US" altLang="zh-TW" sz="2000"/>
              <a:t>command</a:t>
            </a:r>
            <a:r>
              <a:rPr lang="zh-TW" altLang="en-US" sz="2000"/>
              <a:t>是</a:t>
            </a:r>
            <a:r>
              <a:rPr lang="en-US" altLang="zh-TW" sz="2000"/>
              <a:t>”NONE”</a:t>
            </a:r>
          </a:p>
          <a:p>
            <a:r>
              <a:rPr lang="zh-TW" altLang="en-US" sz="2000"/>
              <a:t>這裡我在</a:t>
            </a:r>
            <a:r>
              <a:rPr lang="en-US" altLang="zh-TW" sz="2000"/>
              <a:t>train.py</a:t>
            </a:r>
            <a:r>
              <a:rPr lang="zh-TW" altLang="en-US" sz="2000"/>
              <a:t>再判斷一次斜率</a:t>
            </a:r>
            <a:r>
              <a:rPr lang="en-US" altLang="zh-TW" sz="2000"/>
              <a:t>,</a:t>
            </a:r>
            <a:r>
              <a:rPr lang="zh-TW" altLang="en-US" sz="2000"/>
              <a:t>修正那些錯誤的</a:t>
            </a:r>
            <a:r>
              <a:rPr lang="en-US" altLang="zh-TW" sz="2000"/>
              <a:t>command</a:t>
            </a:r>
          </a:p>
          <a:p>
            <a:r>
              <a:rPr lang="zh-TW" altLang="en-US" sz="2000"/>
              <a:t>一開始是直接不採用錯誤的</a:t>
            </a:r>
            <a:r>
              <a:rPr lang="en-US" altLang="zh-TW" sz="2000"/>
              <a:t>command,</a:t>
            </a:r>
            <a:r>
              <a:rPr lang="zh-TW" altLang="en-US" sz="2000"/>
              <a:t>但修正</a:t>
            </a:r>
            <a:r>
              <a:rPr lang="en-US" altLang="zh-TW" sz="2000"/>
              <a:t>command data</a:t>
            </a:r>
            <a:r>
              <a:rPr lang="zh-TW" altLang="en-US" sz="2000"/>
              <a:t>會更多破關會越多</a:t>
            </a:r>
            <a:endParaRPr lang="en-US" altLang="zh-TW" sz="2000"/>
          </a:p>
          <a:p>
            <a:endParaRPr lang="zh-TW" altLang="en-US" sz="2000"/>
          </a:p>
        </p:txBody>
      </p:sp>
      <p:pic>
        <p:nvPicPr>
          <p:cNvPr id="5" name="圖片 4">
            <a:extLst>
              <a:ext uri="{FF2B5EF4-FFF2-40B4-BE49-F238E27FC236}">
                <a16:creationId xmlns:a16="http://schemas.microsoft.com/office/drawing/2014/main" id="{7119F26B-A037-4A83-969A-34635B3E35A5}"/>
              </a:ext>
            </a:extLst>
          </p:cNvPr>
          <p:cNvPicPr>
            <a:picLocks noChangeAspect="1"/>
          </p:cNvPicPr>
          <p:nvPr/>
        </p:nvPicPr>
        <p:blipFill>
          <a:blip r:embed="rId2"/>
          <a:stretch>
            <a:fillRect/>
          </a:stretch>
        </p:blipFill>
        <p:spPr>
          <a:xfrm>
            <a:off x="6552330" y="1875100"/>
            <a:ext cx="4738918" cy="3103990"/>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2599053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9C95E44-20E1-4B94-B9E1-DDC60B09E804}"/>
              </a:ext>
            </a:extLst>
          </p:cNvPr>
          <p:cNvSpPr>
            <a:spLocks noGrp="1"/>
          </p:cNvSpPr>
          <p:nvPr>
            <p:ph type="title"/>
          </p:nvPr>
        </p:nvSpPr>
        <p:spPr>
          <a:xfrm>
            <a:off x="1197864" y="901283"/>
            <a:ext cx="4898135" cy="1346693"/>
          </a:xfrm>
        </p:spPr>
        <p:txBody>
          <a:bodyPr>
            <a:normAutofit/>
          </a:bodyPr>
          <a:lstStyle/>
          <a:p>
            <a:r>
              <a:rPr lang="zh-TW" altLang="en-US" sz="4000"/>
              <a:t>訓練</a:t>
            </a:r>
            <a:r>
              <a:rPr lang="en-US" altLang="zh-TW" sz="4000"/>
              <a:t>data</a:t>
            </a:r>
            <a:r>
              <a:rPr lang="zh-TW" altLang="en-US" sz="4000"/>
              <a:t>多寡</a:t>
            </a:r>
            <a:r>
              <a:rPr lang="en-US" altLang="zh-TW" sz="4000"/>
              <a:t>	</a:t>
            </a:r>
            <a:endParaRPr lang="zh-TW" altLang="en-US" sz="4000"/>
          </a:p>
        </p:txBody>
      </p:sp>
      <p:sp>
        <p:nvSpPr>
          <p:cNvPr id="12" name="Rectangle 11">
            <a:extLst>
              <a:ext uri="{FF2B5EF4-FFF2-40B4-BE49-F238E27FC236}">
                <a16:creationId xmlns:a16="http://schemas.microsoft.com/office/drawing/2014/main" id="{067CFD9A-AD7C-42E8-898D-F51A83B12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EC9883CC-E0DD-4001-BE6F-65D789CA5E71}"/>
              </a:ext>
            </a:extLst>
          </p:cNvPr>
          <p:cNvSpPr>
            <a:spLocks noGrp="1"/>
          </p:cNvSpPr>
          <p:nvPr>
            <p:ph idx="1"/>
          </p:nvPr>
        </p:nvSpPr>
        <p:spPr>
          <a:xfrm>
            <a:off x="1197864" y="2408844"/>
            <a:ext cx="4878978" cy="3635340"/>
          </a:xfrm>
        </p:spPr>
        <p:txBody>
          <a:bodyPr>
            <a:normAutofit/>
          </a:bodyPr>
          <a:lstStyle/>
          <a:p>
            <a:r>
              <a:rPr lang="zh-TW" altLang="en-US" sz="2000"/>
              <a:t>這次我用大約</a:t>
            </a:r>
            <a:r>
              <a:rPr lang="en-US" altLang="zh-TW" sz="2000"/>
              <a:t>52</a:t>
            </a:r>
            <a:r>
              <a:rPr lang="zh-TW" altLang="en-US" sz="2000"/>
              <a:t>個</a:t>
            </a:r>
            <a:r>
              <a:rPr lang="en-US" altLang="zh-TW" sz="2000"/>
              <a:t>pickle</a:t>
            </a:r>
            <a:r>
              <a:rPr lang="zh-TW" altLang="en-US" sz="2000"/>
              <a:t>檔進行訓練</a:t>
            </a:r>
            <a:endParaRPr lang="en-US" altLang="zh-TW" sz="2000"/>
          </a:p>
          <a:p>
            <a:r>
              <a:rPr lang="zh-TW" altLang="en-US" sz="2000"/>
              <a:t>參數變化</a:t>
            </a:r>
            <a:r>
              <a:rPr lang="en-US" altLang="zh-TW" sz="2000"/>
              <a:t>:SERVE_LEFT,SERVE_RIGHT,platform</a:t>
            </a:r>
            <a:r>
              <a:rPr lang="zh-TW" altLang="en-US" sz="2000"/>
              <a:t>起始位置</a:t>
            </a:r>
            <a:endParaRPr lang="en-US" altLang="zh-TW" sz="2000"/>
          </a:p>
          <a:p>
            <a:r>
              <a:rPr lang="zh-TW" altLang="en-US" sz="2000"/>
              <a:t>結論</a:t>
            </a:r>
            <a:r>
              <a:rPr lang="en-US" altLang="zh-TW" sz="2000"/>
              <a:t>:data</a:t>
            </a:r>
            <a:r>
              <a:rPr lang="zh-TW" altLang="en-US" sz="2000"/>
              <a:t>數量會影響訓練</a:t>
            </a:r>
            <a:r>
              <a:rPr lang="en-US" altLang="zh-TW" sz="2000"/>
              <a:t>model</a:t>
            </a:r>
            <a:r>
              <a:rPr lang="zh-TW" altLang="en-US" sz="2000"/>
              <a:t>好壞</a:t>
            </a:r>
          </a:p>
        </p:txBody>
      </p:sp>
      <p:pic>
        <p:nvPicPr>
          <p:cNvPr id="5" name="圖片 4">
            <a:extLst>
              <a:ext uri="{FF2B5EF4-FFF2-40B4-BE49-F238E27FC236}">
                <a16:creationId xmlns:a16="http://schemas.microsoft.com/office/drawing/2014/main" id="{6E566D80-7717-4223-8CD2-E32F7236767F}"/>
              </a:ext>
            </a:extLst>
          </p:cNvPr>
          <p:cNvPicPr>
            <a:picLocks noChangeAspect="1"/>
          </p:cNvPicPr>
          <p:nvPr/>
        </p:nvPicPr>
        <p:blipFill>
          <a:blip r:embed="rId2"/>
          <a:stretch>
            <a:fillRect/>
          </a:stretch>
        </p:blipFill>
        <p:spPr>
          <a:xfrm>
            <a:off x="6552330" y="2017267"/>
            <a:ext cx="4738918" cy="2819655"/>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190167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B07F909-5C91-4D7D-92C0-CB0B4B4213A3}"/>
              </a:ext>
            </a:extLst>
          </p:cNvPr>
          <p:cNvSpPr>
            <a:spLocks noGrp="1"/>
          </p:cNvSpPr>
          <p:nvPr>
            <p:ph type="title"/>
          </p:nvPr>
        </p:nvSpPr>
        <p:spPr>
          <a:xfrm>
            <a:off x="1197864" y="901283"/>
            <a:ext cx="4898135" cy="1346693"/>
          </a:xfrm>
        </p:spPr>
        <p:txBody>
          <a:bodyPr>
            <a:normAutofit/>
          </a:bodyPr>
          <a:lstStyle/>
          <a:p>
            <a:r>
              <a:rPr lang="en-US" altLang="zh-TW" sz="4000"/>
              <a:t>pickle</a:t>
            </a:r>
            <a:r>
              <a:rPr lang="zh-TW" altLang="en-US" sz="4000"/>
              <a:t>特徵選取</a:t>
            </a:r>
          </a:p>
        </p:txBody>
      </p:sp>
      <p:sp>
        <p:nvSpPr>
          <p:cNvPr id="14" name="Rectangle 13">
            <a:extLst>
              <a:ext uri="{FF2B5EF4-FFF2-40B4-BE49-F238E27FC236}">
                <a16:creationId xmlns:a16="http://schemas.microsoft.com/office/drawing/2014/main" id="{067CFD9A-AD7C-42E8-898D-F51A83B12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7CE234E7-8E7E-4BCE-8C52-634E93B327E3}"/>
              </a:ext>
            </a:extLst>
          </p:cNvPr>
          <p:cNvSpPr>
            <a:spLocks noGrp="1"/>
          </p:cNvSpPr>
          <p:nvPr>
            <p:ph idx="1"/>
          </p:nvPr>
        </p:nvSpPr>
        <p:spPr>
          <a:xfrm>
            <a:off x="1197864" y="2408844"/>
            <a:ext cx="4878978" cy="3635340"/>
          </a:xfrm>
        </p:spPr>
        <p:txBody>
          <a:bodyPr>
            <a:normAutofit/>
          </a:bodyPr>
          <a:lstStyle/>
          <a:p>
            <a:r>
              <a:rPr lang="zh-TW" altLang="en-US" sz="2000" dirty="0"/>
              <a:t>如果只提取</a:t>
            </a:r>
            <a:r>
              <a:rPr lang="en-US" altLang="zh-TW" sz="2000" dirty="0" err="1"/>
              <a:t>ball_y</a:t>
            </a:r>
            <a:r>
              <a:rPr lang="zh-TW" altLang="en-US" sz="2000" dirty="0"/>
              <a:t>和</a:t>
            </a:r>
            <a:r>
              <a:rPr lang="en-US" altLang="zh-TW" sz="2000" dirty="0" err="1"/>
              <a:t>platform_x</a:t>
            </a:r>
            <a:r>
              <a:rPr lang="zh-TW" altLang="en-US" sz="2000" dirty="0"/>
              <a:t> </a:t>
            </a:r>
            <a:r>
              <a:rPr lang="en-US" altLang="zh-TW" sz="2000" dirty="0"/>
              <a:t>predict score</a:t>
            </a:r>
            <a:r>
              <a:rPr lang="zh-TW" altLang="en-US" sz="2000" dirty="0"/>
              <a:t>會偏低</a:t>
            </a:r>
            <a:r>
              <a:rPr lang="en-US" altLang="zh-TW" sz="2000" dirty="0"/>
              <a:t>,</a:t>
            </a:r>
          </a:p>
          <a:p>
            <a:r>
              <a:rPr lang="zh-TW" altLang="en-US" sz="2000" dirty="0"/>
              <a:t>加上</a:t>
            </a:r>
            <a:r>
              <a:rPr lang="en-US" altLang="zh-TW" sz="2000" dirty="0" err="1"/>
              <a:t>ball_x</a:t>
            </a:r>
            <a:r>
              <a:rPr lang="zh-TW" altLang="en-US" sz="2000" dirty="0"/>
              <a:t>可以大幅增加</a:t>
            </a:r>
            <a:r>
              <a:rPr lang="en-US" altLang="zh-TW" sz="2000" dirty="0"/>
              <a:t>predict score</a:t>
            </a:r>
          </a:p>
          <a:p>
            <a:r>
              <a:rPr lang="zh-TW" altLang="en-US" sz="2000" dirty="0"/>
              <a:t>如果跟助教</a:t>
            </a:r>
            <a:r>
              <a:rPr lang="en-US" altLang="zh-TW" sz="2000" dirty="0"/>
              <a:t>document</a:t>
            </a:r>
            <a:r>
              <a:rPr lang="zh-TW" altLang="en-US" sz="2000" dirty="0"/>
              <a:t>上面</a:t>
            </a:r>
            <a:r>
              <a:rPr lang="en-US" altLang="zh-TW" sz="2000" dirty="0"/>
              <a:t>5</a:t>
            </a:r>
            <a:r>
              <a:rPr lang="zh-TW" altLang="en-US" sz="2000" dirty="0"/>
              <a:t>個參數一樣的話分數會最高</a:t>
            </a:r>
            <a:endParaRPr lang="en-US" altLang="zh-TW" sz="2000" dirty="0"/>
          </a:p>
          <a:p>
            <a:r>
              <a:rPr lang="zh-TW" altLang="en-US" sz="2000" dirty="0"/>
              <a:t>提取參數為</a:t>
            </a:r>
            <a:r>
              <a:rPr lang="en-US" altLang="zh-TW" sz="2000" dirty="0" err="1"/>
              <a:t>ball_x,ball_y,ball_speed_x,ball_speed_y,platform_x</a:t>
            </a:r>
            <a:endParaRPr lang="en-US" altLang="zh-TW" sz="2000" dirty="0"/>
          </a:p>
        </p:txBody>
      </p:sp>
      <p:pic>
        <p:nvPicPr>
          <p:cNvPr id="7" name="圖片 6">
            <a:extLst>
              <a:ext uri="{FF2B5EF4-FFF2-40B4-BE49-F238E27FC236}">
                <a16:creationId xmlns:a16="http://schemas.microsoft.com/office/drawing/2014/main" id="{04634387-81C3-4D58-927A-C14D6D5A02E1}"/>
              </a:ext>
            </a:extLst>
          </p:cNvPr>
          <p:cNvPicPr>
            <a:picLocks noChangeAspect="1"/>
          </p:cNvPicPr>
          <p:nvPr/>
        </p:nvPicPr>
        <p:blipFill>
          <a:blip r:embed="rId2"/>
          <a:stretch>
            <a:fillRect/>
          </a:stretch>
        </p:blipFill>
        <p:spPr>
          <a:xfrm>
            <a:off x="6552330" y="2005420"/>
            <a:ext cx="4738918" cy="2843350"/>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99719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14909CA5-C1C9-48C7-8689-4B44A82CC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A67EB0DB-1072-4370-B0A9-82C407F46ECF}"/>
              </a:ext>
            </a:extLst>
          </p:cNvPr>
          <p:cNvSpPr>
            <a:spLocks noGrp="1"/>
          </p:cNvSpPr>
          <p:nvPr>
            <p:ph idx="1"/>
          </p:nvPr>
        </p:nvSpPr>
        <p:spPr>
          <a:xfrm>
            <a:off x="1197864" y="2412747"/>
            <a:ext cx="4878978" cy="3631436"/>
          </a:xfrm>
        </p:spPr>
        <p:txBody>
          <a:bodyPr>
            <a:normAutofit/>
          </a:bodyPr>
          <a:lstStyle/>
          <a:p>
            <a:pPr marL="0" indent="0">
              <a:buNone/>
            </a:pPr>
            <a:r>
              <a:rPr lang="zh-TW" altLang="en-US" sz="2000"/>
              <a:t>右圖可以看出</a:t>
            </a:r>
            <a:r>
              <a:rPr lang="en-US" altLang="zh-TW" sz="2000"/>
              <a:t>ball_x</a:t>
            </a:r>
            <a:r>
              <a:rPr lang="zh-TW" altLang="en-US" sz="2000"/>
              <a:t>或是</a:t>
            </a:r>
            <a:r>
              <a:rPr lang="en-US" altLang="zh-TW" sz="2000"/>
              <a:t>ball_y</a:t>
            </a:r>
            <a:r>
              <a:rPr lang="zh-TW" altLang="en-US" sz="2000"/>
              <a:t>大幅影響</a:t>
            </a:r>
            <a:r>
              <a:rPr lang="en-US" altLang="zh-TW" sz="2000"/>
              <a:t>knn model</a:t>
            </a:r>
            <a:endParaRPr lang="zh-TW" altLang="en-US" sz="2000"/>
          </a:p>
        </p:txBody>
      </p:sp>
      <p:pic>
        <p:nvPicPr>
          <p:cNvPr id="7" name="圖片 6">
            <a:extLst>
              <a:ext uri="{FF2B5EF4-FFF2-40B4-BE49-F238E27FC236}">
                <a16:creationId xmlns:a16="http://schemas.microsoft.com/office/drawing/2014/main" id="{4BC3FB07-9531-4261-A718-1A3085D6C1FA}"/>
              </a:ext>
            </a:extLst>
          </p:cNvPr>
          <p:cNvPicPr>
            <a:picLocks noChangeAspect="1"/>
          </p:cNvPicPr>
          <p:nvPr/>
        </p:nvPicPr>
        <p:blipFill>
          <a:blip r:embed="rId2"/>
          <a:stretch>
            <a:fillRect/>
          </a:stretch>
        </p:blipFill>
        <p:spPr>
          <a:xfrm>
            <a:off x="7488194" y="891540"/>
            <a:ext cx="3078639" cy="2385945"/>
          </a:xfrm>
          <a:prstGeom prst="rect">
            <a:avLst/>
          </a:prstGeom>
          <a:effectLst>
            <a:outerShdw blurRad="406400" dist="317500" dir="5400000" sx="89000" sy="89000" rotWithShape="0">
              <a:prstClr val="black">
                <a:alpha val="15000"/>
              </a:prstClr>
            </a:outerShdw>
          </a:effectLst>
        </p:spPr>
      </p:pic>
      <p:pic>
        <p:nvPicPr>
          <p:cNvPr id="5" name="圖片 4">
            <a:extLst>
              <a:ext uri="{FF2B5EF4-FFF2-40B4-BE49-F238E27FC236}">
                <a16:creationId xmlns:a16="http://schemas.microsoft.com/office/drawing/2014/main" id="{A31E112C-F784-4CAA-8EAA-8F021E3C957F}"/>
              </a:ext>
            </a:extLst>
          </p:cNvPr>
          <p:cNvPicPr>
            <a:picLocks noChangeAspect="1"/>
          </p:cNvPicPr>
          <p:nvPr/>
        </p:nvPicPr>
        <p:blipFill>
          <a:blip r:embed="rId3"/>
          <a:stretch>
            <a:fillRect/>
          </a:stretch>
        </p:blipFill>
        <p:spPr>
          <a:xfrm>
            <a:off x="7431364" y="3587960"/>
            <a:ext cx="3187502" cy="2374689"/>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206185379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298</Words>
  <Application>Microsoft Office PowerPoint</Application>
  <PresentationFormat>寬螢幕</PresentationFormat>
  <Paragraphs>26</Paragraphs>
  <Slides>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7</vt:i4>
      </vt:variant>
    </vt:vector>
  </HeadingPairs>
  <TitlesOfParts>
    <vt:vector size="11" baseType="lpstr">
      <vt:lpstr>Arial</vt:lpstr>
      <vt:lpstr>Calibri</vt:lpstr>
      <vt:lpstr>Calibri Light</vt:lpstr>
      <vt:lpstr>Office 佈景主題</vt:lpstr>
      <vt:lpstr>基於遊戲機器學習入門</vt:lpstr>
      <vt:lpstr>Rule Base</vt:lpstr>
      <vt:lpstr>Modal Predict</vt:lpstr>
      <vt:lpstr>Modal Predict Problem</vt:lpstr>
      <vt:lpstr>訓練data多寡 </vt:lpstr>
      <vt:lpstr>pickle特徵選取</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皓城 倪</dc:creator>
  <cp:lastModifiedBy>皓城 倪</cp:lastModifiedBy>
  <cp:revision>8</cp:revision>
  <dcterms:created xsi:type="dcterms:W3CDTF">2021-03-21T12:26:06Z</dcterms:created>
  <dcterms:modified xsi:type="dcterms:W3CDTF">2021-03-21T13:56:54Z</dcterms:modified>
</cp:coreProperties>
</file>