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3A96A-2AF0-4FFA-92F8-DD67DC5186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9A23B2-9BC2-4E5B-A470-FC3ACBB79F8C}">
      <dgm:prSet/>
      <dgm:spPr/>
      <dgm:t>
        <a:bodyPr/>
        <a:lstStyle/>
        <a:p>
          <a:r>
            <a:rPr lang="en-GB" dirty="0"/>
            <a:t>The blue will be used in place of the Health Advice Group logo to identify it is about health (NHS)</a:t>
          </a:r>
          <a:endParaRPr lang="en-US" dirty="0"/>
        </a:p>
      </dgm:t>
    </dgm:pt>
    <dgm:pt modelId="{E079372E-124D-4847-936F-95747BBFB02A}" type="parTrans" cxnId="{1EC615E5-0758-4BF6-AB67-AC292534BFA5}">
      <dgm:prSet/>
      <dgm:spPr/>
      <dgm:t>
        <a:bodyPr/>
        <a:lstStyle/>
        <a:p>
          <a:endParaRPr lang="en-US"/>
        </a:p>
      </dgm:t>
    </dgm:pt>
    <dgm:pt modelId="{8E636985-A24E-4464-83FB-8DD4F137E14C}" type="sibTrans" cxnId="{1EC615E5-0758-4BF6-AB67-AC292534BFA5}">
      <dgm:prSet/>
      <dgm:spPr/>
      <dgm:t>
        <a:bodyPr/>
        <a:lstStyle/>
        <a:p>
          <a:endParaRPr lang="en-US"/>
        </a:p>
      </dgm:t>
    </dgm:pt>
    <dgm:pt modelId="{651340A1-7563-4F47-837E-1DDF3527CD7E}">
      <dgm:prSet/>
      <dgm:spPr/>
      <dgm:t>
        <a:bodyPr/>
        <a:lstStyle/>
        <a:p>
          <a:r>
            <a:rPr lang="en-GB" dirty="0"/>
            <a:t>Black will be used for the buttons in contrast with the white background</a:t>
          </a:r>
          <a:endParaRPr lang="en-US" dirty="0"/>
        </a:p>
      </dgm:t>
    </dgm:pt>
    <dgm:pt modelId="{37E0F6C6-9DF2-4231-934D-A965B46365E9}" type="parTrans" cxnId="{9F07ACA1-C85D-4B55-A365-42DB6D703CF4}">
      <dgm:prSet/>
      <dgm:spPr/>
      <dgm:t>
        <a:bodyPr/>
        <a:lstStyle/>
        <a:p>
          <a:endParaRPr lang="en-US"/>
        </a:p>
      </dgm:t>
    </dgm:pt>
    <dgm:pt modelId="{A5802288-71E1-472B-A951-B162C8AFC674}" type="sibTrans" cxnId="{9F07ACA1-C85D-4B55-A365-42DB6D703CF4}">
      <dgm:prSet/>
      <dgm:spPr/>
      <dgm:t>
        <a:bodyPr/>
        <a:lstStyle/>
        <a:p>
          <a:endParaRPr lang="en-US"/>
        </a:p>
      </dgm:t>
    </dgm:pt>
    <dgm:pt modelId="{5B4DECF7-2CC7-47F5-87BE-DF88BF3799C7}">
      <dgm:prSet/>
      <dgm:spPr/>
      <dgm:t>
        <a:bodyPr/>
        <a:lstStyle/>
        <a:p>
          <a:r>
            <a:rPr lang="en-GB" dirty="0"/>
            <a:t>Yellow will be used to contrast to the black button to highlight the user is over a button</a:t>
          </a:r>
          <a:endParaRPr lang="en-US" dirty="0"/>
        </a:p>
      </dgm:t>
    </dgm:pt>
    <dgm:pt modelId="{A81742E8-855D-4C34-92A6-6C5E1D6A3DFC}" type="parTrans" cxnId="{DC55E989-9291-4778-9201-52CDCAC04E7A}">
      <dgm:prSet/>
      <dgm:spPr/>
      <dgm:t>
        <a:bodyPr/>
        <a:lstStyle/>
        <a:p>
          <a:endParaRPr lang="en-US"/>
        </a:p>
      </dgm:t>
    </dgm:pt>
    <dgm:pt modelId="{ACA3EBEC-7000-4C94-B78B-0F8C2B06A309}" type="sibTrans" cxnId="{DC55E989-9291-4778-9201-52CDCAC04E7A}">
      <dgm:prSet/>
      <dgm:spPr/>
      <dgm:t>
        <a:bodyPr/>
        <a:lstStyle/>
        <a:p>
          <a:endParaRPr lang="en-US"/>
        </a:p>
      </dgm:t>
    </dgm:pt>
    <dgm:pt modelId="{16319FC7-2052-49DC-A538-EB16B2DE8F71}">
      <dgm:prSet/>
      <dgm:spPr/>
      <dgm:t>
        <a:bodyPr/>
        <a:lstStyle/>
        <a:p>
          <a:r>
            <a:rPr lang="en-GB" dirty="0"/>
            <a:t>Green will be used for the buttons to complete forms and anything that may be processed (log in button, form completed button, etc)</a:t>
          </a:r>
          <a:endParaRPr lang="en-US" dirty="0"/>
        </a:p>
      </dgm:t>
    </dgm:pt>
    <dgm:pt modelId="{2BA8BAA0-6764-4D22-A82A-3DC0C7A0935B}" type="parTrans" cxnId="{6AF65DB5-CF41-4DEA-8DCB-CD467E521987}">
      <dgm:prSet/>
      <dgm:spPr/>
      <dgm:t>
        <a:bodyPr/>
        <a:lstStyle/>
        <a:p>
          <a:endParaRPr lang="en-US"/>
        </a:p>
      </dgm:t>
    </dgm:pt>
    <dgm:pt modelId="{9D3F6EB1-B761-42A3-8769-D0488A3F8DA6}" type="sibTrans" cxnId="{6AF65DB5-CF41-4DEA-8DCB-CD467E521987}">
      <dgm:prSet/>
      <dgm:spPr/>
      <dgm:t>
        <a:bodyPr/>
        <a:lstStyle/>
        <a:p>
          <a:endParaRPr lang="en-US"/>
        </a:p>
      </dgm:t>
    </dgm:pt>
    <dgm:pt modelId="{4ED7DBCF-4374-4F76-8011-94576D775709}" type="pres">
      <dgm:prSet presAssocID="{D523A96A-2AF0-4FFA-92F8-DD67DC51867B}" presName="Name0" presStyleCnt="0">
        <dgm:presLayoutVars>
          <dgm:dir/>
          <dgm:resizeHandles val="exact"/>
        </dgm:presLayoutVars>
      </dgm:prSet>
      <dgm:spPr/>
    </dgm:pt>
    <dgm:pt modelId="{2F63AD75-CDC4-4D86-8813-711B882F3BE2}" type="pres">
      <dgm:prSet presAssocID="{5B9A23B2-9BC2-4E5B-A470-FC3ACBB79F8C}" presName="node" presStyleLbl="node1" presStyleIdx="0" presStyleCnt="4">
        <dgm:presLayoutVars>
          <dgm:bulletEnabled val="1"/>
        </dgm:presLayoutVars>
      </dgm:prSet>
      <dgm:spPr/>
    </dgm:pt>
    <dgm:pt modelId="{F615AB50-D8E0-417D-B766-9787B9AF62A3}" type="pres">
      <dgm:prSet presAssocID="{8E636985-A24E-4464-83FB-8DD4F137E14C}" presName="sibTrans" presStyleLbl="sibTrans2D1" presStyleIdx="0" presStyleCnt="3"/>
      <dgm:spPr/>
    </dgm:pt>
    <dgm:pt modelId="{56A55BBB-6E38-4B38-B0A1-D84A369E2108}" type="pres">
      <dgm:prSet presAssocID="{8E636985-A24E-4464-83FB-8DD4F137E14C}" presName="connectorText" presStyleLbl="sibTrans2D1" presStyleIdx="0" presStyleCnt="3"/>
      <dgm:spPr/>
    </dgm:pt>
    <dgm:pt modelId="{44E5C1EC-243C-4997-A794-685AE6481737}" type="pres">
      <dgm:prSet presAssocID="{651340A1-7563-4F47-837E-1DDF3527CD7E}" presName="node" presStyleLbl="node1" presStyleIdx="1" presStyleCnt="4">
        <dgm:presLayoutVars>
          <dgm:bulletEnabled val="1"/>
        </dgm:presLayoutVars>
      </dgm:prSet>
      <dgm:spPr/>
    </dgm:pt>
    <dgm:pt modelId="{36CD6E2C-CFD1-4B57-8963-554BC78C1355}" type="pres">
      <dgm:prSet presAssocID="{A5802288-71E1-472B-A951-B162C8AFC674}" presName="sibTrans" presStyleLbl="sibTrans2D1" presStyleIdx="1" presStyleCnt="3"/>
      <dgm:spPr/>
    </dgm:pt>
    <dgm:pt modelId="{A80317E1-60C2-45D8-8FA8-96A5E49B39D4}" type="pres">
      <dgm:prSet presAssocID="{A5802288-71E1-472B-A951-B162C8AFC674}" presName="connectorText" presStyleLbl="sibTrans2D1" presStyleIdx="1" presStyleCnt="3"/>
      <dgm:spPr/>
    </dgm:pt>
    <dgm:pt modelId="{1A193D5F-240E-4526-AF71-8E0A5EFBB6DA}" type="pres">
      <dgm:prSet presAssocID="{5B4DECF7-2CC7-47F5-87BE-DF88BF3799C7}" presName="node" presStyleLbl="node1" presStyleIdx="2" presStyleCnt="4">
        <dgm:presLayoutVars>
          <dgm:bulletEnabled val="1"/>
        </dgm:presLayoutVars>
      </dgm:prSet>
      <dgm:spPr/>
    </dgm:pt>
    <dgm:pt modelId="{41853145-FE48-4A27-A2E2-6D70B4109A98}" type="pres">
      <dgm:prSet presAssocID="{ACA3EBEC-7000-4C94-B78B-0F8C2B06A309}" presName="sibTrans" presStyleLbl="sibTrans2D1" presStyleIdx="2" presStyleCnt="3"/>
      <dgm:spPr/>
    </dgm:pt>
    <dgm:pt modelId="{9DEE6947-9EFF-4318-AF77-CD986BDAA0CB}" type="pres">
      <dgm:prSet presAssocID="{ACA3EBEC-7000-4C94-B78B-0F8C2B06A309}" presName="connectorText" presStyleLbl="sibTrans2D1" presStyleIdx="2" presStyleCnt="3"/>
      <dgm:spPr/>
    </dgm:pt>
    <dgm:pt modelId="{8453ADD8-A0DA-446D-ACBB-698D758B4FC3}" type="pres">
      <dgm:prSet presAssocID="{16319FC7-2052-49DC-A538-EB16B2DE8F71}" presName="node" presStyleLbl="node1" presStyleIdx="3" presStyleCnt="4">
        <dgm:presLayoutVars>
          <dgm:bulletEnabled val="1"/>
        </dgm:presLayoutVars>
      </dgm:prSet>
      <dgm:spPr/>
    </dgm:pt>
  </dgm:ptLst>
  <dgm:cxnLst>
    <dgm:cxn modelId="{4B947033-A3D5-441A-8145-3E52708A5577}" type="presOf" srcId="{ACA3EBEC-7000-4C94-B78B-0F8C2B06A309}" destId="{9DEE6947-9EFF-4318-AF77-CD986BDAA0CB}" srcOrd="1" destOrd="0" presId="urn:microsoft.com/office/officeart/2005/8/layout/process1"/>
    <dgm:cxn modelId="{0C15C35C-99B4-4533-A944-D71D51455F72}" type="presOf" srcId="{651340A1-7563-4F47-837E-1DDF3527CD7E}" destId="{44E5C1EC-243C-4997-A794-685AE6481737}" srcOrd="0" destOrd="0" presId="urn:microsoft.com/office/officeart/2005/8/layout/process1"/>
    <dgm:cxn modelId="{E12D4D48-0974-4638-B957-3C7AFB9F43F4}" type="presOf" srcId="{8E636985-A24E-4464-83FB-8DD4F137E14C}" destId="{F615AB50-D8E0-417D-B766-9787B9AF62A3}" srcOrd="0" destOrd="0" presId="urn:microsoft.com/office/officeart/2005/8/layout/process1"/>
    <dgm:cxn modelId="{27EDFF5A-5F5A-427C-A5BE-E43603986893}" type="presOf" srcId="{16319FC7-2052-49DC-A538-EB16B2DE8F71}" destId="{8453ADD8-A0DA-446D-ACBB-698D758B4FC3}" srcOrd="0" destOrd="0" presId="urn:microsoft.com/office/officeart/2005/8/layout/process1"/>
    <dgm:cxn modelId="{DC55E989-9291-4778-9201-52CDCAC04E7A}" srcId="{D523A96A-2AF0-4FFA-92F8-DD67DC51867B}" destId="{5B4DECF7-2CC7-47F5-87BE-DF88BF3799C7}" srcOrd="2" destOrd="0" parTransId="{A81742E8-855D-4C34-92A6-6C5E1D6A3DFC}" sibTransId="{ACA3EBEC-7000-4C94-B78B-0F8C2B06A309}"/>
    <dgm:cxn modelId="{18BF1E93-3259-4C82-9FBB-2824545884AD}" type="presOf" srcId="{8E636985-A24E-4464-83FB-8DD4F137E14C}" destId="{56A55BBB-6E38-4B38-B0A1-D84A369E2108}" srcOrd="1" destOrd="0" presId="urn:microsoft.com/office/officeart/2005/8/layout/process1"/>
    <dgm:cxn modelId="{1AD3FA9A-8189-4D9C-83F2-3ABF13DC8CE3}" type="presOf" srcId="{A5802288-71E1-472B-A951-B162C8AFC674}" destId="{A80317E1-60C2-45D8-8FA8-96A5E49B39D4}" srcOrd="1" destOrd="0" presId="urn:microsoft.com/office/officeart/2005/8/layout/process1"/>
    <dgm:cxn modelId="{9F07ACA1-C85D-4B55-A365-42DB6D703CF4}" srcId="{D523A96A-2AF0-4FFA-92F8-DD67DC51867B}" destId="{651340A1-7563-4F47-837E-1DDF3527CD7E}" srcOrd="1" destOrd="0" parTransId="{37E0F6C6-9DF2-4231-934D-A965B46365E9}" sibTransId="{A5802288-71E1-472B-A951-B162C8AFC674}"/>
    <dgm:cxn modelId="{515FC0AF-A63B-47E5-A5E6-484576E406D6}" type="presOf" srcId="{D523A96A-2AF0-4FFA-92F8-DD67DC51867B}" destId="{4ED7DBCF-4374-4F76-8011-94576D775709}" srcOrd="0" destOrd="0" presId="urn:microsoft.com/office/officeart/2005/8/layout/process1"/>
    <dgm:cxn modelId="{742091B4-AD00-49F0-A2F1-B079DD37E837}" type="presOf" srcId="{5B9A23B2-9BC2-4E5B-A470-FC3ACBB79F8C}" destId="{2F63AD75-CDC4-4D86-8813-711B882F3BE2}" srcOrd="0" destOrd="0" presId="urn:microsoft.com/office/officeart/2005/8/layout/process1"/>
    <dgm:cxn modelId="{6AF65DB5-CF41-4DEA-8DCB-CD467E521987}" srcId="{D523A96A-2AF0-4FFA-92F8-DD67DC51867B}" destId="{16319FC7-2052-49DC-A538-EB16B2DE8F71}" srcOrd="3" destOrd="0" parTransId="{2BA8BAA0-6764-4D22-A82A-3DC0C7A0935B}" sibTransId="{9D3F6EB1-B761-42A3-8769-D0488A3F8DA6}"/>
    <dgm:cxn modelId="{0C47FDC6-FA29-4A71-A017-B49B0B13F3F2}" type="presOf" srcId="{ACA3EBEC-7000-4C94-B78B-0F8C2B06A309}" destId="{41853145-FE48-4A27-A2E2-6D70B4109A98}" srcOrd="0" destOrd="0" presId="urn:microsoft.com/office/officeart/2005/8/layout/process1"/>
    <dgm:cxn modelId="{DE81B8DC-CD3D-4F95-8004-21FECF1D882A}" type="presOf" srcId="{A5802288-71E1-472B-A951-B162C8AFC674}" destId="{36CD6E2C-CFD1-4B57-8963-554BC78C1355}" srcOrd="0" destOrd="0" presId="urn:microsoft.com/office/officeart/2005/8/layout/process1"/>
    <dgm:cxn modelId="{1EC615E5-0758-4BF6-AB67-AC292534BFA5}" srcId="{D523A96A-2AF0-4FFA-92F8-DD67DC51867B}" destId="{5B9A23B2-9BC2-4E5B-A470-FC3ACBB79F8C}" srcOrd="0" destOrd="0" parTransId="{E079372E-124D-4847-936F-95747BBFB02A}" sibTransId="{8E636985-A24E-4464-83FB-8DD4F137E14C}"/>
    <dgm:cxn modelId="{7BD6B3EF-8E88-4520-8B83-C4BEDE9CD89D}" type="presOf" srcId="{5B4DECF7-2CC7-47F5-87BE-DF88BF3799C7}" destId="{1A193D5F-240E-4526-AF71-8E0A5EFBB6DA}" srcOrd="0" destOrd="0" presId="urn:microsoft.com/office/officeart/2005/8/layout/process1"/>
    <dgm:cxn modelId="{7D6E6D44-08B5-40F1-A171-766DFCB79BF5}" type="presParOf" srcId="{4ED7DBCF-4374-4F76-8011-94576D775709}" destId="{2F63AD75-CDC4-4D86-8813-711B882F3BE2}" srcOrd="0" destOrd="0" presId="urn:microsoft.com/office/officeart/2005/8/layout/process1"/>
    <dgm:cxn modelId="{06E3A3F9-E87B-4DCB-A145-2CABCDF41673}" type="presParOf" srcId="{4ED7DBCF-4374-4F76-8011-94576D775709}" destId="{F615AB50-D8E0-417D-B766-9787B9AF62A3}" srcOrd="1" destOrd="0" presId="urn:microsoft.com/office/officeart/2005/8/layout/process1"/>
    <dgm:cxn modelId="{61352527-0658-47BA-B6A9-EC2A6A2C48FB}" type="presParOf" srcId="{F615AB50-D8E0-417D-B766-9787B9AF62A3}" destId="{56A55BBB-6E38-4B38-B0A1-D84A369E2108}" srcOrd="0" destOrd="0" presId="urn:microsoft.com/office/officeart/2005/8/layout/process1"/>
    <dgm:cxn modelId="{56F22400-D069-42A4-8818-48A1F1867658}" type="presParOf" srcId="{4ED7DBCF-4374-4F76-8011-94576D775709}" destId="{44E5C1EC-243C-4997-A794-685AE6481737}" srcOrd="2" destOrd="0" presId="urn:microsoft.com/office/officeart/2005/8/layout/process1"/>
    <dgm:cxn modelId="{2B2CBCD0-9D0C-4064-9C15-87EED286B479}" type="presParOf" srcId="{4ED7DBCF-4374-4F76-8011-94576D775709}" destId="{36CD6E2C-CFD1-4B57-8963-554BC78C1355}" srcOrd="3" destOrd="0" presId="urn:microsoft.com/office/officeart/2005/8/layout/process1"/>
    <dgm:cxn modelId="{EDEACB85-1331-4FB1-8334-D23BCD08B549}" type="presParOf" srcId="{36CD6E2C-CFD1-4B57-8963-554BC78C1355}" destId="{A80317E1-60C2-45D8-8FA8-96A5E49B39D4}" srcOrd="0" destOrd="0" presId="urn:microsoft.com/office/officeart/2005/8/layout/process1"/>
    <dgm:cxn modelId="{E7F1A590-D8F7-47F3-89F5-1E37E4D80316}" type="presParOf" srcId="{4ED7DBCF-4374-4F76-8011-94576D775709}" destId="{1A193D5F-240E-4526-AF71-8E0A5EFBB6DA}" srcOrd="4" destOrd="0" presId="urn:microsoft.com/office/officeart/2005/8/layout/process1"/>
    <dgm:cxn modelId="{A5EDCC80-5024-4212-91CD-2B4086B5CC18}" type="presParOf" srcId="{4ED7DBCF-4374-4F76-8011-94576D775709}" destId="{41853145-FE48-4A27-A2E2-6D70B4109A98}" srcOrd="5" destOrd="0" presId="urn:microsoft.com/office/officeart/2005/8/layout/process1"/>
    <dgm:cxn modelId="{70FC4D43-AD70-4BD8-9B35-A0EAB128AF5D}" type="presParOf" srcId="{41853145-FE48-4A27-A2E2-6D70B4109A98}" destId="{9DEE6947-9EFF-4318-AF77-CD986BDAA0CB}" srcOrd="0" destOrd="0" presId="urn:microsoft.com/office/officeart/2005/8/layout/process1"/>
    <dgm:cxn modelId="{64FDA587-EBA7-4EDE-86DB-814A4230D834}" type="presParOf" srcId="{4ED7DBCF-4374-4F76-8011-94576D775709}" destId="{8453ADD8-A0DA-446D-ACBB-698D758B4FC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3AD75-CDC4-4D86-8813-711B882F3BE2}">
      <dsp:nvSpPr>
        <dsp:cNvPr id="0" name=""/>
        <dsp:cNvSpPr/>
      </dsp:nvSpPr>
      <dsp:spPr>
        <a:xfrm>
          <a:off x="5010" y="0"/>
          <a:ext cx="219088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The blue will be used in place of the Health Advice Group logo to identify it is about health (NHS)</a:t>
          </a:r>
          <a:endParaRPr lang="en-US" sz="1500" kern="1200" dirty="0"/>
        </a:p>
      </dsp:txBody>
      <dsp:txXfrm>
        <a:off x="48279" y="43269"/>
        <a:ext cx="2104344" cy="1390790"/>
      </dsp:txXfrm>
    </dsp:sp>
    <dsp:sp modelId="{F615AB50-D8E0-417D-B766-9787B9AF62A3}">
      <dsp:nvSpPr>
        <dsp:cNvPr id="0" name=""/>
        <dsp:cNvSpPr/>
      </dsp:nvSpPr>
      <dsp:spPr>
        <a:xfrm>
          <a:off x="2414981" y="466994"/>
          <a:ext cx="464467" cy="543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14981" y="575662"/>
        <a:ext cx="325127" cy="326002"/>
      </dsp:txXfrm>
    </dsp:sp>
    <dsp:sp modelId="{44E5C1EC-243C-4997-A794-685AE6481737}">
      <dsp:nvSpPr>
        <dsp:cNvPr id="0" name=""/>
        <dsp:cNvSpPr/>
      </dsp:nvSpPr>
      <dsp:spPr>
        <a:xfrm>
          <a:off x="3072245" y="0"/>
          <a:ext cx="219088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Black will be used for the buttons in contrast with the white background</a:t>
          </a:r>
          <a:endParaRPr lang="en-US" sz="1500" kern="1200" dirty="0"/>
        </a:p>
      </dsp:txBody>
      <dsp:txXfrm>
        <a:off x="3115514" y="43269"/>
        <a:ext cx="2104344" cy="1390790"/>
      </dsp:txXfrm>
    </dsp:sp>
    <dsp:sp modelId="{36CD6E2C-CFD1-4B57-8963-554BC78C1355}">
      <dsp:nvSpPr>
        <dsp:cNvPr id="0" name=""/>
        <dsp:cNvSpPr/>
      </dsp:nvSpPr>
      <dsp:spPr>
        <a:xfrm>
          <a:off x="5482216" y="466994"/>
          <a:ext cx="464467" cy="543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82216" y="575662"/>
        <a:ext cx="325127" cy="326002"/>
      </dsp:txXfrm>
    </dsp:sp>
    <dsp:sp modelId="{1A193D5F-240E-4526-AF71-8E0A5EFBB6DA}">
      <dsp:nvSpPr>
        <dsp:cNvPr id="0" name=""/>
        <dsp:cNvSpPr/>
      </dsp:nvSpPr>
      <dsp:spPr>
        <a:xfrm>
          <a:off x="6139480" y="0"/>
          <a:ext cx="219088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Yellow will be used to contrast to the black button to highlight the user is over a button</a:t>
          </a:r>
          <a:endParaRPr lang="en-US" sz="1500" kern="1200" dirty="0"/>
        </a:p>
      </dsp:txBody>
      <dsp:txXfrm>
        <a:off x="6182749" y="43269"/>
        <a:ext cx="2104344" cy="1390790"/>
      </dsp:txXfrm>
    </dsp:sp>
    <dsp:sp modelId="{41853145-FE48-4A27-A2E2-6D70B4109A98}">
      <dsp:nvSpPr>
        <dsp:cNvPr id="0" name=""/>
        <dsp:cNvSpPr/>
      </dsp:nvSpPr>
      <dsp:spPr>
        <a:xfrm>
          <a:off x="8549451" y="466994"/>
          <a:ext cx="464467" cy="5433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549451" y="575662"/>
        <a:ext cx="325127" cy="326002"/>
      </dsp:txXfrm>
    </dsp:sp>
    <dsp:sp modelId="{8453ADD8-A0DA-446D-ACBB-698D758B4FC3}">
      <dsp:nvSpPr>
        <dsp:cNvPr id="0" name=""/>
        <dsp:cNvSpPr/>
      </dsp:nvSpPr>
      <dsp:spPr>
        <a:xfrm>
          <a:off x="9206715" y="0"/>
          <a:ext cx="2190882" cy="1477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Green will be used for the buttons to complete forms and anything that may be processed (log in button, form completed button, etc)</a:t>
          </a:r>
          <a:endParaRPr lang="en-US" sz="1500" kern="1200" dirty="0"/>
        </a:p>
      </dsp:txBody>
      <dsp:txXfrm>
        <a:off x="9249984" y="43269"/>
        <a:ext cx="2104344" cy="13907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1196-7FBA-C825-7B5E-09AE3764D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A6D22-4419-5E8D-CDFE-D48DBA046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3840-6276-A5A8-3A7C-5CFFBD7B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D6EB-BE88-F99B-BEF4-A1BB2519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631C-6304-C7C6-0E84-F82E4AC5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E683-8945-6F67-E04B-C0C7D40A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CA3A7-1D3B-9632-D8B4-1714A88B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F05E-8A6D-D0A9-4741-759BA95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EC79-CE6A-0136-4B6F-515CEB51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CE4F-D7B9-9BEE-F2FC-0F524425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06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9461C-67EB-AFD6-6408-B27A40C1A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F71D9-8E97-F61F-12B0-1BC28CFDA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A4C2-B213-C53C-D2DB-E204EC2C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E1E2-8BF3-F209-3A43-9CC8E8D9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BC070-9396-A010-B7C5-7234E390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5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78FC-8CF2-D4DB-7D44-1C5CF85F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F559-0B98-94E0-1B9D-A4535ED7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266B-DF60-2915-8C6C-276C8C1D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AD69-CD76-BEDF-7615-C4059147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E9C31-3BC7-2F50-478A-CF982353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6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EB46-E4BF-F10B-D064-9CF1801B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FC1E-5DBF-7058-ECFD-43560D46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F187-30B8-EB43-2B64-06893434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6BD8-B277-B173-37A7-E3EB7582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F4D6-42EF-E32A-F944-B3D6D38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14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3E56-203B-CFE2-15CC-626AB173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DF156-EE3B-53C0-D38B-0D23784B8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863BE-83BB-3776-9FB8-EDA66A61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259E8-E599-7173-1A05-53002217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708E-BEDB-549E-E134-9B209E8F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F1286-DDF4-BB73-DD31-4916745A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750B-4E51-6C5B-E450-761B4671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8A39-9926-DDED-2464-9CA5B548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AA23B-8E7F-BA47-4266-828D19B93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7BAF5-5002-E5BA-348E-35EC45E4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34202-4C4B-1A3D-3F69-57318604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E3276-C910-407C-B634-CFF282EF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FFB7A-DB8E-49C7-1C78-60E685C9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39C01-607B-0FC2-DEA2-82C2769C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C9FD-08F2-7B5B-6751-6B12D85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9803-EE16-C4AF-BB39-C3DA4B9B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0BCFE-04A3-42C3-F6D1-51BB163A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3B8B-6871-CCD7-0920-D44D7FC2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2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16CB4-A9A4-318E-E289-1A853181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F06BB-0783-AEE8-8226-F0F1A991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3BBC4-8F40-37DD-273F-F6EE3269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7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207A-8628-CB2A-609E-4A6944D7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234F-6566-1203-2DA9-969C4D99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B2177-732D-6E74-5771-AD769B608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1E129-80DE-980D-112E-81964209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D56E-826E-D855-26E1-1443C210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C580-0F92-AFEF-B141-B9BF3EA4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77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EED2-EB48-A0B8-06B0-23AE4646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61321-96D4-8544-DF57-1A6DEA46B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A6B19-1870-882D-969E-8875E1D5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E818-542A-CD31-6DA2-67604BA4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B6B9A-A0F7-54DA-6FCC-B5803560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2DEFD-900F-525A-713F-49E1C171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2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5287B-FED4-CB15-6D1C-9D36669D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B652-90FA-3093-86BF-D0DDFC51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7F1D-E64E-15A6-62BC-9D80E24BA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3EA7-4D27-43A1-90DD-8C1ED5E1706F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EF0C-BFD5-89A0-B53F-C90624CD5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7912-F201-9A65-CB73-B8C78D373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F6A87-D328-4C5C-8D6A-5055648EF0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8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2792-DADE-6198-102F-685665607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Design </a:t>
            </a:r>
          </a:p>
        </p:txBody>
      </p:sp>
    </p:spTree>
    <p:extLst>
      <p:ext uri="{BB962C8B-B14F-4D97-AF65-F5344CB8AC3E}">
        <p14:creationId xmlns:p14="http://schemas.microsoft.com/office/powerpoint/2010/main" val="354198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EEA7-BA0E-A703-53A3-5FF4BC1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designs - flowcharts</a:t>
            </a:r>
          </a:p>
        </p:txBody>
      </p:sp>
    </p:spTree>
    <p:extLst>
      <p:ext uri="{BB962C8B-B14F-4D97-AF65-F5344CB8AC3E}">
        <p14:creationId xmlns:p14="http://schemas.microsoft.com/office/powerpoint/2010/main" val="3848852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EA4-9835-19A8-A424-BD10D4C3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 designs - pseudocode</a:t>
            </a:r>
          </a:p>
        </p:txBody>
      </p:sp>
    </p:spTree>
    <p:extLst>
      <p:ext uri="{BB962C8B-B14F-4D97-AF65-F5344CB8AC3E}">
        <p14:creationId xmlns:p14="http://schemas.microsoft.com/office/powerpoint/2010/main" val="281700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697F-3D14-D78E-BCD7-88AA23A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strategy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78108-B229-4CD3-043F-4D09B08E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531899"/>
              </p:ext>
            </p:extLst>
          </p:nvPr>
        </p:nvGraphicFramePr>
        <p:xfrm>
          <a:off x="838200" y="3058160"/>
          <a:ext cx="10515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9952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28697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122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9626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Area of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Component to be tested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 of test to be carried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Prerequisites and dependencies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3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Navigation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Navbar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Blackbox – functional and 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8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2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551E-71EE-7847-62B6-FB8E0DF7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72328" cy="1325563"/>
          </a:xfrm>
        </p:spPr>
        <p:txBody>
          <a:bodyPr/>
          <a:lstStyle/>
          <a:p>
            <a:r>
              <a:rPr lang="en-GB" dirty="0"/>
              <a:t>Decomposition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134209-8299-3E3C-F468-876F67D76987}"/>
              </a:ext>
            </a:extLst>
          </p:cNvPr>
          <p:cNvSpPr/>
          <p:nvPr/>
        </p:nvSpPr>
        <p:spPr>
          <a:xfrm>
            <a:off x="4960619" y="941356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Home</a:t>
            </a:r>
          </a:p>
          <a:p>
            <a:pPr algn="ctr"/>
            <a:r>
              <a:rPr lang="en-GB" dirty="0" err="1"/>
              <a:t>index.php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D0972-6B62-57A6-509A-C3A0655A6228}"/>
              </a:ext>
            </a:extLst>
          </p:cNvPr>
          <p:cNvSpPr/>
          <p:nvPr/>
        </p:nvSpPr>
        <p:spPr>
          <a:xfrm>
            <a:off x="3189730" y="1942148"/>
            <a:ext cx="4965193" cy="649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Navbar</a:t>
            </a:r>
          </a:p>
          <a:p>
            <a:pPr algn="ctr"/>
            <a:r>
              <a:rPr lang="en-GB" dirty="0" err="1"/>
              <a:t>Ul</a:t>
            </a:r>
            <a:r>
              <a:rPr lang="en-GB" dirty="0"/>
              <a:t> of links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8CCC6-467B-B75F-5DFE-BF047CD31EF2}"/>
              </a:ext>
            </a:extLst>
          </p:cNvPr>
          <p:cNvSpPr/>
          <p:nvPr/>
        </p:nvSpPr>
        <p:spPr>
          <a:xfrm>
            <a:off x="2732530" y="3044793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Register</a:t>
            </a:r>
          </a:p>
          <a:p>
            <a:pPr algn="ctr"/>
            <a:r>
              <a:rPr lang="en-GB" sz="1400" dirty="0" err="1"/>
              <a:t>register.php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9A308-8CE2-52D6-F798-3B6E39886484}"/>
              </a:ext>
            </a:extLst>
          </p:cNvPr>
          <p:cNvSpPr/>
          <p:nvPr/>
        </p:nvSpPr>
        <p:spPr>
          <a:xfrm>
            <a:off x="4291586" y="3044793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Log in</a:t>
            </a:r>
          </a:p>
          <a:p>
            <a:pPr algn="ctr"/>
            <a:r>
              <a:rPr lang="en-GB" sz="1400" dirty="0" err="1"/>
              <a:t>Loggin.php</a:t>
            </a:r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A03C7-6541-AD0F-62DB-AA153EEA0C39}"/>
              </a:ext>
            </a:extLst>
          </p:cNvPr>
          <p:cNvSpPr/>
          <p:nvPr/>
        </p:nvSpPr>
        <p:spPr>
          <a:xfrm>
            <a:off x="5850642" y="3044793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Contac </a:t>
            </a:r>
            <a:r>
              <a:rPr lang="en-GB" u="sng" dirty="0" err="1"/>
              <a:t>tus</a:t>
            </a:r>
            <a:endParaRPr lang="en-GB" u="sng" dirty="0"/>
          </a:p>
          <a:p>
            <a:pPr algn="ctr"/>
            <a:r>
              <a:rPr lang="en-GB" sz="1400" dirty="0" err="1"/>
              <a:t>Contactus.php</a:t>
            </a:r>
            <a:endParaRPr lang="en-GB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972592-050E-EE16-7377-4AE7248947C1}"/>
              </a:ext>
            </a:extLst>
          </p:cNvPr>
          <p:cNvSpPr/>
          <p:nvPr/>
        </p:nvSpPr>
        <p:spPr>
          <a:xfrm>
            <a:off x="4291586" y="4147437"/>
            <a:ext cx="1423417" cy="768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/>
              <a:t>Profile</a:t>
            </a:r>
          </a:p>
          <a:p>
            <a:pPr algn="ctr"/>
            <a:r>
              <a:rPr lang="en-GB" sz="1400" dirty="0" err="1"/>
              <a:t>profile.php</a:t>
            </a:r>
            <a:endParaRPr lang="en-GB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4E2B50-E9FB-CF16-91EC-A280D63A5A38}"/>
              </a:ext>
            </a:extLst>
          </p:cNvPr>
          <p:cNvCxnSpPr>
            <a:endCxn id="6" idx="0"/>
          </p:cNvCxnSpPr>
          <p:nvPr/>
        </p:nvCxnSpPr>
        <p:spPr>
          <a:xfrm flipH="1">
            <a:off x="3444239" y="2591689"/>
            <a:ext cx="313945" cy="453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C56BCD-9A37-2C59-EFB1-D0EF248ACF2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003295" y="2591689"/>
            <a:ext cx="669032" cy="453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AD80F-4427-CC40-0C03-6DCB7766B642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672327" y="2591689"/>
            <a:ext cx="890024" cy="453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B41123-2C05-D17A-CDC3-B8C7EFCFDD90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003295" y="3813206"/>
            <a:ext cx="0" cy="334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ylinder 19">
            <a:extLst>
              <a:ext uri="{FF2B5EF4-FFF2-40B4-BE49-F238E27FC236}">
                <a16:creationId xmlns:a16="http://schemas.microsoft.com/office/drawing/2014/main" id="{D56278D3-CC1E-9D6F-F15C-D04F000C419A}"/>
              </a:ext>
            </a:extLst>
          </p:cNvPr>
          <p:cNvSpPr/>
          <p:nvPr/>
        </p:nvSpPr>
        <p:spPr>
          <a:xfrm>
            <a:off x="834387" y="2818241"/>
            <a:ext cx="850392" cy="132556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5507FA-298E-5CC4-F64C-04874C6056BA}"/>
              </a:ext>
            </a:extLst>
          </p:cNvPr>
          <p:cNvCxnSpPr>
            <a:stCxn id="6" idx="1"/>
            <a:endCxn id="20" idx="4"/>
          </p:cNvCxnSpPr>
          <p:nvPr/>
        </p:nvCxnSpPr>
        <p:spPr>
          <a:xfrm flipH="1">
            <a:off x="1684779" y="3429000"/>
            <a:ext cx="1047751" cy="5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12E4AC-02FB-14B7-77A2-B5DE079ADB34}"/>
              </a:ext>
            </a:extLst>
          </p:cNvPr>
          <p:cNvCxnSpPr>
            <a:stCxn id="20" idx="4"/>
            <a:endCxn id="6" idx="1"/>
          </p:cNvCxnSpPr>
          <p:nvPr/>
        </p:nvCxnSpPr>
        <p:spPr>
          <a:xfrm flipV="1">
            <a:off x="1684779" y="3429000"/>
            <a:ext cx="1047751" cy="5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88503A-2FB9-6C44-7A02-848AC1DA5D2A}"/>
              </a:ext>
            </a:extLst>
          </p:cNvPr>
          <p:cNvSpPr txBox="1"/>
          <p:nvPr/>
        </p:nvSpPr>
        <p:spPr>
          <a:xfrm>
            <a:off x="1810892" y="2951726"/>
            <a:ext cx="79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Create account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9CA77F-8A5E-C9A7-EDB8-765C81C2B51A}"/>
              </a:ext>
            </a:extLst>
          </p:cNvPr>
          <p:cNvSpPr txBox="1"/>
          <p:nvPr/>
        </p:nvSpPr>
        <p:spPr>
          <a:xfrm>
            <a:off x="1747837" y="3455011"/>
            <a:ext cx="921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Username/ email is already In use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E7EC784-0081-5EF1-CBAD-00072446C492}"/>
              </a:ext>
            </a:extLst>
          </p:cNvPr>
          <p:cNvCxnSpPr>
            <a:stCxn id="7" idx="1"/>
            <a:endCxn id="20" idx="2"/>
          </p:cNvCxnSpPr>
          <p:nvPr/>
        </p:nvCxnSpPr>
        <p:spPr>
          <a:xfrm rot="10800000" flipV="1">
            <a:off x="834388" y="3428999"/>
            <a:ext cx="3457199" cy="52023"/>
          </a:xfrm>
          <a:prstGeom prst="bentConnector5">
            <a:avLst>
              <a:gd name="adj1" fmla="val 2523"/>
              <a:gd name="adj2" fmla="val 2446203"/>
              <a:gd name="adj3" fmla="val 1066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66FF41-A1DC-A061-CCAD-1B62EA86922C}"/>
              </a:ext>
            </a:extLst>
          </p:cNvPr>
          <p:cNvSpPr txBox="1"/>
          <p:nvPr/>
        </p:nvSpPr>
        <p:spPr>
          <a:xfrm>
            <a:off x="1604483" y="4423964"/>
            <a:ext cx="1335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Login to account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8A6FD38-8066-3E63-3B01-D290FAC774C2}"/>
              </a:ext>
            </a:extLst>
          </p:cNvPr>
          <p:cNvCxnSpPr>
            <a:stCxn id="20" idx="2"/>
            <a:endCxn id="7" idx="1"/>
          </p:cNvCxnSpPr>
          <p:nvPr/>
        </p:nvCxnSpPr>
        <p:spPr>
          <a:xfrm rot="10800000" flipH="1">
            <a:off x="834386" y="3429001"/>
            <a:ext cx="3457199" cy="52023"/>
          </a:xfrm>
          <a:prstGeom prst="bentConnector5">
            <a:avLst>
              <a:gd name="adj1" fmla="val -6612"/>
              <a:gd name="adj2" fmla="val -2346812"/>
              <a:gd name="adj3" fmla="val 974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8259A2-40FB-2FE4-C2D4-0080B239C5B8}"/>
              </a:ext>
            </a:extLst>
          </p:cNvPr>
          <p:cNvSpPr txBox="1"/>
          <p:nvPr/>
        </p:nvSpPr>
        <p:spPr>
          <a:xfrm>
            <a:off x="1780978" y="4732828"/>
            <a:ext cx="1141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Login info is incorrect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96D4E8-10A6-A735-F41D-624E3BD6CF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72327" y="1709769"/>
            <a:ext cx="1" cy="2323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81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0351-AC8F-32E8-B03C-89ABD57F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748" y="211756"/>
            <a:ext cx="6592503" cy="718536"/>
          </a:xfrm>
        </p:spPr>
        <p:txBody>
          <a:bodyPr/>
          <a:lstStyle/>
          <a:p>
            <a:r>
              <a:rPr lang="en-GB" dirty="0"/>
              <a:t>ER Diagram for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356042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6AFE-AC05-5898-2B75-A94872B1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091" y="240630"/>
            <a:ext cx="4349817" cy="728163"/>
          </a:xfrm>
        </p:spPr>
        <p:txBody>
          <a:bodyPr>
            <a:normAutofit/>
          </a:bodyPr>
          <a:lstStyle/>
          <a:p>
            <a:r>
              <a:rPr lang="en-GB" dirty="0"/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13859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0091-707B-61CA-A65F-074182DD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862" y="394635"/>
            <a:ext cx="7420276" cy="882166"/>
          </a:xfrm>
        </p:spPr>
        <p:txBody>
          <a:bodyPr/>
          <a:lstStyle/>
          <a:p>
            <a:r>
              <a:rPr lang="en-GB" dirty="0"/>
              <a:t>Data dictionary (table 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578D-00B2-5112-92B3-8ACC8B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9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37F2-BF82-DCF4-DFFC-3B7C2B91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 / variables list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C87E89-2B29-C32A-40FC-F0269BB7F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45469"/>
              </p:ext>
            </p:extLst>
          </p:nvPr>
        </p:nvGraphicFramePr>
        <p:xfrm>
          <a:off x="838200" y="3058160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922205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482619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139862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91394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70778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99461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Justification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0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Dbcursor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Global, passed as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Database cursor type 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Across the whole 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is a needed element to work with/on getting data into and out of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6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5225-D11B-2A05-09B7-0BC50D8D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scheme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AD2D-AA80-D2FC-C505-8692C115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0700"/>
            <a:ext cx="10515600" cy="922035"/>
          </a:xfrm>
        </p:spPr>
        <p:txBody>
          <a:bodyPr/>
          <a:lstStyle/>
          <a:p>
            <a:r>
              <a:rPr lang="en-GB" dirty="0"/>
              <a:t>For the colour scheme I will be using a colour scheme based around the government health website colour designs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4D956-5D9F-AA40-F914-1A722A8D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5" y="2755423"/>
            <a:ext cx="2257740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7FDDA-F8FB-17BD-1C42-9251A137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759" y="2733371"/>
            <a:ext cx="2267266" cy="1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2A519-78D1-3A94-2661-0C0E48E0D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722" y="2695265"/>
            <a:ext cx="2200582" cy="166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4DFEB-ED97-F460-EFD1-3030ACB68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349" y="2733371"/>
            <a:ext cx="2210108" cy="1700450"/>
          </a:xfrm>
          <a:prstGeom prst="rect">
            <a:avLst/>
          </a:prstGeom>
        </p:spPr>
      </p:pic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F4BF9E31-2CE4-FD45-2745-FC4AC4474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744983"/>
              </p:ext>
            </p:extLst>
          </p:nvPr>
        </p:nvGraphicFramePr>
        <p:xfrm>
          <a:off x="394695" y="4693403"/>
          <a:ext cx="11402609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8225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5674-4415-57C9-CD04-57713B51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567" y="299538"/>
            <a:ext cx="6120865" cy="651160"/>
          </a:xfrm>
        </p:spPr>
        <p:txBody>
          <a:bodyPr>
            <a:normAutofit fontScale="90000"/>
          </a:bodyPr>
          <a:lstStyle/>
          <a:p>
            <a:r>
              <a:rPr lang="en-GB" dirty="0"/>
              <a:t>Colour scheme in context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867C-60DD-BC84-B671-CDA1432CC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359"/>
            <a:ext cx="10879068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8ECC95-205F-BC04-F4BF-857FA8E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6123"/>
            <a:ext cx="2800741" cy="819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B855A-1597-0752-B81A-ABA40C006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32" y="3019491"/>
            <a:ext cx="1609950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6D33A-22E6-46B1-8A84-6E0DD62D8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534" y="2886123"/>
            <a:ext cx="4934639" cy="2562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731F90-A492-A9B6-88E7-CB91C86DA6DB}"/>
              </a:ext>
            </a:extLst>
          </p:cNvPr>
          <p:cNvSpPr txBox="1"/>
          <p:nvPr/>
        </p:nvSpPr>
        <p:spPr>
          <a:xfrm>
            <a:off x="356135" y="4071486"/>
            <a:ext cx="4523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is the use case to why I have chosen my colour scheme. I believe that if I follow these same guidelines to be able to follow WCAG so that the website is completely accessible to most if not all users to be able to navigate easily. </a:t>
            </a:r>
          </a:p>
        </p:txBody>
      </p:sp>
    </p:spTree>
    <p:extLst>
      <p:ext uri="{BB962C8B-B14F-4D97-AF65-F5344CB8AC3E}">
        <p14:creationId xmlns:p14="http://schemas.microsoft.com/office/powerpoint/2010/main" val="302079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9948-16B2-8217-C526-C4A1611E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designs</a:t>
            </a:r>
          </a:p>
        </p:txBody>
      </p:sp>
    </p:spTree>
    <p:extLst>
      <p:ext uri="{BB962C8B-B14F-4D97-AF65-F5344CB8AC3E}">
        <p14:creationId xmlns:p14="http://schemas.microsoft.com/office/powerpoint/2010/main" val="122705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304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Design </vt:lpstr>
      <vt:lpstr>Decomposition diagram</vt:lpstr>
      <vt:lpstr>ER Diagram for the database</vt:lpstr>
      <vt:lpstr>Data flow diagram</vt:lpstr>
      <vt:lpstr>Data dictionary (table structure)</vt:lpstr>
      <vt:lpstr>Data structures / variables list</vt:lpstr>
      <vt:lpstr>Colour scheme </vt:lpstr>
      <vt:lpstr>Colour scheme in context </vt:lpstr>
      <vt:lpstr>Interface designs</vt:lpstr>
      <vt:lpstr>Algorithm designs - flowcharts</vt:lpstr>
      <vt:lpstr>Algorithm designs - pseudocode</vt:lpstr>
      <vt:lpstr>Test strategy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McAllister (11 CBO)</dc:creator>
  <cp:lastModifiedBy>Tom McAllister (11 CBO)</cp:lastModifiedBy>
  <cp:revision>3</cp:revision>
  <dcterms:created xsi:type="dcterms:W3CDTF">2025-01-23T12:54:33Z</dcterms:created>
  <dcterms:modified xsi:type="dcterms:W3CDTF">2025-01-29T08:07:17Z</dcterms:modified>
</cp:coreProperties>
</file>