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550D-1116-CFFA-69EC-2AFC43F3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CEFE6-F518-35F6-1DE7-555079DF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104E-CD43-E53A-3FB1-76ABFDB0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84F9-4785-E336-E9D0-807FB34E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D52B-94DC-7B08-D92D-46EECC03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9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ED0E-3F72-1F59-76DF-A33D688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52EB-1D26-07F0-FD16-CC79F6F5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57A6-BD1E-904B-57B0-E93AA746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8E52-AA52-5563-37BF-17306C6E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3673-07A7-82B2-EE97-FCBA00CD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0286-72D2-492D-29E3-64C21AA8E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CE8A-CFB9-A70F-31E6-63BA9EDB8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777E-6B0E-A8B7-BC05-0607114C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2FE3-A8BF-5D09-A5D2-48655F3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5606-7B0F-A5E6-E488-D4042A5E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8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F828-93E7-8732-F2E5-947C274E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45B2-BFB8-7584-DD6E-A877E1EF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8C92-5168-CBAB-FB4D-3180897F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C025-0337-C9F3-94EF-99CE0212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B87A-579D-AC2B-3BFB-AB5407E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D999-68B1-C2EE-3292-C4169856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44A2-3614-E458-6DF9-7F9147F5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1323-32A8-9231-50E5-5F806324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0667-9093-5C5E-5B22-9CDCB99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4BC7-E5F6-95A0-0D99-4427B3B3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FAEA-7BFD-7C85-BB51-ECA54311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251F-0926-F050-CCAD-80024E9F4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FCB8B-FF2F-3A0A-DA4B-9DA59F62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8880-81F1-8C8E-F858-7C6199B1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9C97-73BB-A798-342D-2C7AFEB2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63487-5CEC-76FC-6C53-DCC229AE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DB58-B984-628F-2D4B-A01152E1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7807-0909-30E8-6371-E6A80424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9719-D915-75B5-CF37-ACDC7A14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26ED-93C3-EAE9-DB88-C9D7978E9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670A5-ECD9-85CF-4CC7-40E05F883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88E84-7005-D416-C69A-7FC0E68B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BAD65-96D6-9070-E40C-01F7CC73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7F0F5-3513-F38B-7ADC-ACA447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0E2A-473C-CE51-878F-E7CEB7F9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821C1-6481-3686-7B37-F3C2D2C6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4C01E-352E-DA09-EE01-84804800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CF41-999E-8855-705D-261F67FB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80353-A191-775A-BBD2-11022E9A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F20E7-782C-878C-48FE-F1451422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8033-560F-35BB-4BB9-159627DE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89D4-43FE-CD0F-4217-E079F4C1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352A-86AC-8F7C-E8E8-0CBBB695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2D4A-C6EF-6F9C-2503-5A6B5BA8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3589-DCCD-05B3-D049-1813651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639D-C98B-5F7F-8182-1895594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3911C-7ABF-BAB9-8799-44E78F60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2D2-1387-4EE1-0C5D-F581832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69FC6-A0C1-5A2E-47DA-8F111923D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D03B-4F23-7BAF-4E05-2ED01438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C04FF-68F8-2EDA-1B51-CAD5BE8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FEEB-B399-DCB3-C069-D3BC9E58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5122-850C-4947-B4D1-B40FA5EB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2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D2292-A190-E7C4-84A3-8DA59FE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CA01-3343-EF62-9681-8F5CE23E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0305C-4717-52B1-8576-6F51849C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7D777-7926-43D5-A667-6E4BB764E2A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AF19-FE24-939B-C490-73603D77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FC62-99C4-4023-88CA-584101D6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7A233-6BA4-4194-90EA-9B39C5BF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7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BC66-E360-E1DD-B30F-353B9EE6C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Development Hand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859AC-CF34-DF9A-17C0-18A72E95F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the development task</a:t>
            </a:r>
          </a:p>
        </p:txBody>
      </p:sp>
    </p:spTree>
    <p:extLst>
      <p:ext uri="{BB962C8B-B14F-4D97-AF65-F5344CB8AC3E}">
        <p14:creationId xmlns:p14="http://schemas.microsoft.com/office/powerpoint/2010/main" val="41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E925-BB89-F71D-B5A1-0B8D4396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Splitting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3AAF-A611-A4D9-66DF-13FE8B75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versions minimum</a:t>
            </a:r>
          </a:p>
          <a:p>
            <a:r>
              <a:rPr lang="en-GB" dirty="0"/>
              <a:t>Discussion surrounding each version –</a:t>
            </a:r>
          </a:p>
          <a:p>
            <a:pPr lvl="1"/>
            <a:r>
              <a:rPr lang="en-GB" dirty="0"/>
              <a:t>Split User Requirements into different versions and why</a:t>
            </a:r>
          </a:p>
          <a:p>
            <a:r>
              <a:rPr lang="en-GB" dirty="0"/>
              <a:t>Need a caveat section (what I want to do but cannot (different database users, what I want to add </a:t>
            </a:r>
            <a:r>
              <a:rPr lang="en-GB"/>
              <a:t>but can’t </a:t>
            </a:r>
            <a:r>
              <a:rPr lang="en-GB" dirty="0"/>
              <a:t>because…))</a:t>
            </a:r>
          </a:p>
        </p:txBody>
      </p:sp>
    </p:spTree>
    <p:extLst>
      <p:ext uri="{BB962C8B-B14F-4D97-AF65-F5344CB8AC3E}">
        <p14:creationId xmlns:p14="http://schemas.microsoft.com/office/powerpoint/2010/main" val="6297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B6AE-24F5-F672-F29E-42F5C28D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9E6E-2C54-6D64-A622-196327BD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be essential products in it (signing in, creating an account)</a:t>
            </a:r>
          </a:p>
          <a:p>
            <a:r>
              <a:rPr lang="en-GB" dirty="0"/>
              <a:t>Database must be in the first version – whole product is dependant on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203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9C94-CFA2-949D-B3D8-CF41B9BF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B16E-0F3E-3F6B-E8C4-9522E35B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Implores more User customisation </a:t>
            </a:r>
          </a:p>
          <a:p>
            <a:r>
              <a:rPr lang="en-GB" dirty="0"/>
              <a:t>Adding more features that are not essential but would be nice</a:t>
            </a:r>
          </a:p>
        </p:txBody>
      </p:sp>
    </p:spTree>
    <p:extLst>
      <p:ext uri="{BB962C8B-B14F-4D97-AF65-F5344CB8AC3E}">
        <p14:creationId xmlns:p14="http://schemas.microsoft.com/office/powerpoint/2010/main" val="403148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E704-6C9D-9AE5-483E-BD78FD3E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3C0E-EA4B-9D60-15D6-290D2355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to make things look nice</a:t>
            </a:r>
          </a:p>
          <a:p>
            <a:r>
              <a:rPr lang="en-GB" dirty="0"/>
              <a:t>Explain what would be nice to add in but not essential (may not be able to add in)</a:t>
            </a:r>
          </a:p>
          <a:p>
            <a:r>
              <a:rPr lang="en-GB" dirty="0"/>
              <a:t>Making user experience nicer</a:t>
            </a:r>
          </a:p>
        </p:txBody>
      </p:sp>
    </p:spTree>
    <p:extLst>
      <p:ext uri="{BB962C8B-B14F-4D97-AF65-F5344CB8AC3E}">
        <p14:creationId xmlns:p14="http://schemas.microsoft.com/office/powerpoint/2010/main" val="385076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0481-BCC8-C454-1002-11AED885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Inside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9003-63D1-89F9-7D3E-A9D21E90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3 folders (Version 1-3)</a:t>
            </a:r>
          </a:p>
          <a:p>
            <a:r>
              <a:rPr lang="en-GB" dirty="0"/>
              <a:t>Need to show what I have made in each version</a:t>
            </a:r>
          </a:p>
          <a:p>
            <a:r>
              <a:rPr lang="en-GB" dirty="0"/>
              <a:t>After each version there needs to be a review of what has happened inside each version (What’s gone well ? What’s gone wrong ? How will it affect the next version ?)</a:t>
            </a:r>
          </a:p>
          <a:p>
            <a:r>
              <a:rPr lang="en-GB" dirty="0"/>
              <a:t>In final version say what has gone well, what hasn’t, what isn’t finished, what you would do different. Why did I miss something (if anything)</a:t>
            </a:r>
          </a:p>
        </p:txBody>
      </p:sp>
    </p:spTree>
    <p:extLst>
      <p:ext uri="{BB962C8B-B14F-4D97-AF65-F5344CB8AC3E}">
        <p14:creationId xmlns:p14="http://schemas.microsoft.com/office/powerpoint/2010/main" val="3372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Development Hand in</vt:lpstr>
      <vt:lpstr>Splitting versions</vt:lpstr>
      <vt:lpstr>1st version</vt:lpstr>
      <vt:lpstr>2nd version</vt:lpstr>
      <vt:lpstr>3rd version</vt:lpstr>
      <vt:lpstr>Inside 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McAllister (11 CBO)</dc:creator>
  <cp:lastModifiedBy>Tom McAllister (11 CBO)</cp:lastModifiedBy>
  <cp:revision>1</cp:revision>
  <dcterms:created xsi:type="dcterms:W3CDTF">2025-01-29T12:47:48Z</dcterms:created>
  <dcterms:modified xsi:type="dcterms:W3CDTF">2025-01-29T13:19:40Z</dcterms:modified>
</cp:coreProperties>
</file>