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1196-7FBA-C825-7B5E-09AE3764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A6D22-4419-5E8D-CDFE-D48DBA046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3840-6276-A5A8-3A7C-5CFFBD7B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D6EB-BE88-F99B-BEF4-A1BB251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631C-6304-C7C6-0E84-F82E4AC5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E683-8945-6F67-E04B-C0C7D40A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CA3A7-1D3B-9632-D8B4-1714A88B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F05E-8A6D-D0A9-4741-759BA95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EC79-CE6A-0136-4B6F-515CEB5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CE4F-D7B9-9BEE-F2FC-0F524425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6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9461C-67EB-AFD6-6408-B27A40C1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F71D9-8E97-F61F-12B0-1BC28CFD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A4C2-B213-C53C-D2DB-E204EC2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E1E2-8BF3-F209-3A43-9CC8E8D9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C070-9396-A010-B7C5-7234E390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5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78FC-8CF2-D4DB-7D44-1C5CF85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F559-0B98-94E0-1B9D-A4535ED7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266B-DF60-2915-8C6C-276C8C1D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AD69-CD76-BEDF-7615-C4059147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9C31-3BC7-2F50-478A-CF982353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EB46-E4BF-F10B-D064-9CF1801B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FC1E-5DBF-7058-ECFD-43560D46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F187-30B8-EB43-2B64-06893434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6BD8-B277-B173-37A7-E3EB7582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F4D6-42EF-E32A-F944-B3D6D38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3E56-203B-CFE2-15CC-626AB173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F156-EE3B-53C0-D38B-0D23784B8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63BE-83BB-3776-9FB8-EDA66A61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59E8-E599-7173-1A05-53002217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708E-BEDB-549E-E134-9B209E8F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F1286-DDF4-BB73-DD31-4916745A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750B-4E51-6C5B-E450-761B4671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8A39-9926-DDED-2464-9CA5B548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A23B-8E7F-BA47-4266-828D19B93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BAF5-5002-E5BA-348E-35EC45E4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34202-4C4B-1A3D-3F69-57318604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E3276-C910-407C-B634-CFF282EF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FFB7A-DB8E-49C7-1C78-60E685C9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39C01-607B-0FC2-DEA2-82C2769C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C9FD-08F2-7B5B-6751-6B12D85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9803-EE16-C4AF-BB39-C3DA4B9B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BCFE-04A3-42C3-F6D1-51BB163A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3B8B-6871-CCD7-0920-D44D7FC2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16CB4-A9A4-318E-E289-1A853181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06BB-0783-AEE8-8226-F0F1A991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BBC4-8F40-37DD-273F-F6EE3269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207A-8628-CB2A-609E-4A6944D7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234F-6566-1203-2DA9-969C4D99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2177-732D-6E74-5771-AD769B60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1E129-80DE-980D-112E-81964209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D56E-826E-D855-26E1-1443C210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C580-0F92-AFEF-B141-B9BF3EA4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7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ED2-EB48-A0B8-06B0-23AE4646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1321-96D4-8544-DF57-1A6DEA46B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A6B19-1870-882D-969E-8875E1D5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E818-542A-CD31-6DA2-67604BA4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B6B9A-A0F7-54DA-6FCC-B5803560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2DEFD-900F-525A-713F-49E1C171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5287B-FED4-CB15-6D1C-9D36669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B652-90FA-3093-86BF-D0DDFC51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7F1D-E64E-15A6-62BC-9D80E24BA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3EA7-4D27-43A1-90DD-8C1ED5E1706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EF0C-BFD5-89A0-B53F-C90624CD5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7912-F201-9A65-CB73-B8C78D373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8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2792-DADE-6198-102F-68566560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354198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EA4-9835-19A8-A424-BD10D4C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designs -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9EB2-6D31-0B0A-DE03-D235F2F2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97F-3D14-D78E-BCD7-88AA23A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strategy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78108-B229-4CD3-043F-4D09B08E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31899"/>
              </p:ext>
            </p:extLst>
          </p:nvPr>
        </p:nvGraphicFramePr>
        <p:xfrm>
          <a:off x="838200" y="3058160"/>
          <a:ext cx="10515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9952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2869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122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962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 of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to be tested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of test to be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Prerequisites and dependencies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Navigation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Blackbox – functional and 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51E-71EE-7847-62B6-FB8E0DF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72328" cy="1325563"/>
          </a:xfrm>
        </p:spPr>
        <p:txBody>
          <a:bodyPr/>
          <a:lstStyle/>
          <a:p>
            <a:r>
              <a:rPr lang="en-GB" dirty="0"/>
              <a:t>Decomposition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134209-8299-3E3C-F468-876F67D76987}"/>
              </a:ext>
            </a:extLst>
          </p:cNvPr>
          <p:cNvSpPr/>
          <p:nvPr/>
        </p:nvSpPr>
        <p:spPr>
          <a:xfrm>
            <a:off x="4960619" y="941356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Home</a:t>
            </a:r>
          </a:p>
          <a:p>
            <a:pPr algn="ctr"/>
            <a:r>
              <a:rPr lang="en-GB" dirty="0" err="1"/>
              <a:t>index.php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D0972-6B62-57A6-509A-C3A0655A6228}"/>
              </a:ext>
            </a:extLst>
          </p:cNvPr>
          <p:cNvSpPr/>
          <p:nvPr/>
        </p:nvSpPr>
        <p:spPr>
          <a:xfrm>
            <a:off x="3189730" y="1942148"/>
            <a:ext cx="4965193" cy="649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Navbar</a:t>
            </a:r>
          </a:p>
          <a:p>
            <a:pPr algn="ctr"/>
            <a:r>
              <a:rPr lang="en-GB" dirty="0" err="1"/>
              <a:t>Ul</a:t>
            </a:r>
            <a:r>
              <a:rPr lang="en-GB" dirty="0"/>
              <a:t> of 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8CCC6-467B-B75F-5DFE-BF047CD31EF2}"/>
              </a:ext>
            </a:extLst>
          </p:cNvPr>
          <p:cNvSpPr/>
          <p:nvPr/>
        </p:nvSpPr>
        <p:spPr>
          <a:xfrm>
            <a:off x="2732530" y="3044793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Register</a:t>
            </a:r>
          </a:p>
          <a:p>
            <a:pPr algn="ctr"/>
            <a:r>
              <a:rPr lang="en-GB" sz="1400" dirty="0" err="1"/>
              <a:t>register.php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9A308-8CE2-52D6-F798-3B6E39886484}"/>
              </a:ext>
            </a:extLst>
          </p:cNvPr>
          <p:cNvSpPr/>
          <p:nvPr/>
        </p:nvSpPr>
        <p:spPr>
          <a:xfrm>
            <a:off x="4291586" y="3044793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Log in</a:t>
            </a:r>
          </a:p>
          <a:p>
            <a:pPr algn="ctr"/>
            <a:r>
              <a:rPr lang="en-GB" sz="1400" dirty="0" err="1"/>
              <a:t>Loggin.php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A03C7-6541-AD0F-62DB-AA153EEA0C39}"/>
              </a:ext>
            </a:extLst>
          </p:cNvPr>
          <p:cNvSpPr/>
          <p:nvPr/>
        </p:nvSpPr>
        <p:spPr>
          <a:xfrm>
            <a:off x="5850642" y="3044793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Contac </a:t>
            </a:r>
            <a:r>
              <a:rPr lang="en-GB" u="sng" dirty="0" err="1"/>
              <a:t>tus</a:t>
            </a:r>
            <a:endParaRPr lang="en-GB" u="sng" dirty="0"/>
          </a:p>
          <a:p>
            <a:pPr algn="ctr"/>
            <a:r>
              <a:rPr lang="en-GB" sz="1400" dirty="0" err="1"/>
              <a:t>Contactus.php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72592-050E-EE16-7377-4AE7248947C1}"/>
              </a:ext>
            </a:extLst>
          </p:cNvPr>
          <p:cNvSpPr/>
          <p:nvPr/>
        </p:nvSpPr>
        <p:spPr>
          <a:xfrm>
            <a:off x="4291586" y="4147437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Profile</a:t>
            </a:r>
          </a:p>
          <a:p>
            <a:pPr algn="ctr"/>
            <a:r>
              <a:rPr lang="en-GB" sz="1400" dirty="0" err="1"/>
              <a:t>profile.php</a:t>
            </a:r>
            <a:endParaRPr lang="en-GB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4E2B50-E9FB-CF16-91EC-A280D63A5A38}"/>
              </a:ext>
            </a:extLst>
          </p:cNvPr>
          <p:cNvCxnSpPr>
            <a:endCxn id="6" idx="0"/>
          </p:cNvCxnSpPr>
          <p:nvPr/>
        </p:nvCxnSpPr>
        <p:spPr>
          <a:xfrm flipH="1">
            <a:off x="3444239" y="2591689"/>
            <a:ext cx="313945" cy="453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C56BCD-9A37-2C59-EFB1-D0EF248ACF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003295" y="2591689"/>
            <a:ext cx="669032" cy="453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AD80F-4427-CC40-0C03-6DCB7766B64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72327" y="2591689"/>
            <a:ext cx="890024" cy="453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B41123-2C05-D17A-CDC3-B8C7EFCFDD9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003295" y="3813206"/>
            <a:ext cx="0" cy="334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D56278D3-CC1E-9D6F-F15C-D04F000C419A}"/>
              </a:ext>
            </a:extLst>
          </p:cNvPr>
          <p:cNvSpPr/>
          <p:nvPr/>
        </p:nvSpPr>
        <p:spPr>
          <a:xfrm>
            <a:off x="834387" y="2818241"/>
            <a:ext cx="850392" cy="132556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5507FA-298E-5CC4-F64C-04874C6056BA}"/>
              </a:ext>
            </a:extLst>
          </p:cNvPr>
          <p:cNvCxnSpPr>
            <a:stCxn id="6" idx="1"/>
            <a:endCxn id="20" idx="4"/>
          </p:cNvCxnSpPr>
          <p:nvPr/>
        </p:nvCxnSpPr>
        <p:spPr>
          <a:xfrm flipH="1">
            <a:off x="1684779" y="3429000"/>
            <a:ext cx="1047751" cy="5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12E4AC-02FB-14B7-77A2-B5DE079ADB34}"/>
              </a:ext>
            </a:extLst>
          </p:cNvPr>
          <p:cNvCxnSpPr>
            <a:stCxn id="20" idx="4"/>
            <a:endCxn id="6" idx="1"/>
          </p:cNvCxnSpPr>
          <p:nvPr/>
        </p:nvCxnSpPr>
        <p:spPr>
          <a:xfrm flipV="1">
            <a:off x="1684779" y="3429000"/>
            <a:ext cx="1047751" cy="5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88503A-2FB9-6C44-7A02-848AC1DA5D2A}"/>
              </a:ext>
            </a:extLst>
          </p:cNvPr>
          <p:cNvSpPr txBox="1"/>
          <p:nvPr/>
        </p:nvSpPr>
        <p:spPr>
          <a:xfrm>
            <a:off x="1810892" y="2951726"/>
            <a:ext cx="79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Create account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9CA77F-8A5E-C9A7-EDB8-765C81C2B51A}"/>
              </a:ext>
            </a:extLst>
          </p:cNvPr>
          <p:cNvSpPr txBox="1"/>
          <p:nvPr/>
        </p:nvSpPr>
        <p:spPr>
          <a:xfrm>
            <a:off x="1747837" y="3455011"/>
            <a:ext cx="92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Username/ email is already In use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E7EC784-0081-5EF1-CBAD-00072446C492}"/>
              </a:ext>
            </a:extLst>
          </p:cNvPr>
          <p:cNvCxnSpPr>
            <a:stCxn id="7" idx="1"/>
            <a:endCxn id="20" idx="2"/>
          </p:cNvCxnSpPr>
          <p:nvPr/>
        </p:nvCxnSpPr>
        <p:spPr>
          <a:xfrm rot="10800000" flipV="1">
            <a:off x="834388" y="3428999"/>
            <a:ext cx="3457199" cy="52023"/>
          </a:xfrm>
          <a:prstGeom prst="bentConnector5">
            <a:avLst>
              <a:gd name="adj1" fmla="val 2523"/>
              <a:gd name="adj2" fmla="val 2446203"/>
              <a:gd name="adj3" fmla="val 1066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66FF41-A1DC-A061-CCAD-1B62EA86922C}"/>
              </a:ext>
            </a:extLst>
          </p:cNvPr>
          <p:cNvSpPr txBox="1"/>
          <p:nvPr/>
        </p:nvSpPr>
        <p:spPr>
          <a:xfrm>
            <a:off x="1604483" y="4423964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Login to account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A6FD38-8066-3E63-3B01-D290FAC774C2}"/>
              </a:ext>
            </a:extLst>
          </p:cNvPr>
          <p:cNvCxnSpPr>
            <a:stCxn id="20" idx="2"/>
            <a:endCxn id="7" idx="1"/>
          </p:cNvCxnSpPr>
          <p:nvPr/>
        </p:nvCxnSpPr>
        <p:spPr>
          <a:xfrm rot="10800000" flipH="1">
            <a:off x="834386" y="3429001"/>
            <a:ext cx="3457199" cy="52023"/>
          </a:xfrm>
          <a:prstGeom prst="bentConnector5">
            <a:avLst>
              <a:gd name="adj1" fmla="val -6612"/>
              <a:gd name="adj2" fmla="val -2346812"/>
              <a:gd name="adj3" fmla="val 974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8259A2-40FB-2FE4-C2D4-0080B239C5B8}"/>
              </a:ext>
            </a:extLst>
          </p:cNvPr>
          <p:cNvSpPr txBox="1"/>
          <p:nvPr/>
        </p:nvSpPr>
        <p:spPr>
          <a:xfrm>
            <a:off x="1780978" y="4732828"/>
            <a:ext cx="114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Login info is incorrect</a:t>
            </a:r>
          </a:p>
        </p:txBody>
      </p:sp>
    </p:spTree>
    <p:extLst>
      <p:ext uri="{BB962C8B-B14F-4D97-AF65-F5344CB8AC3E}">
        <p14:creationId xmlns:p14="http://schemas.microsoft.com/office/powerpoint/2010/main" val="136681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351-AC8F-32E8-B03C-89ABD57F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for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B18F-ADB4-D80A-A220-C231FD84C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6AFE-AC05-5898-2B75-A94872B1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B5B6-687F-E48D-08C7-75DE5F56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0091-707B-61CA-A65F-074182DD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(table 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578D-00B2-5112-92B3-8ACC8B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37F2-BF82-DCF4-DFFC-3B7C2B91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 / variables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C87E89-2B29-C32A-40FC-F0269BB7F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45469"/>
              </p:ext>
            </p:extLst>
          </p:nvPr>
        </p:nvGraphicFramePr>
        <p:xfrm>
          <a:off x="838200" y="3058160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922205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482619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13986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91394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70778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9461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Dbcursor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Global, passed as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cursor type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Across the whole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is a needed element to work with/on getting data into and out of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5225-D11B-2A05-09B7-0BC50D8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scheme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AD2D-AA80-D2FC-C505-8692C115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5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9948-16B2-8217-C526-C4A1611E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C43AF-2D3A-DB58-D4F4-908007A0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5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EEA7-BA0E-A703-53A3-5FF4BC1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designs -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343C-0F82-19F5-21C9-ED1DB61B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8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152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Design </vt:lpstr>
      <vt:lpstr>Decomposition diagram</vt:lpstr>
      <vt:lpstr>ER Diagram for the database</vt:lpstr>
      <vt:lpstr>Data flow diagram</vt:lpstr>
      <vt:lpstr>Data dictionary (table structure)</vt:lpstr>
      <vt:lpstr>Data structures / variables list</vt:lpstr>
      <vt:lpstr>Colour scheme </vt:lpstr>
      <vt:lpstr>Interface designs</vt:lpstr>
      <vt:lpstr>Algorithm designs - flowcharts</vt:lpstr>
      <vt:lpstr>Algorithm designs - pseudocode</vt:lpstr>
      <vt:lpstr>Test strategy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McAllister (11 CBO)</dc:creator>
  <cp:lastModifiedBy>Tom McAllister (11 CBO)</cp:lastModifiedBy>
  <cp:revision>2</cp:revision>
  <dcterms:created xsi:type="dcterms:W3CDTF">2025-01-23T12:54:33Z</dcterms:created>
  <dcterms:modified xsi:type="dcterms:W3CDTF">2025-01-28T08:27:58Z</dcterms:modified>
</cp:coreProperties>
</file>