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C986-3A4F-DE2D-4830-D7637800C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BA3A9-4763-FAB1-7EAB-16093D674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9ACA4-3779-599F-4E5D-58C1E2FE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3037-4450-406D-AD83-CD69BF26EAA1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E45BC-52B4-115B-1B84-C8BED4B2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872C6-6F8D-1E2E-479E-30538E47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AD2E-7B25-4490-90F7-8E4B65504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4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A0C9-7A02-3C12-1A76-6B7D3BA8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5D53B-FDF2-2864-DC63-1983A4253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26CFB-AF07-97EC-BA3B-A8B02347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3037-4450-406D-AD83-CD69BF26EAA1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6868B-D89C-8AB5-7668-B24BFB80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15BD5-1E78-1648-589A-8BD96DC8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AD2E-7B25-4490-90F7-8E4B65504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2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ACC565-3A42-A06E-DBA8-1BB9973DA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518DA-1293-EE14-9F6F-0A20F15D9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1E477-5A1B-09EB-5AA2-B89190D5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3037-4450-406D-AD83-CD69BF26EAA1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C4800-6249-CE3B-D95E-AC0BBD6C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3491C-231A-A5AF-E87F-31F63288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AD2E-7B25-4490-90F7-8E4B65504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88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1912-09C6-A8C1-CA9D-23BFE15A2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4B89C-B599-017C-116B-C8CC7E883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97223-8544-7E50-80EC-710F7CC9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3037-4450-406D-AD83-CD69BF26EAA1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DD5F6-B2FE-A87C-19D9-CD3E2394F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41C4B-6B58-3F01-80A8-3C6466F2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AD2E-7B25-4490-90F7-8E4B65504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53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AAE0-4324-8687-50D0-B9B5D222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0D6AC-E872-662D-C389-38975173F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A0E44-0B5C-CFF4-9614-7F48BD88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3037-4450-406D-AD83-CD69BF26EAA1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A6DC-02E4-85BB-673A-19232104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9D999-544B-490E-B668-D98F1C27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AD2E-7B25-4490-90F7-8E4B65504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10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972E-E478-AAC1-CF3C-5178E48CE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BD523-D2B5-CFE2-486F-F8ECA0A35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D71C7-ECF5-90AF-8978-4659AC185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AC481-5BF5-180D-381A-4FE819EB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3037-4450-406D-AD83-CD69BF26EAA1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1ED0B-C905-B3A9-62BF-02857D17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BAA0E-EF63-A43F-7FDF-6729E465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AD2E-7B25-4490-90F7-8E4B65504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16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FD69-CD86-0B8F-0FD4-E42F0CA6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FAB75-9AA4-4A0D-6A74-E9EEF9DBE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BE4F0-D1D1-9D70-43B6-B94AE4667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AEDA9-79EC-F2E2-ADB4-4BCFF0715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4DE11-5BCD-9FB7-7E2F-20E10B35A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476D0F-A083-90B5-2971-CE1310055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3037-4450-406D-AD83-CD69BF26EAA1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AFD12D-F45C-486E-B878-60643BC0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46AA15-32EB-E3C6-BBD0-3FEFAD59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AD2E-7B25-4490-90F7-8E4B65504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54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AE7C-DBE8-4E1D-05AC-53DFD7460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5E2E82-7EB4-57E6-87ED-CEBFD888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3037-4450-406D-AD83-CD69BF26EAA1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3EEDE-5FC5-117A-45F2-3C64E16B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9E0C8-2D67-6F3C-4649-CA2F0BE0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AD2E-7B25-4490-90F7-8E4B65504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63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3FEAC-C248-8923-2006-E076FC07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3037-4450-406D-AD83-CD69BF26EAA1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DD8D4-4430-0F32-3CA2-E5B27FDC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A3B85-B0E4-2BBD-B8C3-7ECA4B11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AD2E-7B25-4490-90F7-8E4B65504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8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F4EE-DB5D-57CF-C71F-EA22626C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F63AF-B3B4-5477-9EFC-1F89F5265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1835C-C4CF-7B29-C6A7-F269902F1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726CB-9733-104A-ED36-82D851A5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3037-4450-406D-AD83-CD69BF26EAA1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4A528-FB11-7DFB-F740-63BCD42C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8228D-F916-79D5-4EAB-1B00D463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AD2E-7B25-4490-90F7-8E4B65504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49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DBAD-CF6B-412A-B14F-E7CDA2E0F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6B1290-64D6-4B6C-8AEA-A94EA4A05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94BEA-CE31-ED78-D1E6-DA0B4EE7D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5E918-F9C2-7601-7928-5CA09195D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3037-4450-406D-AD83-CD69BF26EAA1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1A8B0-2D29-8D56-0E46-D9ACF4B36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3BA89-4E3A-FF71-DE0D-D51E1B59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AD2E-7B25-4490-90F7-8E4B65504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5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E6AF8-A4F4-CF90-BC6C-47B80DC31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F8AD0-5235-850C-233E-122DBC97A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4138B-2DB7-5DCA-363D-B3C596F26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B43037-4450-406D-AD83-CD69BF26EAA1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ABF27-9579-6F85-7A6E-C68722A3B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C451D-1753-78DE-C12A-B1179A3D2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3BAD2E-7B25-4490-90F7-8E4B65504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62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5F0CB-681C-839F-B8F2-9F3DCB9B0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May 24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E8B1A-8FDF-4240-BE90-EB37E8B35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9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CAA218-B03E-034D-DA49-FD16B674F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13" y="1256997"/>
            <a:ext cx="10193173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0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27AF-5C84-75A3-BC3C-EDF0DF3F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525C0-D406-8400-23D0-B2FE7669E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07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May 24 Design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McAllister (11 CBO)</dc:creator>
  <cp:lastModifiedBy>Tom McAllister (11 CBO)</cp:lastModifiedBy>
  <cp:revision>1</cp:revision>
  <dcterms:created xsi:type="dcterms:W3CDTF">2025-02-03T12:58:22Z</dcterms:created>
  <dcterms:modified xsi:type="dcterms:W3CDTF">2025-02-03T13:10:18Z</dcterms:modified>
</cp:coreProperties>
</file>