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6" r:id="rId20"/>
    <p:sldId id="307" r:id="rId21"/>
    <p:sldId id="308" r:id="rId22"/>
    <p:sldId id="309" r:id="rId23"/>
    <p:sldId id="310" r:id="rId24"/>
    <p:sldId id="312" r:id="rId25"/>
    <p:sldId id="313" r:id="rId26"/>
    <p:sldId id="315" r:id="rId27"/>
    <p:sldId id="317" r:id="rId28"/>
    <p:sldId id="318" r:id="rId29"/>
    <p:sldId id="319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10818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0777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1" y="231205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Perspective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437</Words>
  <Application>Microsoft Office PowerPoint</Application>
  <PresentationFormat>On-screen Show (4:3)</PresentationFormat>
  <Paragraphs>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Perspective Projection</vt:lpstr>
      <vt:lpstr>Parallel Projection</vt:lpstr>
      <vt:lpstr>Orthographic 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67</cp:revision>
  <dcterms:created xsi:type="dcterms:W3CDTF">2018-12-10T17:20:29Z</dcterms:created>
  <dcterms:modified xsi:type="dcterms:W3CDTF">2021-11-15T19:26:00Z</dcterms:modified>
</cp:coreProperties>
</file>