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fef59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fef59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fef598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4fef598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fb8f13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fb8f13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4fb8f13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4fb8f13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fb8f130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fb8f130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fb8f13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fb8f130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4fb8f130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4fb8f130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fb8f130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fb8f130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4fb8f13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4fb8f13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4fb8f130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4fb8f130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aa4794c7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aa4794c7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4fb8f130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4fb8f130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4fb8f130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4fb8f130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fb8f130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4fb8f130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fb8f130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4fb8f130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aa4794c7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aa4794c7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a4794c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a4794c7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a4794c7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a4794c7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aa4794c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aa4794c7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aa4794c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aa4794c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a4794c7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a4794c7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a4794c7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a4794c7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2D Composite Transformation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Graphics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Shahnaj Parvin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Lecturer</a:t>
            </a:r>
            <a:endParaRPr sz="1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25" y="0"/>
            <a:ext cx="46723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06" y="0"/>
            <a:ext cx="717079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8755725" y="27877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we have a square O(0, 0), B(4, 0), C(4, 4), D(0, 4) on which we first apply T1(scaling transformation) given scaling factor is Sx=Sy=0.5 and then we apply T2(rotation transformation in clockwise direction) it by 90</a:t>
            </a:r>
            <a:r>
              <a:rPr lang="en" sz="23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(angle), in last we perform T3(reflection transformation about origin). </a:t>
            </a: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square O, A, C, D looks like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l="16791" r="27498"/>
          <a:stretch/>
        </p:blipFill>
        <p:spPr>
          <a:xfrm>
            <a:off x="4495650" y="1489825"/>
            <a:ext cx="45741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perform scaling transformation over a 2-D object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of scaling condition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25" y="3114900"/>
            <a:ext cx="49149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475" y="0"/>
            <a:ext cx="27489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l="16791" r="27498"/>
          <a:stretch/>
        </p:blipFill>
        <p:spPr>
          <a:xfrm>
            <a:off x="98150" y="2175675"/>
            <a:ext cx="3366326" cy="27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425" y="2571750"/>
            <a:ext cx="2689550" cy="22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452750" y="4701775"/>
            <a:ext cx="85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7371050" y="4608775"/>
            <a:ext cx="85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we’ll perform rotation transformation in clockwise-direction on Fig.2 by 90</a:t>
            </a:r>
            <a:r>
              <a:rPr lang="en" sz="23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 of rotation transformation of 2D object about origin is :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225" y="3504250"/>
            <a:ext cx="3916525" cy="1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279925" y="14309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50" y="0"/>
            <a:ext cx="24245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75" y="2395050"/>
            <a:ext cx="2689550" cy="22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736200" y="4633075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575" y="2395050"/>
            <a:ext cx="3257301" cy="2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6763125" y="4701775"/>
            <a:ext cx="100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87900" y="1470200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we’ll perform third last operation on Fig.3, by reflecting it about origin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 of reflecting an object about origin is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50" y="3330325"/>
            <a:ext cx="46482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87900" y="1470200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350" y="0"/>
            <a:ext cx="22900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25" y="2306700"/>
            <a:ext cx="3257301" cy="2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550" y="1963150"/>
            <a:ext cx="3138575" cy="26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011025" y="470177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7469850" y="4515275"/>
            <a:ext cx="79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2D Composite Transformation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transformations or sequence of transformations can be combined into single one called as composition.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➔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matrix is called as composite matrix. The process of combining is called as concatenation.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87900" y="1470200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using Composite transformation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multiplied 2D matrix conditions of Scaling transformation with Rotation transformation :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25" y="3102025"/>
            <a:ext cx="4267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87900" y="1470200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multiplied Resultant 2D matrix(R1) with the third last given Reflecting condition of transformation(R2) to get Resultant(R) : 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200" y="3062175"/>
            <a:ext cx="4895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87900" y="1470200"/>
            <a:ext cx="248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  <a:endParaRPr sz="23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we’ll applied the Resultant(R) of 2d-matrix at each coordinate of the given object (square) to get the final transformed or modified object.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49" y="226575"/>
            <a:ext cx="3006900" cy="47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225" y="1963150"/>
            <a:ext cx="3006900" cy="2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2D Composite Transformation Practice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87899" y="1470200"/>
            <a:ext cx="8198015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01: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we have a square A(0, 3), B(4, 2), C(4, 5) on which we first apply T1(scaling transformation) given the scaling factor is </a:t>
            </a:r>
            <a:r>
              <a:rPr lang="en-US" sz="23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=2 Sy=1 and then we apply T2(rotation transformation in an anti-clockwise direction) it by 90</a:t>
            </a:r>
            <a:r>
              <a:rPr lang="en-US" sz="23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(angle), in last, we perform T3(translation two units left).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8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" y="134300"/>
            <a:ext cx="8474025" cy="47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414338"/>
            <a:ext cx="78295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174575"/>
            <a:ext cx="7775699" cy="49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174575"/>
            <a:ext cx="7439950" cy="4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25" y="188025"/>
            <a:ext cx="6540175" cy="48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25" y="255150"/>
            <a:ext cx="5452425" cy="4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Composite Transformation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➔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00" y="352425"/>
            <a:ext cx="6076250" cy="45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3885B-BE81-45E7-965A-BBA0E0B89B2C}"/>
</file>

<file path=customXml/itemProps2.xml><?xml version="1.0" encoding="utf-8"?>
<ds:datastoreItem xmlns:ds="http://schemas.openxmlformats.org/officeDocument/2006/customXml" ds:itemID="{5F4DF85D-E54B-4BD8-812C-A3F46F628E2E}"/>
</file>

<file path=customXml/itemProps3.xml><?xml version="1.0" encoding="utf-8"?>
<ds:datastoreItem xmlns:ds="http://schemas.openxmlformats.org/officeDocument/2006/customXml" ds:itemID="{F0222543-EEC1-47B8-929E-AF618396048D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484</Words>
  <Application>Microsoft Office PowerPoint</Application>
  <PresentationFormat>On-screen Show (16:9)</PresentationFormat>
  <Paragraphs>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Roboto</vt:lpstr>
      <vt:lpstr>Roboto Slab</vt:lpstr>
      <vt:lpstr>Times New Roman</vt:lpstr>
      <vt:lpstr>Marina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  <vt:lpstr>2D Composite Transformation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Composite Transformation</dc:title>
  <cp:lastModifiedBy>Shahnaj shipu</cp:lastModifiedBy>
  <cp:revision>2</cp:revision>
  <dcterms:modified xsi:type="dcterms:W3CDTF">2023-11-30T14:03:55Z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0x0101005D8189736D4A604FA52893B1CC172FEA</vt:lpwstr>
  </property>
</Properties>
</file>