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</p:sldIdLst>
  <p:sldSz cx="9144000" cy="5143500"/>
  <p:notesSz cx="6858000" cy="9144000"/>
  <p:embeddedFontLst>
    <p:embeddedFont>
      <p:font typeface="PT Sans Narrow" panose="020B0506020203020204"/>
      <p:regular r:id="rId31"/>
    </p:embeddedFont>
    <p:embeddedFont>
      <p:font typeface="Open Sans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40F130-702D-4D9A-BBF0-90A9A7FEF6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slide" Target="slides/slide18.xml"/><Relationship Id="rId34" Type="http://schemas.openxmlformats.org/officeDocument/2006/relationships/customXml" Target="../customXml/item2.xml"/><Relationship Id="rId7" Type="http://schemas.openxmlformats.org/officeDocument/2006/relationships/slide" Target="slides/slide4.xml"/><Relationship Id="rId25" Type="http://schemas.openxmlformats.org/officeDocument/2006/relationships/slide" Target="slides/slide22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33" Type="http://schemas.openxmlformats.org/officeDocument/2006/relationships/customXml" Target="../customXml/item1.xml"/><Relationship Id="rId29" Type="http://schemas.openxmlformats.org/officeDocument/2006/relationships/viewProps" Target="view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32" Type="http://schemas.openxmlformats.org/officeDocument/2006/relationships/font" Target="fonts/font2.fntdata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28" Type="http://schemas.openxmlformats.org/officeDocument/2006/relationships/presProps" Target="presProps.xml"/><Relationship Id="rId23" Type="http://schemas.openxmlformats.org/officeDocument/2006/relationships/slide" Target="slides/slide20.xml"/><Relationship Id="rId15" Type="http://schemas.openxmlformats.org/officeDocument/2006/relationships/slide" Target="slides/slide12.xml"/><Relationship Id="rId31" Type="http://schemas.openxmlformats.org/officeDocument/2006/relationships/font" Target="fonts/font1.fntdata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27" Type="http://schemas.openxmlformats.org/officeDocument/2006/relationships/slide" Target="slides/slide24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35" Type="http://schemas.openxmlformats.org/officeDocument/2006/relationships/customXml" Target="../customXml/item3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e9a36ec0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e9a36ec0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be9a36ec0_0_1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be9a36ec0_0_1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e9a36ec0_0_1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e9a36ec0_0_1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e9a36ec0_0_1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e9a36ec0_0_1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be9a36ec0_0_1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be9a36ec0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be9a36ec0_0_1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be9a36ec0_0_1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be9a36ec0_0_1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be9a36ec0_0_1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be9a36ec0_0_1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be9a36ec0_0_1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be9a36ec0_0_1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be9a36ec0_0_1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e9a36ec0_0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be9a36ec0_0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e9a36ec0_0_2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e9a36ec0_0_2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be9a36ec0_0_1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be9a36ec0_0_1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be9a36ec0_0_1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be9a36ec0_0_1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be9a36ec0_0_1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be9a36ec0_0_1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6c42c241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6c42c241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be9a36ec0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be9a36ec0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be9a36ec0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be9a36ec0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e9a36ec0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be9a36ec0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e9a36ec0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be9a36ec0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e9a36ec0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e9a36ec0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e9a36ec0_0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e9a36ec0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be9a36ec0_0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be9a36ec0_0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be9a36ec0_0_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be9a36ec0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 Drawing Algorithm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(Bresenham Algorithm)</a:t>
            </a:r>
            <a:endParaRPr sz="3300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410" y="2849880"/>
            <a:ext cx="4870450" cy="1026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Computer Graphics</a:t>
            </a:r>
            <a:endParaRPr lang="en-GB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Shahnaj Parvin</a:t>
            </a:r>
            <a:endParaRPr lang="en-GB" sz="1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Lecturer</a:t>
            </a:r>
            <a:endParaRPr lang="en-GB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30" name="Google Shape;130;p22"/>
          <p:cNvSpPr txBox="1"/>
          <p:nvPr>
            <p:ph type="body" idx="1"/>
          </p:nvPr>
        </p:nvSpPr>
        <p:spPr>
          <a:xfrm>
            <a:off x="311700" y="1266325"/>
            <a:ext cx="80592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(9, 18) and ending coordinates (14, 22).</a:t>
            </a:r>
            <a:endParaRPr sz="1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Step-01: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ΔX and ΔY from the given input.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ΔX = X</a:t>
            </a:r>
            <a:r>
              <a:rPr lang="en-GB" sz="20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X</a:t>
            </a:r>
            <a:r>
              <a:rPr lang="en-GB" sz="20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14 – 9 = 5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ΔY =Y</a:t>
            </a:r>
            <a:r>
              <a:rPr lang="en-GB" sz="20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Y</a:t>
            </a:r>
            <a:r>
              <a:rPr lang="en-GB" sz="20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22 – 18 = 4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" name="Google Shape;131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37" name="Google Shape;137;p23"/>
          <p:cNvSpPr txBox="1"/>
          <p:nvPr>
            <p:ph type="body" idx="1"/>
          </p:nvPr>
        </p:nvSpPr>
        <p:spPr>
          <a:xfrm>
            <a:off x="311700" y="1266325"/>
            <a:ext cx="80592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(9, 18) and ending coordinates (14, 22).</a:t>
            </a:r>
            <a:endParaRPr sz="1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8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Step-02:</a:t>
            </a:r>
            <a:endParaRPr sz="228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8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decision parameter.</a:t>
            </a:r>
            <a:endParaRPr sz="228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8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228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28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 2ΔY – ΔX</a:t>
            </a:r>
            <a:endParaRPr sz="228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8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GB" sz="228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2 x 4 – 5</a:t>
            </a:r>
            <a:endParaRPr sz="228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8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= 3</a:t>
            </a:r>
            <a:endParaRPr sz="228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8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So, decision parameter P</a:t>
            </a:r>
            <a:r>
              <a:rPr lang="en-GB" sz="228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28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3</a:t>
            </a:r>
            <a:endParaRPr sz="228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8" name="Google Shape;138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44" name="Google Shape;144;p24"/>
          <p:cNvSpPr txBox="1"/>
          <p:nvPr>
            <p:ph type="body" idx="1"/>
          </p:nvPr>
        </p:nvSpPr>
        <p:spPr>
          <a:xfrm>
            <a:off x="311700" y="1266325"/>
            <a:ext cx="80592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(9, 18) and ending coordinates (14, 22).</a:t>
            </a:r>
            <a:endParaRPr sz="1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Step-03: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P</a:t>
            </a:r>
            <a:r>
              <a:rPr lang="en-GB" sz="215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&gt;= 0, so case-02 is satisfied.</a:t>
            </a:r>
            <a:endParaRPr sz="21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Thus,</a:t>
            </a:r>
            <a:endParaRPr sz="21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215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P</a:t>
            </a:r>
            <a:r>
              <a:rPr lang="en-GB" sz="215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+ 2ΔY – 2ΔX    = 3 + (2 x 4) – (2 x 5) = 1</a:t>
            </a:r>
            <a:endParaRPr sz="21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GB" sz="215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X</a:t>
            </a:r>
            <a:r>
              <a:rPr lang="en-GB" sz="215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+ 1    = 9 + 1    = 10</a:t>
            </a:r>
            <a:endParaRPr sz="21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</a:t>
            </a:r>
            <a:r>
              <a:rPr lang="en-GB" sz="215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Y</a:t>
            </a:r>
            <a:r>
              <a:rPr lang="en-GB" sz="215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1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+ 1    = 18 + 1   = 19</a:t>
            </a:r>
            <a:endParaRPr sz="21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51" name="Google Shape;151;p25"/>
          <p:cNvSpPr txBox="1"/>
          <p:nvPr>
            <p:ph type="body" idx="1"/>
          </p:nvPr>
        </p:nvSpPr>
        <p:spPr>
          <a:xfrm>
            <a:off x="311700" y="1266325"/>
            <a:ext cx="80592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(9, 18) and ending coordinates (14, 22).</a:t>
            </a:r>
            <a:endParaRPr sz="1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Step-04: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Similarly, Step-03 is executed until the end point is reached or number of iterations equals to 4 times.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(Number of iterations = ΔX – 1 = 5 – 1 = 4)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58" name="Google Shape;158;p26"/>
          <p:cNvSpPr txBox="1"/>
          <p:nvPr>
            <p:ph type="body" idx="1"/>
          </p:nvPr>
        </p:nvSpPr>
        <p:spPr>
          <a:xfrm>
            <a:off x="311700" y="1266325"/>
            <a:ext cx="36846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(9, 18) and ending coordinates (14, 22).</a:t>
            </a:r>
            <a:endParaRPr sz="1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Step-04: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4363000" y="1184688"/>
          <a:ext cx="4333475" cy="3656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{9340F130-702D-4D9A-BBF0-90A9A7FEF6C5}</a:tableStyleId>
              </a:tblPr>
              <a:tblGrid>
                <a:gridCol w="893250"/>
                <a:gridCol w="1110525"/>
                <a:gridCol w="1182950"/>
                <a:gridCol w="1146750"/>
              </a:tblGrid>
              <a:tr h="53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</a:t>
                      </a:r>
                      <a:endParaRPr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k+1</a:t>
                      </a:r>
                      <a:endParaRPr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X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k+1</a:t>
                      </a:r>
                      <a:endParaRPr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k+1</a:t>
                      </a:r>
                      <a:endParaRPr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9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18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10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19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-1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11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-1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12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13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21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14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22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74" name="Google Shape;174;p28"/>
          <p:cNvSpPr txBox="1"/>
          <p:nvPr>
            <p:ph type="body" idx="1"/>
          </p:nvPr>
        </p:nvSpPr>
        <p:spPr>
          <a:xfrm>
            <a:off x="311700" y="1266325"/>
            <a:ext cx="805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(20, 10) and ending coordinates (30, 18).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" name="Google Shape;175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81" name="Google Shape;181;p29"/>
          <p:cNvSpPr txBox="1"/>
          <p:nvPr>
            <p:ph type="body" idx="1"/>
          </p:nvPr>
        </p:nvSpPr>
        <p:spPr>
          <a:xfrm>
            <a:off x="311700" y="1266325"/>
            <a:ext cx="805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(20, 10) and ending coordinates (30, 18).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Given-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Starting coordinates = (X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(20, 10)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Ending coordinates = (X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(30, 18)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" name="Google Shape;182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88" name="Google Shape;188;p30"/>
          <p:cNvSpPr txBox="1"/>
          <p:nvPr>
            <p:ph type="body" idx="1"/>
          </p:nvPr>
        </p:nvSpPr>
        <p:spPr>
          <a:xfrm>
            <a:off x="311700" y="1266325"/>
            <a:ext cx="805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(20, 10) and ending coordinates (30, 18).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Step-01: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ΔX and ΔY from the given input.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ΔX = X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X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30 – 20 = 10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ΔY =Y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Y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18 – 10 = 8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95" name="Google Shape;195;p31"/>
          <p:cNvSpPr txBox="1"/>
          <p:nvPr>
            <p:ph type="body" idx="1"/>
          </p:nvPr>
        </p:nvSpPr>
        <p:spPr>
          <a:xfrm>
            <a:off x="311700" y="1266325"/>
            <a:ext cx="8059200" cy="3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(20, 10) and ending coordinates (30, 18).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Step-02: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decision parameter.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2ΔY – ΔX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2 x 8 – 10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6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So, decision parameter P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6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6" name="Google Shape;196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202" name="Google Shape;202;p32"/>
          <p:cNvSpPr txBox="1"/>
          <p:nvPr>
            <p:ph type="body" idx="1"/>
          </p:nvPr>
        </p:nvSpPr>
        <p:spPr>
          <a:xfrm>
            <a:off x="311700" y="1266325"/>
            <a:ext cx="8059200" cy="3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(20, 10) and ending coordinates (30, 18).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Step-03: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P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&gt;= 0, so case-02 is satisfied.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Thus,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P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+ 2ΔY – 2ΔX     = 6 + (2 x 8) – (2 x 10)     = 2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X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+ 1    = 20 + 1     = 21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Y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+ 1      = 10 + 1   = 11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Google Shape;203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Bresenham Line Drawing Algorithm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Times New Roman" panose="02020603050405020304"/>
              <a:buChar char="➔"/>
            </a:pPr>
            <a:r>
              <a:rPr lang="en-GB" sz="2000">
                <a:solidFill>
                  <a:srgbClr val="3030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Bresenham Line Drawing Algorithm is one of the simplest and most powerful line drawing algorithm in computer graphics. </a:t>
            </a:r>
            <a:endParaRPr sz="2000">
              <a:solidFill>
                <a:srgbClr val="3030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Times New Roman" panose="02020603050405020304"/>
              <a:buChar char="➔"/>
            </a:pPr>
            <a:r>
              <a:rPr lang="en-GB" sz="2000">
                <a:solidFill>
                  <a:srgbClr val="3030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algorithm is used for scan converting a line. It is an efficient method because it involves only integer addition, subtractions, and multiplication operations.</a:t>
            </a:r>
            <a:endParaRPr sz="2000">
              <a:solidFill>
                <a:srgbClr val="3030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Times New Roman" panose="02020603050405020304"/>
              <a:buChar char="➔"/>
            </a:pPr>
            <a:r>
              <a:rPr lang="en-GB" sz="2000">
                <a:solidFill>
                  <a:srgbClr val="3030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These operations can be performed very rapidly so lines can be generated quickly.</a:t>
            </a:r>
            <a:endParaRPr sz="2000">
              <a:solidFill>
                <a:srgbClr val="3030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Times New Roman" panose="02020603050405020304"/>
              <a:buChar char="➔"/>
            </a:pPr>
            <a:r>
              <a:rPr lang="en-GB" sz="2000">
                <a:solidFill>
                  <a:srgbClr val="3030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algorithm overcomes the disadvantages of DDA algorithm.</a:t>
            </a:r>
            <a:endParaRPr sz="2000">
              <a:solidFill>
                <a:srgbClr val="3030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" name="Google Shape;74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209" name="Google Shape;209;p33"/>
          <p:cNvSpPr txBox="1"/>
          <p:nvPr>
            <p:ph type="body" idx="1"/>
          </p:nvPr>
        </p:nvSpPr>
        <p:spPr>
          <a:xfrm>
            <a:off x="311700" y="1266325"/>
            <a:ext cx="8059200" cy="3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(20, 10) and ending coordinates (30, 18).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Step-04: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Similarly, Step-03 is executed until the end point is reached or number of iterations equals to 9 times.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(Number of iterations = ΔX – 1 = 10 – 1 = 9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216" name="Google Shape;216;p34"/>
          <p:cNvSpPr txBox="1"/>
          <p:nvPr>
            <p:ph type="body" idx="1"/>
          </p:nvPr>
        </p:nvSpPr>
        <p:spPr>
          <a:xfrm>
            <a:off x="311700" y="1266325"/>
            <a:ext cx="3508200" cy="3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(20, 10) and ending coordinates (30, 18).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Step-04: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217" name="Google Shape;217;p34"/>
          <p:cNvGraphicFramePr/>
          <p:nvPr/>
        </p:nvGraphicFramePr>
        <p:xfrm>
          <a:off x="4775200" y="1069975"/>
          <a:ext cx="3954275" cy="381952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{9340F130-702D-4D9A-BBF0-90A9A7FEF6C5}</a:tableStyleId>
              </a:tblPr>
              <a:tblGrid>
                <a:gridCol w="848850"/>
                <a:gridCol w="939325"/>
                <a:gridCol w="958675"/>
                <a:gridCol w="1207425"/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</a:t>
                      </a:r>
                      <a:r>
                        <a:rPr lang="en-GB" sz="12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</a:t>
                      </a:r>
                      <a:endParaRPr sz="1200"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</a:t>
                      </a:r>
                      <a:r>
                        <a:rPr lang="en-GB" sz="12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k+1</a:t>
                      </a:r>
                      <a:endParaRPr sz="1200"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X</a:t>
                      </a:r>
                      <a:r>
                        <a:rPr lang="en-GB" sz="12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k+1</a:t>
                      </a:r>
                      <a:endParaRPr sz="1200"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</a:t>
                      </a:r>
                      <a:r>
                        <a:rPr lang="en-GB" sz="12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k+1</a:t>
                      </a:r>
                      <a:endParaRPr sz="1200"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None/>
                      </a:pP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10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21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11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-2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-2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14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23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14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10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24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13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10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25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14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26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15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-2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27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16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-2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14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28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16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14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10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29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17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10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30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7000"/>
                        </a:lnSpc>
                        <a:spcBef>
                          <a:spcPts val="8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GB" sz="115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18</a:t>
                      </a:r>
                      <a:endParaRPr sz="115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</a:t>
            </a:r>
            <a:r>
              <a:rPr lang="en-GB"/>
              <a:t>(Bresenham Line Drawing Algorithm) </a:t>
            </a:r>
            <a:endParaRPr lang="en-GB"/>
          </a:p>
        </p:txBody>
      </p:sp>
      <p:sp>
        <p:nvSpPr>
          <p:cNvPr id="232" name="Google Shape;232;p36"/>
          <p:cNvSpPr txBox="1"/>
          <p:nvPr>
            <p:ph type="body" idx="1"/>
          </p:nvPr>
        </p:nvSpPr>
        <p:spPr>
          <a:xfrm>
            <a:off x="311700" y="1266325"/>
            <a:ext cx="805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Problem-03: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(2, 3) and ending coordinates (5, 6).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p3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(Bresenham Line Drawing Algorithm) </a:t>
            </a:r>
            <a:endParaRPr lang="en-GB"/>
          </a:p>
        </p:txBody>
      </p:sp>
      <p:sp>
        <p:nvSpPr>
          <p:cNvPr id="239" name="Google Shape;239;p37"/>
          <p:cNvSpPr txBox="1"/>
          <p:nvPr>
            <p:ph type="body" idx="1"/>
          </p:nvPr>
        </p:nvSpPr>
        <p:spPr>
          <a:xfrm>
            <a:off x="311700" y="1266325"/>
            <a:ext cx="805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Problem-04: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(1, 1) and ending coordinates (8, 5).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p3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38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1"/>
                </a:solidFill>
              </a:rPr>
              <a:t>Thank you</a:t>
            </a:r>
            <a:endParaRPr sz="3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47" name="Google Shape;247;p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Bresenham Line Drawing Algorithm Procedure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Given-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Starting coordinates = (X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Ending coordinates = (X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2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points generation using Bresenham Line Drawing Algorithm involves the following steps-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Bresenham Line Drawing Algorithm Procedure</a:t>
            </a:r>
            <a:endParaRPr lang="en-GB"/>
          </a:p>
        </p:txBody>
      </p:sp>
      <p:sp>
        <p:nvSpPr>
          <p:cNvPr id="87" name="Google Shape;87;p16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Step-01: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ΔX and ΔY from the given input. These parameters are calculated as-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ΔX = X</a:t>
            </a:r>
            <a:r>
              <a:rPr lang="en-GB" sz="24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X</a:t>
            </a:r>
            <a:r>
              <a:rPr lang="en-GB" sz="24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400" baseline="-25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ΔY =Y</a:t>
            </a:r>
            <a:r>
              <a:rPr lang="en-GB" sz="24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Y</a:t>
            </a:r>
            <a:r>
              <a:rPr lang="en-GB" sz="24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400" baseline="-25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88" name="Google Shape;88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Bresenham Line Drawing Algorithm Procedure</a:t>
            </a:r>
            <a:endParaRPr lang="en-GB"/>
          </a:p>
        </p:txBody>
      </p:sp>
      <p:sp>
        <p:nvSpPr>
          <p:cNvPr id="94" name="Google Shape;94;p17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Step-02:</a:t>
            </a:r>
            <a:endParaRPr sz="24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decision parameter P</a:t>
            </a:r>
            <a:r>
              <a:rPr lang="en-GB" sz="24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calculated as-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24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2ΔY – ΔX</a:t>
            </a:r>
            <a:endParaRPr sz="2400"/>
          </a:p>
        </p:txBody>
      </p:sp>
      <p:sp>
        <p:nvSpPr>
          <p:cNvPr id="95" name="Google Shape;95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Bresenham Line Drawing Algorithm Procedure</a:t>
            </a:r>
            <a:endParaRPr lang="en-GB"/>
          </a:p>
        </p:txBody>
      </p:sp>
      <p:sp>
        <p:nvSpPr>
          <p:cNvPr id="101" name="Google Shape;101;p18"/>
          <p:cNvSpPr txBox="1"/>
          <p:nvPr>
            <p:ph type="body" idx="1"/>
          </p:nvPr>
        </p:nvSpPr>
        <p:spPr>
          <a:xfrm>
            <a:off x="311700" y="1266325"/>
            <a:ext cx="3571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Step-03: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Suppose the current point is (X</a:t>
            </a:r>
            <a:r>
              <a:rPr lang="en-GB" sz="21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1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and the next point is (X</a:t>
            </a:r>
            <a:r>
              <a:rPr lang="en-GB" sz="21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1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).</a:t>
            </a:r>
            <a:endParaRPr sz="21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 the next point depending on the value of decision parameter P</a:t>
            </a:r>
            <a:r>
              <a:rPr lang="en-GB" sz="21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1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Follow the below two cases-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56775" y="1304825"/>
            <a:ext cx="5234825" cy="3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Bresenham Line Drawing Algorithm Procedure</a:t>
            </a:r>
            <a:endParaRPr lang="en-GB"/>
          </a:p>
        </p:txBody>
      </p:sp>
      <p:sp>
        <p:nvSpPr>
          <p:cNvPr id="109" name="Google Shape;109;p19"/>
          <p:cNvSpPr txBox="1"/>
          <p:nvPr>
            <p:ph type="body" idx="1"/>
          </p:nvPr>
        </p:nvSpPr>
        <p:spPr>
          <a:xfrm>
            <a:off x="311700" y="1266325"/>
            <a:ext cx="805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Step-04: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Keep repeating Step-03 until the end point is reached or number of iterations equals to (ΔX-1) times.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</a:t>
            </a:r>
            <a:r>
              <a:rPr lang="en-GB"/>
              <a:t>Bresenham Line Drawing Algorithm) </a:t>
            </a:r>
            <a:endParaRPr lang="en-GB"/>
          </a:p>
        </p:txBody>
      </p:sp>
      <p:sp>
        <p:nvSpPr>
          <p:cNvPr id="116" name="Google Shape;116;p20"/>
          <p:cNvSpPr txBox="1"/>
          <p:nvPr>
            <p:ph type="body" idx="1"/>
          </p:nvPr>
        </p:nvSpPr>
        <p:spPr>
          <a:xfrm>
            <a:off x="311700" y="1266325"/>
            <a:ext cx="805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(9, 18) and ending coordinates (14, 22).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" name="Google Shape;117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(Bresenham Line Drawing Algorithm) </a:t>
            </a:r>
            <a:endParaRPr lang="en-GB"/>
          </a:p>
        </p:txBody>
      </p:sp>
      <p:sp>
        <p:nvSpPr>
          <p:cNvPr id="123" name="Google Shape;123;p21"/>
          <p:cNvSpPr txBox="1"/>
          <p:nvPr>
            <p:ph type="body" idx="1"/>
          </p:nvPr>
        </p:nvSpPr>
        <p:spPr>
          <a:xfrm>
            <a:off x="311700" y="1266325"/>
            <a:ext cx="805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2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coordinates (9, 18) and ending coordinates (14, 22).</a:t>
            </a:r>
            <a:endParaRPr sz="1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Given-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Starting coordinates = (X</a:t>
            </a:r>
            <a:r>
              <a:rPr lang="en-GB" sz="20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0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(9, 18)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Ending coordinates = (X</a:t>
            </a:r>
            <a:r>
              <a:rPr lang="en-GB" sz="20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0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(14, 22)</a:t>
            </a:r>
            <a:endParaRPr sz="2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189736D4A604FA52893B1CC172FEA" ma:contentTypeVersion="3" ma:contentTypeDescription="Create a new document." ma:contentTypeScope="" ma:versionID="8de9b7b26e52f7016f49c1d2d174c06d">
  <xsd:schema xmlns:xsd="http://www.w3.org/2001/XMLSchema" xmlns:xs="http://www.w3.org/2001/XMLSchema" xmlns:p="http://schemas.microsoft.com/office/2006/metadata/properties" xmlns:ns2="c5d5fd09-b806-46de-8e90-a93e4727f13b" targetNamespace="http://schemas.microsoft.com/office/2006/metadata/properties" ma:root="true" ma:fieldsID="e2ed553ad8a73bff7d353ac330fd45c5" ns2:_="">
    <xsd:import namespace="c5d5fd09-b806-46de-8e90-a93e4727f1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fd09-b806-46de-8e90-a93e4727f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F2B5EA-119F-47AC-A154-553D70334202}"/>
</file>

<file path=customXml/itemProps2.xml><?xml version="1.0" encoding="utf-8"?>
<ds:datastoreItem xmlns:ds="http://schemas.openxmlformats.org/officeDocument/2006/customXml" ds:itemID="{B6A8C830-A68A-422D-BBD4-260AF1170DE7}"/>
</file>

<file path=customXml/itemProps3.xml><?xml version="1.0" encoding="utf-8"?>
<ds:datastoreItem xmlns:ds="http://schemas.openxmlformats.org/officeDocument/2006/customXml" ds:itemID="{23217D5A-051C-4EC1-97BF-8E47A5D61FA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5453</Words>
  <Application>WPS Presentation</Application>
  <PresentationFormat/>
  <Paragraphs>405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Arial</vt:lpstr>
      <vt:lpstr>PT Sans Narrow</vt:lpstr>
      <vt:lpstr>Open Sans</vt:lpstr>
      <vt:lpstr>Times New Roman</vt:lpstr>
      <vt:lpstr>Microsoft YaHei</vt:lpstr>
      <vt:lpstr>Arial Unicode MS</vt:lpstr>
      <vt:lpstr>Tropic</vt:lpstr>
      <vt:lpstr>(Bresenham Algorithm)</vt:lpstr>
      <vt:lpstr>Bresenham Line Drawing Algorithm</vt:lpstr>
      <vt:lpstr>Bresenham Line Drawing Algorithm Procedure</vt:lpstr>
      <vt:lpstr>Bresenham Line Drawing Algorithm Procedure</vt:lpstr>
      <vt:lpstr>Bresenham Line Drawing Algorithm Procedure</vt:lpstr>
      <vt:lpstr>Bresenham Line Drawing Algorithm Procedure</vt:lpstr>
      <vt:lpstr>Bresenham Line Drawing Algorithm Procedure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Practice Problem (Bresenham Line Drawing Algorithm) </vt:lpstr>
      <vt:lpstr>Exercise (Bresenham Line Drawing Algorithm) </vt:lpstr>
      <vt:lpstr>Exercise (Bresenham Line Drawing Algorithm)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Drawing Algorithm_x000d_(Bresenham Algorithm)</dc:title>
  <dc:creator/>
  <cp:lastModifiedBy>Shahnaj Parvin</cp:lastModifiedBy>
  <cp:revision>2</cp:revision>
  <dcterms:created xsi:type="dcterms:W3CDTF">2023-10-04T06:20:46Z</dcterms:created>
  <dcterms:modified xsi:type="dcterms:W3CDTF">2023-10-04T06:22:11Z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0B90F00B897B44ECA1E08E02258BFFEF_12</vt:lpwstr>
  </property>
  <property fmtid="{D5CDD505-2E9C-101B-9397-08002B2CF9AE}" pid="3" name="KSOProductBuildVer">
    <vt:lpwstr>2057-12.2.0.13215</vt:lpwstr>
  </property>
  <property fmtid="{D5CDD505-2E9C-101B-9397-08002B2CF9AE}" pid="4" name="ContentTypeId">
    <vt:lpwstr>0x0101005D8189736D4A604FA52893B1CC172FEA</vt:lpwstr>
  </property>
</Properties>
</file>