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ink/ink34.xml" ContentType="application/inkml+xml"/>
  <Override PartName="/ppt/ink/ink37.xml" ContentType="application/inkml+xml"/>
  <Override PartName="/ppt/ink/ink36.xml" ContentType="application/inkml+xml"/>
  <Override PartName="/ppt/ink/ink35.xml" ContentType="application/inkml+xml"/>
  <Override PartName="/ppt/ink/ink38.xml" ContentType="application/inkml+xml"/>
  <Override PartName="/ppt/theme/theme1.xml" ContentType="application/vnd.openxmlformats-officedocument.theme+xml"/>
  <Override PartName="/ppt/ink/ink33.xml" ContentType="application/inkml+xml"/>
  <Override PartName="/ppt/ink/ink18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7.xml" ContentType="application/inkml+xml"/>
  <Override PartName="/ppt/ink/ink26.xml" ContentType="application/inkml+xml"/>
  <Override PartName="/ppt/ink/ink25.xml" ContentType="application/inkml+xml"/>
  <Override PartName="/ppt/ink/ink24.xml" ContentType="application/inkml+xml"/>
  <Override PartName="/ppt/ink/ink23.xml" ContentType="application/inkml+xml"/>
  <Override PartName="/ppt/ink/ink22.xml" ContentType="application/inkml+xml"/>
  <Override PartName="/ppt/ink/ink11.xml" ContentType="application/inkml+xml"/>
  <Override PartName="/ppt/ink/ink10.xml" ContentType="application/inkml+xml"/>
  <Override PartName="/ppt/ink/ink9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8.xml" ContentType="application/inkml+xml"/>
  <Override PartName="/ppt/ink/ink7.xml" ContentType="application/inkml+xml"/>
  <Override PartName="/ppt/ink/ink6.xml" ContentType="application/inkml+xml"/>
  <Override PartName="/ppt/ink/ink1.xml" ContentType="application/inkml+xml"/>
  <Override PartName="/ppt/ink/ink5.xml" ContentType="application/inkml+xml"/>
  <Override PartName="/ppt/ink/ink3.xml" ContentType="application/inkml+xml"/>
  <Override PartName="/ppt/ink/ink2.xml" ContentType="application/inkml+xml"/>
  <Override PartName="/ppt/ink/ink4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99">-970 2186 123,'0'-4'61,"0"1"-40,3 3 16,18 0-15,13 0-17,10 0 3,9 0-8,7 7 0,4 12 4,-3 4 0,-8 3-4,1-2 0,-4 1 0,-2-1-10,-4-9 10,-10-2-18,-14-10-24,-11-3-81</inkml:trace>
  <inkml:trace contextRef="#ctx0" brushRef="#br1" timeOffset="42.4499">-523 2002 107,'10'2'58,"-10"8"-58,0 17-13,-27 7 13,-10 8 10,-10 5-10,-3-1 0,0 1 3,2-3 2,5 1-2,7-8-3,5-2 4,7-7-9,4-5 5,3-2-4,8-5 2,2-7-21,7-9-87</inkml:trace>
  <inkml:trace contextRef="#ctx0" brushRef="#br1" timeOffset="43.4499">-792 2179 190,'0'0'27,"0"0"-21,37 0-6,21 0 10,23 5 2,1 5-12,-1-2-12,-9-3 10,-21 1-57,-14-6-95</inkml:trace>
  <inkml:trace contextRef="#ctx0" brushRef="#br1" timeOffset="44.4499">-586 2041 86,'-4'0'86,"4"0"-86,-3 3-7,-4 33 7,-3 16 0,-4 18 38,5 6-6,6 6-17,3 2 2,0 1-12,-8 1-5,-12 1 0,-7 4-17,-10-16-33</inkml:trace>
  <inkml:trace contextRef="#ctx0" brushRef="#br0" timeOffset="45.4499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99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99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99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99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99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99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087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2017058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=""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=""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=""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=""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=""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=""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=""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=""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=""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=""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=""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=""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=""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=""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=""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=""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=""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=""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=""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=""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=""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=""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=""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14B381-85A8-4D04-8722-3044AA2B3CA2}"/>
</file>

<file path=customXml/itemProps2.xml><?xml version="1.0" encoding="utf-8"?>
<ds:datastoreItem xmlns:ds="http://schemas.openxmlformats.org/officeDocument/2006/customXml" ds:itemID="{8780F3A1-6B9A-44B5-98FE-61A373B4B878}"/>
</file>

<file path=customXml/itemProps3.xml><?xml version="1.0" encoding="utf-8"?>
<ds:datastoreItem xmlns:ds="http://schemas.openxmlformats.org/officeDocument/2006/customXml" ds:itemID="{B2DAD5CC-0FD6-4478-B7C7-C1E4694701C1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120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Teacher</cp:lastModifiedBy>
  <cp:revision>4</cp:revision>
  <dcterms:created xsi:type="dcterms:W3CDTF">2020-04-28T14:21:42Z</dcterms:created>
  <dcterms:modified xsi:type="dcterms:W3CDTF">2020-04-30T11:43:18Z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0x0101005D8189736D4A604FA52893B1CC172FEA</vt:lpwstr>
  </property>
</Properties>
</file>