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24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36.xml" ContentType="application/inkml+xml"/>
  <Override PartName="/ppt/ink/ink42.xml" ContentType="application/inkml+xml"/>
  <Override PartName="/ppt/ink/ink40.xml" ContentType="application/inkml+xml"/>
  <Override PartName="/ppt/ink/ink39.xml" ContentType="application/inkml+xml"/>
  <Override PartName="/ppt/ink/ink38.xml" ContentType="application/inkml+xml"/>
  <Override PartName="/ppt/ink/ink41.xml" ContentType="application/inkml+xml"/>
  <Override PartName="/ppt/ink/ink37.xml" ContentType="application/inkml+xml"/>
  <Override PartName="/ppt/ink/ink43.xml" ContentType="application/inkml+xml"/>
  <Override PartName="/ppt/theme/theme1.xml" ContentType="application/vnd.openxmlformats-officedocument.theme+xml"/>
  <Override PartName="/ppt/ink/ink35.xml" ContentType="application/inkml+xml"/>
  <Override PartName="/ppt/ink/ink17.xml" ContentType="application/inkml+xml"/>
  <Override PartName="/ppt/ink/ink18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8.xml" ContentType="application/inkml+xml"/>
  <Override PartName="/ppt/ink/ink23.xml" ContentType="application/inkml+xml"/>
  <Override PartName="/ppt/ink/ink22.xml" ContentType="application/inkml+xml"/>
  <Override PartName="/ppt/ink/ink21.xml" ContentType="application/inkml+xml"/>
  <Override PartName="/ppt/ink/ink19.xml" ContentType="application/inkml+xml"/>
  <Override PartName="/ppt/ink/ink20.xml" ContentType="application/inkml+xml"/>
  <Override PartName="/ppt/ink/ink16.xml" ContentType="application/inkml+xml"/>
  <Override PartName="/ppt/ink/ink15.xml" ContentType="application/inkml+xml"/>
  <Override PartName="/ppt/ink/ink14.xml" ContentType="application/inkml+xml"/>
  <Override PartName="/ppt/ink/ink29.xml" ContentType="application/inkml+xml"/>
  <Override PartName="/ppt/ink/ink30.xml" ContentType="application/inkml+xml"/>
  <Override PartName="/ppt/ink/ink34.xml" ContentType="application/inkml+xml"/>
  <Override PartName="/ppt/ink/ink33.xml" ContentType="application/inkml+xml"/>
  <Override PartName="/ppt/ink/ink32.xml" ContentType="application/inkml+xml"/>
  <Override PartName="/ppt/ink/ink31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9.xml" ContentType="application/inkml+xml"/>
  <Override PartName="/ppt/ink/ink8.xml" ContentType="application/inkml+xml"/>
  <Override PartName="/ppt/ink/ink7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27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0" r:id="rId26"/>
    <p:sldId id="301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5" d="100"/>
          <a:sy n="75" d="100"/>
        </p:scale>
        <p:origin x="-1152" y="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5 207 22,'0'-25'16,"0"7"7,0 5-9,0 4-7,0-7 4,0 11 3,0-1 3,0 1 8,0-3 14,0 6-6,0-2-5,0 4-12,0 0 4,0-2 4,0 2-16,0-5 5,0 5 1,0-1 12,0-12 0,0 4-10,0-6-11,0-4 5,0 1 3,0 9-3,0 3 0,0-1-3,0 7 1,0-6-4,0 6-3,0 0-1,0 0-3,0 0-1,0 13-6,0 33 4,0 30 6,0 20 3,0 4-3,0 11 0,0 8 0,0 1 0,11 1-1,10 6 2,-9 1 2,3-2-2,-9 6 0,2-9-1,-5-10 0,0-1 0,0-7 0,-3 3 0,3-7 0,-3-9-1,4-3 1,4-13 0,1-11 0,-1-8-1,-2-10-2,-3-1 3,-3-4 2,0 5-2,0-7 0,4-7 0,-1 4 0,5-10 0,-2 5-2,3-5 0,-1-3 0,-1-2 2,-4-7 1,3 0-1,2-2 0,-5-4 1,4 12-1,-4 0 0,5-5 0,-8 8 1,6-2 0,-3-9-1,-3-1 2,3-5-2,-3-6 0,0 3 0,0-4 0,0 0 2,0 3-1,0-3 2,3 0-3,-3 0 5,0 0-4,0 0 0,0 0 2,5 0-3,-5 0 0,3 0-1,-3 0 2,0 10-1,7 10 0,-1 17 0,5 12 3,-5 12 1,2-9 0,-5-11-3,1-12 0,-1-15 0,-3-6 0,3-4 1,-3-4 2,0 0-3,3 0 1,-3 0-2,0 0-12,0 0 6,0-31-73</inkml:trace>
  <inkml:trace contextRef="#ctx0" brushRef="#br0" timeOffset="1">-8880 743 28,'-6'-4'20,"6"2"12,0 2-6,0-3-11,0 0 0,0 3-4,0 0 10,0 0 3,0 0-1,0 0 2,0 0-11,-7 0-8,-1 0 4,-1 0-5,-5 0-5,1 0-1,-1 0 1,4 0 4,6 0 5,4 0 2,-4 0 8,4 0-5,0 0-6,0 0-3,0 0-4,0 0 1,0 0-2,0 0 0,0 0 0,0 0 8,0 0 4,15-3 2,26-12-4,27-4 4,30-2-11,22-4-3,16 13 2,14-3-2,13 5 1,18 2-2,9-8 1,16 2 0,21-3 0,15-4 0,6 0 0,8-9 1,-14 4-2,-3-2 1,-1 1-3,-2 3 3,2 5 0,-7 0 1,1 3 0,-1 2 2,1-9 1,-7 9-4,-10-5 0,-15 4 0,-8-7-3,-12 1 2,-6 1-1,-7-2 3,-10 0-1,-4 10 5,-3 1-5,-3 1 2,-5 4-1,2-4 0,2-2-1,4 6 1,0-4-1,0-1 0,-11 1 0,-12-3 0,-15 5 0,-10-1 1,1 3 2,2 2-1,4-5 1,8 4-1,-5-2-2,-11-2 0,-11 9-1,-16-3 1,-12 3 4,-12 0 2,-2 0 11,-10 0-6,0 0-2,-5 0-2,-1 0-2,-12 0-4,-4 0 3,-8 0-2,-5 0 0,-3 0 0,0 0-2,0 0 0,0 0-9,0 0-5,-35 0-12,-33 0-65,-35 5-185</inkml:trace>
  <inkml:trace contextRef="#ctx0" brushRef="#br0" timeOffset="2">-8989 788 140,'0'0'62,"0"0"-53,0-2 11,0-15 25,-6 6-15,2 8-9,4-1 0,0 4 2,0-5 3,0 2 2,0 3-9,0 0-4,0 0 1,0 0-7,0 0-2,0 0-3,0 0-3,0 0-1,0 0-1,0 0-1,0 3-1,-3 37-1,-5 21 4,-4 21 4,-6 16-3,4 10 0,1 11-1,-1 13 3,0 13-3,1 8 0,2 16-2,2 17 4,-5 5 0,4 11-2,-1-13 1,-2-14-1,2-12 0,-1-1-3,-2-11 3,4-13 0,-4-13 2,3-21-2,1-3 1,-1-24-1,5-11 0,0-21 1,6-28-3,0-2 4,0-11-2,0-1 2,0 1-2,0-4 2,0 0-2,0 0-2,0 0-1,0 0-5,0 0-6,0 0-8,0-4-31,0-35-101</inkml:trace>
  <inkml:trace contextRef="#ctx0" brushRef="#br1" timeOffset="3">-9223 4016 13,'0'0'17,"-5"-12"-12,2 6 21,3-1-2,-3 6-19,3-4 7,0 5-3,-3-6 3,3 3 9,0 3 0,0-4-8,0 4-7,0 0 2,0 0-2,0 0 0,-3 0-3,-1 0-2,4 0 2,0 0 2,0 0 4,0 0 1,0 0-2,0 0 2,0 0 4,0 0 0,0 0-1,0 0-5,0 0-1,0 0 0,0 0 0,0 0 2,0 0 0,0 0 4,0 0-4,0 0-4,0 0 4,0 0 3,0-1 0,0-10-3,0-4 3,0-2-9,7-9-1,2 6 0,2-5-1,-1 2 0,7-3-1,-3-2 0,2 1 1,-2-3 2,1-2 2,2 2-4,-4-4 7,4 7 2,0-8-9,7-3 1,3-2-2,3 3 2,2-3-3,1-4 2,2 6-1,-5-3 0,1 1 0,-4 3 4,-3 4-4,0-1 0,-7 1 1,7-2-1,-1 3 1,4 0-1,5-2 0,-2 4-1,1 2 1,0-3 0,-1 1 0,7-10 1,5-1 2,5 0-3,-3-7-3,4 7 3,-7-7 3,0 7-3,-3-2 1,0 5-1,-5-1 2,5 5-2,-2 0 1,-1-2 0,3 5-1,-5 1 0,2-5 1,-2 1 0,-1 5 0,-2-2-1,-3 2 0,1 8 0,-4 1 2,3-2 1,-1 4-2,12-1 0,0-5-1,7 5 0,2 0 0,0-2-1,1 4 2,-1-6-1,2 6 1,-1-2 0,8-6 0,9 2-1,0 7 0,8-3 2,-2 0-2,0 3 0,8-2-1,-2 6 1,6-3 0,-1 1 0,-5-5 0,-1 3-2,-5 2 2,-3-2 0,-6 3 0,-4 3 0,-1 2 0,-1 2 1,5-7-1,-1 4 0,-1 0 1,-4 0-1,-8 6 0,-2 0 0,-1 0 0,3 0 0,-6-1 0,1 3 1,-1 1 1,-2-5-2,5 5 0,5 0-2,5 0 2,-7 0-3,9 0 3,-2 0 2,-2 0-2,-5 0 1,-3 0-1,-3 0 0,7 0 2,6 0-1,7 0-1,7 0 1,5 0-1,1 0 0,5 0 0,-8 0 1,-3 0-2,-6 5 1,-18 0-1,4 1 0,-4 0 1,-3-2 0,6 4 0,9-2 1,1-3-2,1 0 1,-1 0 0,-5 1 0,-5-4-2,-2 3 2,-4 3 0,0-4 2,0-2-2,0 0 0,-1 0 0,1 0-2,-3 4 4,0-4-2,-2 0 0,5 2 1,0 3-1,3 0 0,4-2 0,1 0 1,1 7 0,-2-5-1,-7 2 1,3 0-2,7 1 2,4 1-2,13 0 2,3 3-1,5 0 0,-11-3-1,-12 7 1,-11-7 0,-12 1-1,1-1 0,-1-4 1,11-1 4,0 3-3,0-2 1,1 5-2,-9-6 1,5-2-1,3 4 0,0 0 1,6 4 1,7-2-2,4 0 0,1 3 0,4-3 1,-4 3-2,-4 4 1,-4-4 0,-4 0 0,0 0 1,-2-1-1,4-2 0,-5 3 0,0-3 2,-8 1-2,-1 1 0,-8-1 1,-3-4-1,-4-2 0,-2 10 0,2-7 0,1-3 1,3 7-1,2-4 1,4 2-1,2 2 0,1-2 0,-1 6 0,-8-6-1,-1-1 1,-2 4 0,-1-4 0,4 2-1,3 8 2,8-1-1,-2 9 0,8 1 0,-3 1 0,0 0 0,-8-6 0,0 4 0,-5-7-1,-1 1 1,-4-1-1,4-6 1,3 7 1,3-1-1,-2-4 1,-1 4-1,-3-10 0,-3 1 0,-4 7-1,-8-8 0,3 3 1,-6-3-3,0 3 0,5-4 3,-1 5 0,4 1 1,-1 6-1,1-3 2,3 1-2,-4-1 1,1 3-1,0-4 0,-4 2 0,1-1-3,-2 2 1,1 4 0,1-6 2,6 8 2,1-4 0,1-1 0,-2 1-1,0-8-1,-7-1 0,1-1 0,-5-5 1,2 7-1,-2-2 1,1-2-1,-1 6-1,5-6 1,3 8 0,-4 5 2,4 4-4,-4 1 4,1 0-2,-2-7 0,5 6 0,-4-5 1,1-3-1,-2 0 0,-2-1 1,1 0 0,-2-5-1,-6 5 0,3-7 0,0-4-1,0 6 1,2-3-1,-5 2 1,0 1 0,3 0 1,0-3 1,4 8-1,1-3 0,-2-5-1,-3 4 0,0-2 1,0-2-1,2 6 0,-2-3 0,1 2 2,-1 0-2,0-8 0,0 1 0,0 2 2,2-8-1,-5 0 0,3 0 1,-3 0-2,0 0 8,3 0-3,-3 0 2,3 0 3,-3 0-7,0 0 2,0 0-5,0 0 2,0 0-4,0 0-1,0 3-13,-17 16-46,-57-6-106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1453 841 234,'0'-35'76,"4"11"-74,7 11 32,6-3 7,2 8-40,2-4-1,-1 9 3,-3 3 2,1 0-5,2 30 0,1 21 1,-4 12 2,-7 12-1,-4 0 0,-6 4-2,0-12 0,0-5-2,0-16 0,-9-12 2,-6-10-4,6-12 4,1-12 3,2 0-2,-1-6 10,1-32-6,1-16-4,5-11-2,0-1 2,5-2 0,14 1 2,6 5 8,5 0-5,0 11-3,8 13 2,-3 8-1,-5 12 3,-3 8-6,1 10 0,-9 0-1,7 0 0,1 25 0,-1 12-1,-2 3 0,-10 12 1,-7 3 0,-7-2-1,0-4 2,0-9-2,0-13 1,-3-5-3,-4-8-5,-1-1-7,2-8-6,0-2-41,6-3-45,0 0-7</inkml:trace>
  <inkml:trace contextRef="#ctx0" brushRef="#br0" timeOffset="1">1992 997 9,'0'0'47,"0"-4"-3,0 4-8,-3 0-1,3 0 6,-5 0-8,5 0-3,0 0-1,0-4 0,0 4 1,0-3-2,0 3-8,0 0-2,0 0-8,0 0-1,0 0-2,0 0-7,0 0-2,0 19 2,0 21 0,0 0 4,0 2 1,0 1-4,5-5 0,2-9 0,-1-3 0,2-8-1,-5-6 1,-3-6-1,0-1 1,0-5 0,0 0-1,0 0 0,0 0 0,0 0-1,0 0-1,0 0 0,0 0-5,0 0-6,0 0-18,-11 0-37,-7 0-96</inkml:trace>
  <inkml:trace contextRef="#ctx0" brushRef="#br0" timeOffset="2">2438 423 29,'3'-31'273,"5"15"-263,-5 4 33,0 10 10,1 2-44,-1 17-9,0 57 0,-3 40 1,0 31 10,0 14-4,-21-6-4,9-13-2,12-23 0,0-13-1,6-18 0,32-22 0,3-15 0,6-11-2,4-23-5,-4-6-7,-5-9-4,-8 0-84,-13 0-127</inkml:trace>
  <inkml:trace contextRef="#ctx0" brushRef="#br0" timeOffset="3">2950 1094 290,'10'0'55,"7"-16"-32,10-25-23,8-3 25,-2-14-24,2-1 1,-9-6 5,-8 1 12,-6-1 13,-12-7-13,0 10-8,0 11 3,0 5-7,0 22 12,-3 13-13,0 8-1,-3 3-1,6 0-4,-8 10-5,-2 32-1,-1 16 6,-1 13 3,9 3-3,-1 5 0,4 1-1,0-9 1,0-9-1,10-11 1,7-11-6,7-13 5,-4-2-5,7-9 0,-3-8-5,0-1-26,-7-4-12,-7-3-42,-6 0-81</inkml:trace>
  <inkml:trace contextRef="#ctx0" brushRef="#br0" timeOffset="4">3007 1049 35,'-3'-8'179,"-4"8"-165,7-8 49,0-1 14,0-1-48,13-7-26,19 1 0,9-3-1,-5 1 4,12 4-5,-3 3-1,-5 0-7,1 3-7,-14 6-28,-7 2-40,-8 0-39</inkml:trace>
  <inkml:trace contextRef="#ctx0" brushRef="#br0" timeOffset="5">3310 423 257,'0'-10'44,"0"8"-13,0 2 40,0 0-53,38 0-17,19 30 0,8 31 1,11 23 2,-8 12-2,-3 12 1,-15 6 0,-15-7-1,-18-5-2,-13-11 0,-4-2 0,0 0 0,-24-8 0,-17-3-3,-11-8 2,-8-5-14,-2-12 3,10-13-39,15-10-85,14-19-60</inkml:trace>
  <inkml:trace contextRef="#ctx0" brushRef="#br0" timeOffset="6">-1 120 42,'10'-22'129,"-7"-5"-26,-3 11-74,0 0 16,0 5 8,0 7-24,3 1-5,2 0 3,-5-2-1,3 1 0,0 1 0,-3-2 7,0 1-2,3 4-1,-3 0-6,0 0-12,0 0-8,0 0-4,7 18-10,1 38 1,4 20 9,6 31 5,-4 14-1,-1 6-3,-6 6 2,0-8-3,-4-25-1,0-23 0,-3-17 1,0-27 0,3-12 0,-3-15-2,0-6 2,0 0 0,5 0 2,1-33 4,9-31-6,4-14-2,9-2 2,-1 16 0,0 12-3,4 8 3,3 12-6,7 1 6,6 16-4,0 7 3,-2 8 0,-7 11-4,-7 41 1,-7 19 2,-11 8 0,-13 4 2,0-5 0,-30-6 1,-18-10 1,-7-11-1,-7-10 0,5-12 1,2-10-1,11-13 2,14-6-2,9 0 3,7 0 1,1-6-5,5-21-4,-1-2-12,3 8-21,1 7-18,2-2 2,0 8-9,-1 4-38,4 0-136</inkml:trace>
  <inkml:trace contextRef="#ctx0" brushRef="#br0" timeOffset="7">749 481 476,'0'-16'39,"3"8"4,-3 8 47,0 0-51,3 0-30,-3 0-9,0 0-6,0 0-8,0 0-29,0 8-80,0 21-74</inkml:trace>
  <inkml:trace contextRef="#ctx0" brushRef="#br0" timeOffset="8">831 822 418,'0'0'45,"0"0"-24,0 0 28,3 0-32,0 0-12,0 0-3,8 12-2,2 18 11,1 20 22,-4 1-5,-2 3-16,-8 2-7,0-5-3,0-7-2,0-6-2,0-17 0,0-9-4,0-5-7,0-7-25,0 0-38,-24-7-34,-11-30-252</inkml:trace>
  <inkml:trace contextRef="#ctx0" brushRef="#br0" timeOffset="9">1253 1216 39,'-10'0'100,"2"0"-99,5 0 5,3-6-1,0 4 10,0 2 4,0 0-3,0 0 8,0 0 5,0 0-3,0 0-7,-3 0-5,3 0 1,0 0 3,0 0-5,0 0 0,-3 0 1,3 0 5,0 0-1,0 0-5,0 0-3,0 0-7,0 0-3,0 7-4,-8 22-5,-8 17 8,-4 0-4,-9 6-9,5-3-38,1-15-128</inkml:trace>
  <inkml:trace contextRef="#ctx0" brushRef="#br0" timeOffset="10">4448 908 253,'21'-18'146,"14"-5"-144,15-2 2,15 2 11,9 6-14,2 2-1,-2 10-4,-15 1-9,-12 4-5,-17 0-44,-15 23-106</inkml:trace>
  <inkml:trace contextRef="#ctx0" brushRef="#br0" timeOffset="11">4534 1208 333,'27'0'67,"48"-7"-54,27-24 28,18-5-31,1-1-10,-4 7-7,-16 17-20,-18 10-87</inkml:trace>
  <inkml:trace contextRef="#ctx0" brushRef="#br0" timeOffset="12">11876-331 111,'3'-23'164,"-3"6"-156,0 12 12,0 5 21,0 0-31,0 0-10,-3 30-7,-31 46 7,-17 29 16,-1 26 7,4 19 4,18 2-10,22-4-8,8-8 2,15-25-11,32-17 2,1-31-4,-4-13 5,-6-19-4,-7-11 2,-7-11-2,-8-5-2,-5-3-2,-8 1-16,-3-6-26,0 0-94</inkml:trace>
  <inkml:trace contextRef="#ctx0" brushRef="#br0" timeOffset="13">12399 68 394,'0'-13'43,"0"8"-21,0 5 29,0 0-30,0 0-21,8 11-2,2 37 1,-2 17 1,-2 15 3,-6-7-1,0 5 1,0-11-3,0-5-2,0-17 2,-11-8-8,8-25-7,3-5-12,0-7-58,28 0-86</inkml:trace>
  <inkml:trace contextRef="#ctx0" brushRef="#br0" timeOffset="14">12832 356 347,'0'0'92,"0"-4"-84,8 1 28,8-3-15,22-10-14,13 2-3,21-1-4,6 4-8,4 6-9,0 5-57,-4 0-184</inkml:trace>
  <inkml:trace contextRef="#ctx0" brushRef="#br0" timeOffset="15">13623 708 282,'0'0'33,"0"0"-22,20-15 54,29-15-37,14-10-27,7-11 16,-5 9-6,-8-13 14,4-4-1,-7-5-19,-2-6 2,-8-7 0,-14 0 1,-1-1-2,-13-3 9,-5 17-4,-2 18 0,-6 22 10,-3 13-5,0 8-8,0 3-8,0 0-5,0 11-3,0 41-2,-15 14 10,0 23 5,9 0-5,3-5 2,3-2-2,0-5 0,0-10-2,24-8-13,15-10-3,10-9-22,-5-22-26,-3-3-37,-4-15-87</inkml:trace>
  <inkml:trace contextRef="#ctx0" brushRef="#br0" timeOffset="16">14073 303 323,'-14'-5'40,"11"1"9,3 1 15,0-15-29,55-1-5,22-11-30,20 2-4,7 4 3,-4-1-2,-5 13-33,-7-3-35,-12 8-94</inkml:trace>
  <inkml:trace contextRef="#ctx0" brushRef="#br0" timeOffset="17">14486-571 364,'56'0'15,"27"49"-6,26 39 15,3 36 0,-6 29-13,-15 19 2,-26 22-5,-36 20 0,-29 15-5,-76 9-3,-66-9-5,-56-18-7,-34-12-49,-27-25-112</inkml:trace>
  <inkml:trace contextRef="#ctx0" brushRef="#br0" timeOffset="18">15167-708 114,'3'0'85,"-3"0"-44,0 0 18,0 0 5,3 0-27,-3 0-7,3 0-8,2 0-7,-5 0 4,3 0-6,-3 0-2,0 0 2,0 0-7,0 0 2,0 0-4,0 0-3,3 0-2,7 21-6,4 19 7,7 14 6,-7 0-5,-2-3 1,-1 3-2,-7-19 0,-1-11-1,-3-8 1,0-13 0,0-3 3,0 0-3,0 0 5,0 0 0,3 0-1,3-19 25,5-22 0,7-12-28,9-8 0,3 8-1,1 11 2,6-4-2,-3 12 4,1 3-4,-2 10 0,-9 8 0,-7 7 0,-7 6-3,-2 0-1,-2 0-3,11 24 2,1 20 4,-5 11 2,-2 5-1,-5-4 2,-3-1-2,0-5 3,0-12-3,-3-8-3,0-6 3,0-6-8,0 4 2,0-9-9,0 7-23,0-4-6,0 2-27,5-6-33,1-7-26</inkml:trace>
  <inkml:trace contextRef="#ctx0" brushRef="#br0" timeOffset="19">16131-386 268,'6'-8'112,"2"0"-108,1 2 35,9 1-5,15-8-16,11 5-13,12 0-5,2 2-2,-1 4 1,-2-5-9,-1 7-8,-10 0-24,-6 0-74,-3 0-28</inkml:trace>
  <inkml:trace contextRef="#ctx0" brushRef="#br0" timeOffset="20">16908-601 274,'4'0'104,"-4"0"-90,0 0 21,0 0-14,0 8-21,0 24 2,0 11 6,3 11 14,3 2-5,8-12-16,-1 1 1,1-13-2,3-10 0,-10-6-3,-1-2-3,-6-14-15,0 0-28,0 0-53,0 0-23</inkml:trace>
  <inkml:trace contextRef="#ctx0" brushRef="#br0" timeOffset="21">17006-897 133,'11'-35'340,"-7"18"-324,-4 10 41,0 3 12,0 4-26,3 0-17,-3 0-26,0 0-1,3 0-10,-3 0-34,0 0-105,-41 0-327</inkml:trace>
  <inkml:trace contextRef="#ctx0" brushRef="#br0" timeOffset="22">6376-165 108,'-17'0'103,"8"-3"-85,-2-13 34,7 10 16,4 6-34,0-5-16,0 5 8,0 0-1,0 0 1,0 0-4,0 0-14,0 0 0,0 0-4,8 0-4,13 32-5,9 25 5,11 18-2,-8 11 2,-4 3 0,-6 3-1,-10-1 1,-5-2 0,-8-6 0,0-18-2,0-19 0,-11-19 2,4-14-1,4-13 1,3 0 3,0-19 4,0-42 2,0-26-9,3-17-1,21-2 0,3 7 2,5 8 2,-2 14-3,4 19 2,-4 9 2,5 22-3,-2 14 1,2 13-2,-5 0-3,-3 6 2,5 34-3,-5 16 4,-7 1 2,-3 1 0,-10-6-2,-1-12 0,-6-6 0,0-8-2,0-16 4,0-6-2,0 3 0,0-7-9,3 0 0,-3 0-9,0 0-15,0 0-8,0 3-18,-27 13-40,4 10-27</inkml:trace>
  <inkml:trace contextRef="#ctx0" brushRef="#br0" timeOffset="23">7668 635 38,'8'-44'350,"-5"-1"-335,3 11 3,-3 3 21,0 7-29,-3 12-5,0 8 0,0 4 1,0 0-1,0 0-5,-15 31-4,-34 32 4,-12 33 1,-3 14 3,12-2-3,22-13 2,18-9-1,12-19-2,18-11 0,50-13 1,20-24 2,21-18 5,-3-1-7,-14 0 0,-24-8-1,-27-3-8,-24 10-1,-14 1-28,-3 0-12,-30 0-88,-34 0-125</inkml:trace>
  <inkml:trace contextRef="#ctx0" brushRef="#br0" timeOffset="24">6990 193 58,'0'-3'80,"0"-3"-63,0 2 53,0 3-11,0-4-32,0-1-7,0 1-3,0 5 11,0-3 1,0 3-2,0 0-6,0 0-6,0 0 2,0 0-6,0 0-3,0 0 1,0 0-7,0 0 3,0 0-2,0 0-2,0 0-1,0 0-4,0 19-4,0 26 8,0 17 2,0 8 1,0 15 2,0 1-3,0-3 0,3-11 2,8-16-4,-2-23 4,-1-17-4,-1-9 1,-7-7 0,0 0 2,0 0 15,0 0-7,0 0-6,0 0-5,0 0-7,-4-16-22,-19 7-71,-18 3-125</inkml:trace>
  <inkml:trace contextRef="#ctx0" brushRef="#br0" timeOffset="25">8543 1059 326,'3'0'78,"-3"0"-71,0 0 36,5 0-27,-2 19-16,4 18 0,-4 18 0,11 1 18,-5-1-6,-1-3-10,2-6-2,-7-11 2,-3-12-2,0-8 0,0-11-4,0-4-6,0 0-17,0 0-44,0-12-97</inkml:trace>
  <inkml:trace contextRef="#ctx0" brushRef="#br0" timeOffset="26">8458 712 275,'-3'-49'200,"0"17"-196,-1 11 29,4 15 16,0 3-39,0-1-10,0 4-7,0 0-15,0 7-33,-11 24-109</inkml:trace>
  <inkml:trace contextRef="#ctx0" brushRef="#br0" timeOffset="27">9610 619 31,'-11'0'45,"1"0"-13,7 0 1,3 0 14,0 0-8,0 0-6,0 0 2,0 0 5,0 0-5,0 0-9,0 0-9,0 0 0,0 0 2,0 0 2,0 0 1,0 0-1,0 0-3,0 0 5,0-18-2,0-13-10,13-12-9,7-6-2,1-10 1,7-11 0,6-11-1,0-13 1,3-4 2,-2 3-3,-5 6 0,-7 10 0,-9 17 8,-7 17 0,-7 12-2,0 14 1,0 11-6,0 8 4,0 0-5,0 0-7,0 14 1,-21 40-5,-15 29 11,-5 19 2,6 12 0,15-4-2,16 3 2,4-9-1,0-17-1,15-12 0,11-13-3,6-22 1,-2-13-7,3-11 0,-1-16-2,1 0-1,-4 0-30,-9-10-29,-10-8-12,-10-7-70</inkml:trace>
  <inkml:trace contextRef="#ctx0" brushRef="#br0" timeOffset="28">9321 238 281,'-3'-2'64,"3"-1"-29,0 3 32,0-5-22,20-18-12,51-8-9,45-11-21,31-7-3,9 3 0,-6 0-3,-14 16-12,-27 14-57,-20 3-128</inkml:trace>
  <inkml:trace contextRef="#ctx0" brushRef="#br0" timeOffset="29">10512-472 29,'0'0'13,"4"0"-5,0 0 18,-1 0 17,-3 0-12,0 0-9,0 0 21,0 0 6,4 0-3,-4 0-6,0 0-9,0 0-3,0 0 0,0 0-12,0 0 1,3 0 0,-3 0-6,3 0 1,0 0-4,0 0 7,2 0 2,4-10-3,12-5 1,9-6-6,11-3-8,3-6-1,-3 1 0,-6 2 0,-5 2 3,-6-1-1,-3 4-2,-7 0 0,-5 0 0,-1 10 1,-8 1 1,0 11 0,0 0 3,0 0-5,0 0-2,0 0-2,0 0-3,0 0 2,0 11-5,0 8 10,0 2-2,0 3 2,0-5-1,6 6-1,4-4 0,-2-5 1,1 5 0,2-13-5,-4 4-1,-4-5-24,3-4-7,2-3-15,-2 0-11,4 0-49,4 0-16</inkml:trace>
  <inkml:trace contextRef="#ctx0" brushRef="#br0" timeOffset="30">10904-960 334,'-6'-15'62,"3"1"-54,3 3 56,-3 3-28,3 5-19,0 3-2,0 0-15,0 0 0,0 0-8,-5 0-21,2 0-68,-15 11-146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12437 2081 378,'21'-4'53,"-10"-8"-49,-2 12-4,9 0 3,9 34-2,4 18 4,-1 16-4,-6 7 0,-7 9 3,-7 5 4,-2 0-1,-8-9-5,0-18 1,0-21 0,0-12-3,0-14 0,0-11 0,0-4 0,0 0 14,0 0 20,0-35 4,0-23-21,0-16-15,16 1 4,7-5 4,6 8 2,1 6 5,8 2-1,3 10-5,3 7-6,3 12-3,-5 7 1,-1 18-2,-5 8-1,2 0 0,6 5 0,-3 32 0,-3 15 0,-11 17-3,-6 13 3,-15 3 0,-6 8 0,0-8 4,0-4-4,-21-18 1,-2-13-1,2-15 0,9-16 1,0-9-1,12-7-4,0-3 4,0 0-6,0 0-10,0-16-33,15-11-24,18 3-5,11-4-49,8 1-96</inkml:trace>
  <inkml:trace contextRef="#ctx0" brushRef="#br0" timeOffset="1">13763 2308 319,'0'-28'49,"3"16"5,1 9 14,-4 3-34,3 0-7,-3 0-11,3 3-16,2 39 4,-2 14-2,3 17 31,-3 4-21,1-6-3,3-1-3,0-15-2,7-6-4,-5-13-3,3-6-2,-6-12-18,-3-4-66,-3-1-68</inkml:trace>
  <inkml:trace contextRef="#ctx0" brushRef="#br0" timeOffset="2">13828 3131 211,'0'3'274,"0"-3"-247,0 0 10,0 0 36,0 0-21,0 0-15,3 0-21,-3 0-11,0-5-5,0-12-8,-17-1-107,-34-9-100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10846 4765 79,'0'18'143,"0"1"-110,0-9-12,0-9 16,5 4-12,4 1-9,2-6 3,-5 0 1,1 0 8,-4 0-3,2 0-9,-2 0 0,6 0-5,12-6 3,9-25-7,8-9-6,3 1-1,-3-8 0,-8 0 2,-3-2-1,-7 4-1,-2 2 0,-7 3 6,-5 7-5,-6 6-1,3 5 1,-3 14-1,0 3 6,0 5-4,0 0-1,0 0-1,0 0-1,0 0 0,0 27 1,-9 10 0,-9 7 1,7 5 0,2-7 2,6-2 0,3-8-2,0-5 0,0-9-1,0-3 0,23-8 2,7-7-1,5 0-1,-2 0-1,-1-7-12,-5-13-20,-7-5-25,-2-3-45,-12-3-75</inkml:trace>
  <inkml:trace contextRef="#ctx0" brushRef="#br0" timeOffset="1">11647 4348 309,'-6'0'52,"6"0"-44,0 0 49,0 4-28,0 2-17,0 0-3,0-1-5,0 3-1,9 0 4,6 11 2,-3 2-4,-1 9 2,-8 8-1,-3 5 1,0 5 5,0 3-6,0-2 0,0-1 3,0-11-5,-3-7-3,3-5-1,0-6 3,0-9-3,0 1 0,0-6 1,0 2-2,3 5 0,1 1-5,7 2-15,-5-3-38,5-3-67,-5 4-146</inkml:trace>
  <inkml:trace contextRef="#ctx0" brushRef="#br0" timeOffset="2">11682 5332 342,'-17'16'87,"-7"-10"-81,3 4 48,7-7-9,11-3-15,3 0-14,0 0-2,0 0-3,0 0-11,0 0-1,0 0-54,-6 0-50,-21 0-303</inkml:trace>
  <inkml:trace contextRef="#ctx0" brushRef="#br0" timeOffset="3">11119 4051 165,'-3'-5'91,"0"-5"-78,3 7 42,0 0-16,0 3-8,0 0-6,-5 0-13,2 0-5,0 18 0,0 7 13,3-1-5,0-8-10,0-4 0,0-8-3,0-4 1,0 0-3,0 0-8,0 0-45,6-4-84</inkml:trace>
  <inkml:trace contextRef="#ctx0" brushRef="#br0" timeOffset="4">10373 3578 124,'0'0'27,"0"0"5,0 0-1,0 0-20,0 0-5,0 0 0,-3 0 1,3 0 7,-3 0 9,3 0-5,0 0-5,0 0-1,0 0-1,0 0-2,0 0-3,-5 0 5,-1 0-4,-8 5 3,-2-3 4,2 2-1,4-1 1,2-3-8,5 0-2,3 4-1,0-4 3,0 0-3,0 0 3,0 0-1,0 0 1,0 0 0,0 0-1,27 0 4,22 0-1,22-4-7,14-3 1,1 0-2,-2 2-6,-9-1-43,-16 6-94</inkml:trace>
  <inkml:trace contextRef="#ctx0" brushRef="#br0" timeOffset="5">12363 4135 194,'10'-10'73,"1"-4"-39,-2-5 30,2-3-10,-8 0-38,4-3-15,-7 10 17,0-2 7,0 4-9,0-3 1,0 5-1,0 1-5,0 2 2,0 4-6,-7 4-5,-1 0-2,-1 0 1,-15 28-2,-3 14 2,-7 5-2,0 14-4,-21 55-3,-10 43 8,-3 16 24,30-7-13,38-57-10,18-26 0,40-16 1,-7-9 0,-1-7-2,6-14 1,5-17 3,-1-10-4,-4-9 2,-12-3-2,-20 0-5,-13 0-1,-11 0-11,0 0-1,0-10-9,0-17-48,0-9-57,0-2-79</inkml:trace>
  <inkml:trace contextRef="#ctx0" brushRef="#br0" timeOffset="6">12856 4444 224,'0'-13'31,"0"-8"-16,0 15 49,0 3-30,0 0-25,0 3 2,0-3 8,0-4 8,0 4-8,0-2-2,0 2-6,0-5-2,-3 3 4,0-7-4,3 7 0,0-2-2,0 1-2,0 6 0,0 0-2,0 0-2,0 0-1,0 0 1,0 0-2,0 0 1,0 0-5,0 32 3,11 19 0,5 12 2,-5 4 2,-2-1-2,-6-9 1,-3-3-1,0-9 0,0-12-1,0-8 1,0-16-1,0-6 1,0-3 2,0 0 1,0-12 4,0-32-4,8-4-3,13-14 0,-5 2 1,4 1-1,4 0 1,1 5 1,2 8-2,3-1 1,5 14-3,1 6 2,-1 5-1,-5 14 1,-9 1 0,-7 7-1,-5 0 0,5 0-5,7 34 6,-4 9-2,-4 6 2,-2 3 0,-1-5 0,1 2 0,-5-9 1,0-2 0,-1 5-2,-5-5 1,0 2 0,0-7 2,0-3-2,0-5 0,0-6 0,0-7 0,0-2 0,0-5-5,0-5-33,0 0-28,0 0-23,0 0-14,0-26-77</inkml:trace>
  <inkml:trace contextRef="#ctx0" brushRef="#br0" timeOffset="7">5028 3178 385,'0'-3'12,"0"-16"-9,0-3 38,0 19-13,-4 3-28,0 0 0,-5 0 6,-12 32 3,-10 23 8,-9 16 3,-9 18-8,-1 3-8,-4-1-2,5-7-2,16-22 0,9-14-5,16-28-9,8-2-25,0-18-48,0 0-46,0 0-28</inkml:trace>
  <inkml:trace contextRef="#ctx0" brushRef="#br0" timeOffset="8">4646 3381 210,'-18'-10'134,"12"0"-115,3 2 25,3 8 1,0-4-17,0 4-8,6 0-13,29 0-1,13 16-3,10 19 2,5 6-3,2 7-2,5-3 0,-6-2 0,0-12-5,-9-10 0,-8-2-8,-12-14-35,-19 1-43,-16-6-56,0 0-67</inkml:trace>
  <inkml:trace contextRef="#ctx0" brushRef="#br0" timeOffset="9">4567 3583 283,'0'0'20,"0"-5"-10,0 5 21,25 0-18,23 0-1,13 0-8,10 0 1,-3 0-4,0 5 1,-3-5-2,-7 0-5,-13 2-24,-18-2-96</inkml:trace>
  <inkml:trace contextRef="#ctx0" brushRef="#br0" timeOffset="10">4817 3117 240,'0'-10'65,"0"10"-26,0 10-4,0 51-35,3 28 29,20 18 10,-2 3-22,0-2-1,2-14-7,-2-6-9,2-17 0,-2-13-6,3-14-17,3-17-80,1-17-213</inkml:trace>
  <inkml:trace contextRef="#ctx0" brushRef="#br0" timeOffset="11">5958 3131 436,'3'-14'33,"-3"4"-32,3 10 20,14 0-19,7 31-2,14 40 0,-5 26 2,-1 16 0,-15-3 0,-11-10 4,-6-6-4,0-26-2,0-19 2,-9-10-2,-12-23-2,-4-13 2,-2-3 1,-3 0 4,7-42-1,5-23-3,15-14 2,3-15-3,21 3 0,26 2 1,7 16-1,4 14 2,4 25-2,-8 20 1,1 14 2,-5 2-3,-8 54-3,-5 21 2,-13 5 1,-14 2 4,-7-6 1,-3-13-3,0-11-2,0-14 0,0-8-6,0-11-9,0-6-47,14-2-109</inkml:trace>
  <inkml:trace contextRef="#ctx0" brushRef="#br0" timeOffset="12">7348 3604 353,'0'-31'30,"0"6"-29,-4 4 35,-20 15-24,-17 6-6,-10 0 3,-14 35-6,-2 19 9,5 8 14,11-1-10,20 2-5,24-3-6,7-2-2,4-10 0,37-4 8,17-10-6,4-7-2,9-2 2,-3-14-5,-7-3 2,-10-6-2,-16-2-1,-15 0-1,-13 0-3,-4 0-3,-3-13-25,3-6-58,11 0-90</inkml:trace>
  <inkml:trace contextRef="#ctx0" brushRef="#br0" timeOffset="13">8990 3577 389,'21'1'63,"15"-1"-58,32 0 3,5-14-8,4 2-2,-1-3-6,-8 7-20,-11 6-21,-13 2-26,-15 0-85</inkml:trace>
  <inkml:trace contextRef="#ctx0" brushRef="#br0" timeOffset="14">7841 3368 475,'-26'-24'23,"8"14"1,9 5 34,4-5-38,5 7-15,0 3-5,0 0-14,0 0-19,17 13-52,1-1-232</inkml:trace>
  <inkml:trace contextRef="#ctx0" brushRef="#br0" timeOffset="15">7883 3793 212,'0'0'217,"0"0"-203,0 7 5,0 24 9,0 17-3,0 6-1,0 0-12,0 5-2,0-5-1,0-3-7,0-3-1,0-2-1,0-11-5,-7 0-2,-13-8-5,5-5-30,3-20 3,12-2-48,0 0-96</inkml:trace>
  <inkml:trace contextRef="#ctx0" brushRef="#br0" timeOffset="16">8997 3877 363,'0'0'63,"0"0"-43,65 0 36,29-21-37,33-2-18,2 5-1,-5-1-20,-23 2-102</inkml:trace>
  <inkml:trace contextRef="#ctx0" brushRef="#br0" timeOffset="17">13790 4603 254,'0'0'91,"0"0"-81,0 0 58,0 0-29,0 0-31,0 0 0,11 0 0,5 0-2,16 0 1,1 0-5,8 0 2,-3-7-2,-5-1-2,5-7 0,0 7 0,-5-3 0,-1 4-11,-5-1-41,-1 5-73,6-3-128</inkml:trace>
  <inkml:trace contextRef="#ctx0" brushRef="#br0" timeOffset="18">14707 4418 56,'0'-4'209,"0"0"-170,0 0 25,0 4 2,0 0-31,0 0-16,0 0-8,0 0-2,0 0-6,0 0-1,0 4-2,0 23-1,0 12 1,0 5 4,0 5 1,0-4 2,0-1-2,0 0 0,0-14-2,0-5-2,0-2-1,0-1 0,0 3-2,0-13 2,0-3 0,-3-4 0,3-5 0,0 0-7,0 0-24,0 0-21,-3-29-57,-9-12-152</inkml:trace>
  <inkml:trace contextRef="#ctx0" brushRef="#br0" timeOffset="19">14672 4207 289,'5'-16'48,"1"2"-43,-3 2 28,7 3-20,-10-1-9,5 10-2,-5 0-2,0 0 2,0 0-2,0 0 0,0 0 0,0 0 0,0 0 0,6 0 0,0 0 0,2 0 0,-5 0 5,-3 0-2,0 0 3,0 0 2,0 0 3,0 0 0,0 0-7,0 10-4,0-7-3,0 0 3,0 4 0,0-6 3,0 6-3,0 2-4,0-9-24,7 0-54,2 0-149</inkml:trace>
  <inkml:trace contextRef="#ctx0" brushRef="#br0" timeOffset="20">14934 3807 312,'0'15'29,"0"19"-26,21 17-3,23 23 10,18 18 4,14 9-2,-2 13-4,0 2 12,-12 5-6,-21 0-9,-30 8 0,-11 3 1,-73 5-4,-51 6-2,-44-14 6,-26-5-6,-18-19-8,-9-24-76,-10-25-178</inkml:trace>
  <inkml:trace contextRef="#ctx0" brushRef="#br0" timeOffset="21">15677 4092 231,'0'0'77,"0"0"-74,-3 0 9,0 0 28,3 0-24,0-7-11,0 7 7,0 0 12,0 0-4,0 0-1,0 0-4,0 0-6,0 0 1,0 0 2,0 0-3,0 0 0,0 0-6,0 0 1,0 0 1,0 0-5,0 0 1,0 0-1,0 22-3,0 27 3,0 18 0,0 16 3,6 6-3,2-4 2,-8 0-2,0 3 0,0-9 1,0-12 3,0-8-4,0-16 1,0-12-1,0-13 1,0-10 0,3-8-1,0 0 2,1 0 1,-1 0-3,5 0 0,1-24-25,5-3-49,-4 5-104</inkml:trace>
  <inkml:trace contextRef="#ctx0" brushRef="#br0" timeOffset="22">15654 5445 242,'0'0'40,"0"0"-37,0 0 38,0 4-21,0-4-20,0 0 1,0 0 1,0 0 12,0 0 16,0 0 7,0 0-19,0 0-10,0 0-5,11 0-3,12-4 0,1-1-4,-11 5 4,-5 0-1,-8 0-1,0 0-1,0 0 2,0 0-3,0 0 1,0 0 3,-15 0 0,6 0 6,1 0-5,8-3 5,0-7-1,0 1-4,0 1-1,0 2 2,5-1-1,-2 4-1,3 3 0,4 0 0,1 0-3,3 0 1,-8 0 1,1 0 0,-7 10-1,0-10 2,0 0-1,0 1 1,0-1 0,0 7-6,0-7-45,0 0-150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4:29.88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10009-2901 178,'-14'-44'67,"4"9"-48,6 0 18,4 11 27,0 5-41,0 3-3,0 3-9,14-1-4,8 8-1,6 1-3,4 5 1,1 0 0,-5 3-4,-2 11 0,0 9 3,-4 4-3,-5-4 0,-4 3-3,-5-1 3,-8 4 0,0 7 0,0-5 6,-24 3 1,2-5 0,-5-2-3,-1-5-3,4-4 0,4-4 0,5-11 5,7 2-5,6-5-1,2 3 4,0-1-4,0 0-6,0-2-5,-5 0-15,-3 0-59,4 0-89</inkml:trace>
  <inkml:trace contextRef="#ctx0" brushRef="#br0" timeOffset="1">10063-2855 256,'-13'-3'75,"8"2"-74,5-8 12,0-3 13,0 10-6,0-1 12,0 3-2,0 0-5,0 0-13,0 0 1,0 0 1,0 0 0,-2 0-4,0 0-6,2 0-1,-4 0-3,4 17-5,0 21 4,0 25 1,0 19 6,4 5-1,2-1-3,2-13-2,0-12 1,-4-11-2,-2-16 1,4-2 0,-6-11-1,2-13-1,-2-5-2,0-3-3,0 0-5,0-6-29,3-24-10,-1-10-78,3-10-86</inkml:trace>
  <inkml:trace contextRef="#ctx0" brushRef="#br0" timeOffset="2">10536-2452 233,'-26'0'101,"-1"9"-97,-3 6-4,3 13 6,4 1-5,5 3 2,6 7 8,8-1-1,1-1-6,3-5 1,0-7-5,0-7-3,0-6 1,0-6-7,7-3-2,5-3 11,6 0 10,3 0-6,1-3 10,-3-15-10,1 0 4,-7-2-5,-3 1 1,-3-3-2,-2-2-2,1-3 3,0 1-1,-2-1-1,-2 8 0,-2 5 0,0 6-1,0 6-1,0 2 1,-2 0 7,-22 0-7,-5 0-14,2 0 8,6 0-11,12 0-32,7 0-28,2 0-11,0 0-52</inkml:trace>
  <inkml:trace contextRef="#ctx0" brushRef="#br0" timeOffset="3">10872-2183 303,'0'0'35,"0"3"-31,0 0 27,0 9-21,0 8-10,0 10 20,0 5 15,0 3-23,0-4-9,-19 4-2,-3-7-2,-5 0 0,0-11-10,1-9-13,9-3-116</inkml:trace>
  <inkml:trace contextRef="#ctx0" brushRef="#br0" timeOffset="4">16451-2620 334,'16'-17'51,"6"1"-40,3 3-4,7 2-3,3 3-4,4 4 1,1 4-1,-5 0-1,-5 0-12,-13 0-8,-6 12-37,-11 10-75</inkml:trace>
  <inkml:trace contextRef="#ctx0" brushRef="#br0" timeOffset="5">16493-2366 265,'0'0'26,"0"0"27,23 0-8,14-8-18,13-6-25,3 6-2,-1-3-22,-10 1-119</inkml:trace>
  <inkml:trace contextRef="#ctx0" brushRef="#br0" timeOffset="6">17098-2752 99,'0'-15'169,"0"0"-148,0 4 25,10-2 6,12 2-34,14-2-10,3 4 5,1-2-12,-3 3 6,-12 7-5,-8 1 1,-9 0-1,-6 0-2,-2 29-2,-2 13-7,-30 8 2,-18 1 7,-5-6 3,7-11 6,12-11-3,16-7 2,15-8-8,5-4 0,0-4-4,0 2-3,25 3 3,7-2 4,10-3 7,-4 6-2,-6 2-2,-5-3-2,-9 6-1,-6 8 0,-7 7 0,-5 7-4,0-1-1,-32 4 2,-16-7 3,-12-4 3,2-6 3,2-3 2,11-5-8,13 1-8,8-11-20,6-1-138</inkml:trace>
  <inkml:trace contextRef="#ctx0" brushRef="#br0" timeOffset="7">15984-2728 305,'2'-3'102,"-2"0"-100,0 3 15,0 3-14,0 30-3,0 10-9,0 10 9,0 2 6,0-12-3,0-2-1,0-7 2,0-12-4,0-3 0,0-13-1,0-2 1,0-4 0,0 0 1,0 0 8,0 0 4,0-10 14,5-23 2,2-9-11,5-3-18,4 3 0,-1 6 3,0 2-1,0 1 0,2-1 2,0 3-2,1 4-1,2 5-1,-6 4 3,2 9-3,-6 2 0,-6 7-2,-4 0 2,0 0-1,0 0 1,0 7-6,0 24 1,6 12-7,1 6 12,-2 2 1,1-2-1,-4-1 0,-2-4 1,0-4-1,0-1 0,0-8 0,0-1-2,-13-2 1,2-3 1,3-10 0,0 1 0,2-5 0,2-3 0,2-2-4,-2-1 3,2-1-2,2-4-11,0 0-55,0 0-72,6-15-115</inkml:trace>
  <inkml:trace contextRef="#ctx0" brushRef="#br0" timeOffset="8">11379-2661 354,'0'0'30,"0"0"-30,0 24-3,0 17 3,0 16 7,-3 8 1,0-3-8,1-2 3,0-12-3,2-6-2,0-10 1,0-5 1,0-12 0,0-4 0,0-8 0,-2-3 0,2 0 0,0 0 1,-4 0 7,2-23 5,-2-15-11,-1-13-2,5-15 1,0-10-1,0-2 2,0-1 0,5 13 9,7 5-7,0 6 18,0 5-5,3 6-11,2 4-2,1 12-3,-1 5 0,2 9-1,-6 5-1,6-1 1,-2 10 0,3 0-5,4 19 5,-3 18 0,-2 7 3,-6 0-3,-10 3-2,-3 0 2,-3-2 3,-27-4 0,-13 0 2,-1-9-2,-4-10-2,13-6 2,13-13-3,10-3 3,10 0-2,2 0-1,0 0-8,4-14-35,16 1-17,5 2-3,1 8-48,-7 3 0</inkml:trace>
  <inkml:trace contextRef="#ctx0" brushRef="#br0" timeOffset="9">11722-2396 182,'0'3'32,"0"2"-21,0 1 48,0 5-5,0 8-6,0 2 9,0 4-27,0 1-15,0 4-2,-2-1-4,2-2-6,0-7 0,0-10-3,0 0-1,0-8 1,0 0-4,0-2 1,0 0-4,0 0-15,0 0-57,15-6-143</inkml:trace>
  <inkml:trace contextRef="#ctx0" brushRef="#br0" timeOffset="10">12085-2145 405,'0'0'2,"0"13"1,0 4-3,0 9 1,-3 3 1,-14-3 8,-3 1-8,-5 2-2,1-7-6,-4-4-32,6-1-135</inkml:trace>
  <inkml:trace contextRef="#ctx0" brushRef="#br0" timeOffset="11">12538-2508 353,'10'-17'49,"-7"17"-49,-3 0 20,2 0-15,3 7-5,3 29 0,4 17 5,2 12 2,-4-1-7,1 0 4,-6-8-4,-3-14 1,-2-7-4,0-12 6,0-15-6,0 0 3,0-8 0,0 0 2,0-8 2,0-21 7,0-12-1,0-16-8,0-8-2,0-10 0,0-7 0,0-6 4,0-1-1,0 10 0,17 11 4,1 14 1,1 9-4,2 12 0,-6 10 2,0 11-6,-1 1-4,1 10 3,6 1 1,1 0 0,5 13-2,-3 23 1,0 11 1,-10 4 0,-14 1-1,0-4 1,-12-2 1,-25-3 2,-8-5 2,-8-11-4,9-8 0,9-9-1,12-3-1,13-6-4,10-1-4,0 0-27,10 0-46,20 0-145</inkml:trace>
  <inkml:trace contextRef="#ctx0" brushRef="#br0" timeOffset="12">12926-2363 134,'0'0'110,"0"0"-93,0 0 50,0 0-12,10 0-25,12-1-2,10-17-24,9 2-2,1 2-3,0 5 5,-10 2-4,-6 7 2,-7 0-1,-1 0-1,-8 24-1,-3 14 1,-7 6 2,0 7-1,-17 3 3,-18-5 1,-5-9-2,3-11 0,4-8 1,11-7-1,10-13-1,10-1 2,2 0 1,0 0-1,0 0 7,17-4 0,16-14-2,7-4-4,14-3-5,-2 3-4,2 2-4,1 0-32,-5 2-69,-9 0-172</inkml:trace>
  <inkml:trace contextRef="#ctx0" brushRef="#br0" timeOffset="13">13733-2199 271,'0'6'52,"0"13"-49,-6 3 16,-16 7 17,-6 0-15,-4 7-3,-5 0-3,0-3-15,1 3-4,4-4-11,12-10-73</inkml:trace>
  <inkml:trace contextRef="#ctx0" brushRef="#br0" timeOffset="14">14751-2304 237,'6'0'31,"2"0"10,8 0-2,8-2-15,8-9-12,5 0 0,3 0 8,0 3-13,0-1 2,-11 5-1,-6 4-3,-10 0-4,-9 0-1,-4 13-9,0 17 9,-8 7 3,-24 4 11,-9-5-3,0-7-8,8-9 5,16-11-8,15-2-1,2-1-4,0-2 2,28 1 3,1 3 2,-2 0 4,-2-2-4,-7 1-2,-6 7-1,-4 2 1,-3-2-2,-5 2 2,0 5 0,-10-1 2,-25 3 6,-12-6 0,0-3-1,4-3-6,13-4-1,10-5-4,6-2-7,0 0-29,0 0-92</inkml:trace>
  <inkml:trace contextRef="#ctx0" brushRef="#br0" timeOffset="15">15459-2477 156,'0'-17'77,"4"3"-65,-4 13 15,3 1 19,2 0-14,-5 0 9,3 0 0,-3 0-23,3 0-4,-3 0 6,2 0-6,0 0-1,-2 0-7,2 0-1,4 22-5,-2 20-1,2 11 1,-6 8-1,0-4 1,-14 2-9,-12-8-2,-4-12-63,-2-19-207</inkml:trace>
  <inkml:trace contextRef="#ctx0" brushRef="#br0" timeOffset="16">14172-2533 10,'8'-8'398,"-5"8"-386,-1 0-12,-2 33-9,7 14 9,3 18 2,3 4 5,0 3-5,2-2-2,-6-8-1,-1-6 0,-4-11 1,-4-12-2,0-8 1,0-11 1,0-12 0,0-2 0,0 0 3,-2-14 7,-4-17 3,0-16-13,-5-12 1,9-10 1,2-18 7,0-18-5,0-3-3,15-1 2,8 9-2,4 22 10,0 10-3,1 9-3,2 10 8,-4 11-6,0 9-7,-2 10-1,-3 6-3,1 12 3,0 1 0,3 14 1,0 32-2,-7 16-4,-11 8 6,-7 2 0,-5-6-2,-29-2 2,-16-13 2,-5-6 3,0-12 0,8-11-5,17-15-1,15-5-9,7-2-39,8 0-52,0-9-230</inkml:trace>
  <inkml:trace contextRef="#ctx0" brushRef="#br0" timeOffset="17">15541-2952 4,'-10'2'380,"10"-2"-343,0 0-31,0 0 22,0 0-3,0 0-6,0 0 6,0 0-4,0 0-12,0 0-6,0 0-2,0 0-1,0 0-2,0 14-10,0 11-17,-18 1-66,-14 4-109</inkml:trace>
  <inkml:trace contextRef="#ctx0" brushRef="#br0" timeOffset="18">8204-530 387,'-8'-8'61,"8"8"-52,0 0 19,0 5-28,0 25-9,0 10 3,0 8 6,0-1 5,0-4-4,0-10-1,0-1 2,0-18-2,0 2 1,0-8-1,0-5 1,0-3 0,0 0 3,0 0 1,0 0 3,-2-19 8,-5-24 14,-1-11-4,1-12-25,1-4-1,2-7 6,4 2-4,0 5-1,0 12 6,0 14-5,4 3 3,9 14-2,0 5 1,-4 5 3,-1 7-7,-3 10 0,3 0-1,7 0-4,9 16-1,8 20-1,0 6 6,-8 8 0,-13 1-6,-11 2 6,0-2-2,-11-3 2,-27-8 1,-10-7 1,-4-4 0,9-12 0,11-9 0,15-8 0,15 0-1,2-20-3,0-14 1,8 3-59,13 9-12,5 8-43,-6 5-145</inkml:trace>
  <inkml:trace contextRef="#ctx0" brushRef="#br0" timeOffset="19">8425-350 315,'0'0'103,"3"0"-90,-3 0 35,3 0-42,2 1-6,-1 23-1,6 6-2,3 11 3,-6 2 8,-1-1-2,-4-6-1,-2 0 0,0-9 3,0-7 1,0-6-2,0-10-1,2-4-3,-2 0-2,2 0-1,-2 0 1,3 0-1,-3-8-3,5-17-8,-2-21-61,2-9-309</inkml:trace>
  <inkml:trace contextRef="#ctx0" brushRef="#br0" timeOffset="20">8808-863 240,'-4'-29'63,"-1"7"-40,2 11 55,3 6-38,0 5-19,0 0-2,0 0-7,0 0-11,0 18-1,3 21-6,6 20 6,6 12 2,-2 4 0,-5 1-2,-4-7 1,-4-9-1,0-14-1,0-13-1,0-13 1,0-13 1,0-2 0,0-5 0,0 0 3,0 0-2,0-16 4,0-22 3,2-5-4,12-3-4,0-2 0,4 7 0,4 6 1,3 3-1,-1 13 0,4 7-1,-2 10 0,-5 2-2,1 5 2,1 28 0,-5 10-2,-8 11 0,-7-5 2,-3 0-1,0-6 0,-31-5 2,-3-6 0,-6-10-1,5-7 1,7-6 3,11-9-3,4 0 3,4-3-1,-4-21 6,-2-7-8,0 0-6,6 6-8,0 4-18,5 10-1,4 0-20,0 6-55,7-9-39</inkml:trace>
  <inkml:trace contextRef="#ctx0" brushRef="#br0" timeOffset="21">9313-338 6,'-2'-8'67,"-2"2"-54,0-2 2,2 6 41,2 2-24,0 0-16,0 0 6,0-2 7,0 0-1,0 2 4,0 0-14,0 0 1,0 0 0,0 0-5,0 0 3,0 0 2,0 0-2,0 0-1,0 0-5,0 0 1,0 0-3,0 0-4,0 0 0,0 0-2,0 0-3,0 0 0,0 0-3,0 20-3,2 7 1,6 3 5,0-1 2,0-5-2,-4-4 0,0-4 1,2-2-1,-4-6 0,1 1 0,-1-5 0,1 1 0,-3-5 0,0 0 0,0 0 0,0 0 0,0 0 0,0 0-4,0 0-3,0 0-22,0-5-79,0-11-207</inkml:trace>
  <inkml:trace contextRef="#ctx0" brushRef="#br0" timeOffset="22">9679-295 109,'0'0'77,"2"0"-55,-2 0 31,0 0-4,0 0-24,0 0-21,0 3-4,0 19-5,0 10 5,0 1 1,-10 3-1,-1-5 3,0 1-6,1-5-1,6-5-8,-6-6-85</inkml:trace>
  <inkml:trace contextRef="#ctx0" brushRef="#br0" timeOffset="23">9951-565 194,'2'-14'60,"2"9"-59,5-5 31,0-1 3,6 3-35,-4 2 0,1 0 5,3 6 1,0-3 3,2 3-1,-4 0-4,1 3-1,-6 19-3,-3 7-8,-5 2 7,0 5 0,-3-2 1,-12-2-1,0-10 1,6-6 0,1-6 0,3-3 1,5-2-2,0 0-1,0 1 0,0-2-3,13-2-4,9 2 7,0-1 1,-4 8 2,-4-2-2,-1 7-2,-8-1 1,-2 2-2,-3 0 0,0 4 3,-3 0-6,-11-2 2,-7-3 5,1-2 2,-8 5 1,-6 1-1,-11 2-2,1 3-7,-3-5-36,8-13-92</inkml:trace>
  <inkml:trace contextRef="#ctx0" brushRef="#br0" timeOffset="24">10689-963 313,'0'-18'40,"0"18"-38,0 0 35,0 11-25,-20 35-12,-14 28 0,-9 23 25,1 4-4,7 6-8,8-8 2,15-13-8,12-15-5,0-14-1,20-14-1,16-14 0,14-9-4,8-15 4,-1-5-10,2 0-42,-6-3-120</inkml:trace>
  <inkml:trace contextRef="#ctx0" brushRef="#br0" timeOffset="25">10928-495 112,'-2'-11'113,"2"1"-78,0 1 55,19-4-38,22-1-42,6 1-9,7-3 3,7 5 1,-7-5-5,-1 1 1,-7 5-1,-4 2-3,-9-3-7,-3 8-40,-11-10-56,-6 2-123</inkml:trace>
  <inkml:trace contextRef="#ctx0" brushRef="#br0" timeOffset="26">11016-408 310,'0'-19'76,"11"-3"-68,17-5 18,2-8-19,0 1-5,-2-9 5,-9-4 1,-3-2 0,-10-5 3,-4 0-1,-2 6-6,0 3 3,0 6-4,0 13-1,-4 9 6,0 9-1,1 8-1,0 0-1,1 0-5,-8 3 0,-2 26-8,-6 18 8,3 9 1,5 2 0,7 7 1,3 0-2,0-7 0,0-5-1,15-10 1,0-8 0,5-7-3,3-8-1,2-8 2,-1-4-6,-4-6-15,-7 2-54,-6-4-96</inkml:trace>
  <inkml:trace contextRef="#ctx0" brushRef="#br0" timeOffset="27">11391-1017 253,'40'2'38,"15"34"-38,9 15 47,9 14-38,1 16 21,-14 14 2,-15 8-12,-28 3-8,-17-4-8,-32-7-4,-41-6 1,-11-3 1,-8-15-2,9-11 0,15-21-22,7-25-136</inkml:trace>
  <inkml:trace contextRef="#ctx0" brushRef="#br0" timeOffset="28">-113-463 3,'0'-5'0,"0"-5"8,0 4 9,0-5-12,0 0 44,0 6-14,0-3-18,0 8 20,0-4 8,0 2-11,0-3-10,0-1 4,0-1-4,0-2-9,0 1-4,0 0 16,0 4 11,0-3-14,0 2-5,0 1-15,0 0 10,0 2 4,0 2-6,0 0-2,0 0-4,0 0-5,0 0-1,3 4-3,-1 26-4,4 16-5,-2 14 11,0-1 1,2-2 0,-6-3 1,0-6 0,0-12-1,0-2 0,0-14 1,0-9-1,0-6 2,0-2-2,0-3 1,0 0 3,0-17 1,0-28 4,0-20-7,-3-6 0,0-2-2,3-5 0,0 11 1,0 0-1,6 2-1,16 10 1,8 5 0,0 16-9,7 15 9,-2 16-5,0 3 5,-3 18 0,-7 33-3,-8 16-2,-12 5-1,-5 4-3,0-13 9,-15-7-3,-5-12 0,3-15 2,4-10 1,9-8 0,2-6 2,2-5-2,0 0 2,0 0-1,0 0-1,10 0-8,10-5 3,2 5 2,-3 0-4,-2 0 6,-2 24-2,-2 10-2,-7 4 3,-6 7 2,0 0-4,-3-2 4,-22-4-3,-3-7 3,4-12 7,4-4 0,4-12-2,5-4 3,-2 0 1,-1-29 1,-2-9-10,1-5-1,3 8-3,-3 4 0,-3 5-3,3 7-8,0 3-15,4 11-51,-2 1-49,5-1-52</inkml:trace>
  <inkml:trace contextRef="#ctx0" brushRef="#br0" timeOffset="29">646-863 277,'0'-6'35,"0"6"13,0 0 13,-8 13-55,-9 48-6,-8 28 0,-4 25 2,3 2 16,11-6-12,11-4 4,4-12-4,2-12-6,30-10 5,6-17-5,4-12-1,3-10 1,0-9 0,-1-14-4,-6 1 0,-14-8-17,-9-3-83,-15 0-136</inkml:trace>
  <inkml:trace contextRef="#ctx0" brushRef="#br0" timeOffset="30">974-341 302,'0'0'35,"0"-19"-34,4-2 16,12-6-12,-1 0-5,-5-3 13,1-3-3,-9-5 3,-2-5 0,0-1 5,0 4-11,0-1-2,0 2 9,-6 2-3,-1 9-9,2 9 5,0 10-5,2 5 0,3 4 4,0 0-3,-2 0-3,-2 4-5,-2 28-1,-1 15 4,4 10 2,3 6 1,0 2-1,0 0 1,8-9-1,9-6 0,4-6-1,1-6 0,5-8-5,2-11-3,4-3-5,-6-8-34,-2-8-72,-12 0-107</inkml:trace>
  <inkml:trace contextRef="#ctx0" brushRef="#br0" timeOffset="31">873-413 41,'0'-14'240,"0"3"-233,0-2 37,15 1-17,7-3-26,10 1-1,2 3 0,9-2 0,2-1 0,-6 1-10,2-1-13,-6 3-21,-3-2-15,-8 4-14,-3-1-11</inkml:trace>
  <inkml:trace contextRef="#ctx0" brushRef="#br0" timeOffset="32">1131-916 51,'7'0'160,"16"0"-155,12 0 2,10 20 12,4 22-14,3 20 5,0 16 3,-9 17-2,-9 5-2,-10 4 21,-15 0-10,-9 0-1,0 2-11,-33-5-2,-5-3 5,-3-21-11,4-9 0,7-17 3,11-19-3,8-14-7,6-9-13,5-9-38,0-14-63</inkml:trace>
  <inkml:trace contextRef="#ctx0" brushRef="#br0" timeOffset="33">1870-362 340,'37'-22'0,"8"3"0,5 5-8,-6 4 8,-1 10-14,-11 0-15,-10 0-83</inkml:trace>
  <inkml:trace contextRef="#ctx0" brushRef="#br0" timeOffset="34">1837-23 278,'0'0'46,"28"0"-26,19-17-1,10 0-19,5-3-11,1 4 9,-4 3-46,1-5-62</inkml:trace>
  <inkml:trace contextRef="#ctx0" brushRef="#br0" timeOffset="35">2666-503 291,'-2'-8'12,"2"8"7,0 0 27,0 0-34,0 0 9,0 38-5,0 20-16,0 19 0,4 7 6,4-3-2,-3-8-1,-2-5-2,-1-11-1,-2-12 1,0-16-1,0-12 0,0-11 2,0-6-2,0 0 3,0 0-1,0-38 9,0-13 19,-5-22-18,-10-9-12,3-10 0,2-10 0,4-9 1,6 8-1,0 8 3,0 20-1,6 22 2,9 14 3,-4 15-4,5 10-1,-2 11 0,10 3-2,5 0-3,9 25 1,1 26 1,2 13-2,-15 12 0,-11-2 2,-15-2 0,0-9-1,-25-5 0,-21-7 1,-15-8 1,1-6 4,6-13-1,20-15-2,16-9-1,12 0 2,6-9-1,0-18-1,0 3-27,0 10-24,21 1-32,1 5-118</inkml:trace>
  <inkml:trace contextRef="#ctx0" brushRef="#br0" timeOffset="36">3094-211 328,'-10'30'10,"-8"5"-8,4 5 4,0 7 8,12-5-5,2-4 0,0 0-3,0-9-5,11-9-1,6-5 0,5-7 0,1-8 3,9 0 3,1-8 9,4-13 2,-7-9-13,-6 1-3,-9 3 4,-7 4-2,-8-3 4,0 5 1,-4-3 1,-24 3-8,-13 2-1,-3 7 0,0 0-2,1 6-4,13 1-4,12 0-9,14-1-23,4-4-25,12 0-50</inkml:trace>
  <inkml:trace contextRef="#ctx0" brushRef="#br0" timeOffset="37">3547-892 207,'-8'-6'137,"8"6"-116,0 0 41,0 0-46,0 25-16,0 28-9,0 18 9,8 14 4,2 7-2,2 0 3,0-5-4,-6-8 0,-6-16-1,0-17 0,0-12 0,0-14 0,0-13 0,0-5 1,0-2-1,0 0 0,0 0 4,7-15 0,10-13 9,6-1-3,-1-3-9,0 8 0,2 5-1,0 5 0,1 6 0,-1 5-1,2 3 0,-7 0 0,-2 13-1,-1 12 1,-6 5-4,-6 2 4,-4 1-1,0 4-2,0-6 4,-8-2-3,-18-7 3,0-6 0,0-5 0,1-6 4,0-5 6,0 0-1,3-18-2,1-13 0,6-6-7,8-3-6,5 10 0,2 5-11,0 4-28,0 15-90</inkml:trace>
  <inkml:trace contextRef="#ctx0" brushRef="#br0" timeOffset="38">4211-362 20,'0'0'18,"2"0"-18,-2 2 33,0-2-12,0 0 4,0 0 16,0 0 6,0 0-1,0 0 9,3 0 0,-3 0-24,0 0-20,0 3-3,0 4-2,0 6-6,0 13-1,0 9-6,0 9 7,-15 3 0,0 5 1,-2 0-3,2-6 1,4-4-10,4-12-12,5-15-141</inkml:trace>
  <inkml:trace contextRef="#ctx0" brushRef="#br0" timeOffset="39">4199-256 25,'0'-12'20,"0"7"-8,0-1 8,0 1-5,0 4-8,0-3 20,0 1-13,0 0 4,0 1 15,0 0-9,0 0-11,0 2 7,0 0 1,0 0-8,0 0-5,0 0-1,0 0 1,0 0-3,0 9-5,0 13-5,0 10 5,0 6 5,0 6-4,0 6 3,0 4-2,0-5 5,0-3-6,10-5 1,8-9 2,1-17-4,5-3 1,2-10 0,-1-2 1,2 0 3,-5-18 0,3-11-4,-6-10 3,-3-5 0,-6-6 2,-6-4-2,-4 3 1,0 5 4,-2 2 9,-15 6-3,-5 11-6,-5 6 1,-1 7-5,-5 7-2,-1 7-2,1 0-1,4 2 0,4 19-4,10-2-8,9 4-8,6-1-24,0 1-64,6-5-32</inkml:trace>
  <inkml:trace contextRef="#ctx0" brushRef="#br0" timeOffset="40">5637-814 136,'0'-33'109,"0"-1"-94,0 13 56,0-2-17,0 2-31,0 6-2,0 4 5,0 2-6,0 6-15,0 3 2,0 0 5,0 0-9,0 34-3,-16 31-7,-16 31 7,-8 23 8,1 8-4,11-1 2,13-15-5,15-10 1,0-12-3,0-5 1,17-4 0,4-9 1,-1-2-1,4-14-1,8-10-6,8-12-15,10-24-21,-3-9-169</inkml:trace>
  <inkml:trace contextRef="#ctx0" brushRef="#br0" timeOffset="41">5970-224 372,'-2'0'50,"2"0"-46,0 0 4,0 0-8,7-8 0,10-14 15,3-3 9,-2 1-24,-8-1 1,-8 1 3,-2-13 3,0-1-3,0-6-2,0-4-1,0 2 0,-2 1 6,-6 4-7,0 10 5,2 7 2,-3 8-6,7 8 6,0 0-1,0 8-1,2 0 2,-3 0-7,3 0 0,-6 18-4,2 24-7,-7 17 9,0 8 2,0 1 2,7-9-1,4-7-1,0-9-1,0-16-1,12-5-3,8-9 5,2-5-4,3-2 2,-3-6 0,-4 0-15,-6 0-22,-7 0-19,-2 0-38,-3 0-36</inkml:trace>
  <inkml:trace contextRef="#ctx0" brushRef="#br0" timeOffset="42">5970-224 74,'-112'-84'149,"112"84"-131,0-6 56,0 4-22,0 2-28,0-5 4,0 1-11,3-6-10,7 2-7,-1 1 0,6-3-3,3 2 3,7-5 0,10 1 0,7-1 0,0 4 0,1 5-1,-7-4 0,2 6-1,-1 2-5,-9 0-26,-4 0-89,-6 0-136</inkml:trace>
  <inkml:trace contextRef="#ctx0" brushRef="#br0" timeOffset="43">6265-838 312,'22'0'1,"21"20"2,17 31 14,7 26-15,-7 19 9,-12 9 6,-20 11-7,-28-3-2,-6-2-8,-51-3-3,-21-8-3,-6-12-11,5-15-11,9-19-62,13-25-130</inkml:trace>
  <inkml:trace contextRef="#ctx0" brushRef="#br0" timeOffset="44">6009-360 155,'0'-4'35,"0"0"20,0-1-15,0 2-30,0 3-8,0 0 5,0 0-2,0 0-3,0 3-2,0 29-6,-2 8 6,-8 10 12,-4-2 3,-4-1-1,6-7-3,2-5-4,7-9-6,1-7 2,2-11-3,0-3 0,0-5-3,0 0-3,0 0-15,15-5-46,-3-17-122</inkml:trace>
  <inkml:trace contextRef="#ctx0" brushRef="#br0" timeOffset="45">6015-211 89,'-3'0'30,"3"-3"-9,0 3 40,0-2-9,0-1-15,0 3-2,0 0-10,0-3 3,0 3-3,0 0-3,0 0-4,0 0 2,-3 0-10,3 0-6,0 0-1,0 0-3,0 0-1,0 11-4,9 5 1,10 8 3,9 1 2,-4-6-1,1 2 5,-5-4-4,-7-1-1,-4-5 0,-3-6 1,-4 0-1,0-5 0,-2 2-1,0-2 1,0 2-9,0-2-12,0 0-97,-15-7-206</inkml:trace>
  <inkml:trace contextRef="#ctx0" brushRef="#br0" timeOffset="46">7191-319 18,'-7'0'266,"7"3"-247,0-1-9,0-2 14,0 0-23,0 0 10,0 0 11,0 0-16,0 0 0,0 0-2,0 0-2,0 0 12,0 0 0,0 0-6,0 0 1,0 0-2,0 0 2,15 0-1,9 0 1,12 0 9,4-2-11,-1-10 0,1 2 1,3-4-5,-4-2 1,1 3-4,-3-1 1,-7 3-2,-8 4-2,-9 7-5,-8 0-8,-3 0-33,-2 0-64,0 0-85</inkml:trace>
  <inkml:trace contextRef="#ctx0" brushRef="#br0" timeOffset="47">7380-571 204,'-2'-8'44,"2"3"-16,0 1 50,0 4-57,0 0 11,0 0-1,0 0-23,0 0-8,0 0 1,0 0-1,0 0 0,0 4-1,0 17-1,0 6 2,0 9 4,2 4 0,9 5 1,-2 0 0,4 0 7,2-1-6,-3 1-5,-2-9 4,-4-1-5,-2-5 1,-2-8-1,0 0-1,2-6-1,-4 0-3,0-3-14,0-7-42,-12-6-187</inkml:trace>
  <inkml:trace contextRef="#ctx0" brushRef="#br0" timeOffset="48">12105-446 253,'-20'5'58,"6"-5"-45,4 0 50,10 0-38,0 0-8,0 0 3,0 0-1,0 0-8,0 0-3,14 0 2,14 0-5,9-10 1,17 1 1,6-4-7,5 2 0,-5-3-1,-6 5-5,-9-3 0,-15 8-9,-12 2-26,-10 0-17,-8 2-38,0 0-51</inkml:trace>
  <inkml:trace contextRef="#ctx0" brushRef="#br0" timeOffset="49">12224-735 280,'0'-3'53,"0"3"-29,0 0 27,0 0-30,0 0-15,2 0-1,11 22-5,6 24 3,3 11 1,-5 15-3,0 4 4,-4-4 4,-4-4-7,-1-11 0,-5 0-1,-1-15-1,2-8 2,2-5-4,-1-14 2,6-3-5,-7-8-7,11-4-26,0 0-110</inkml:trace>
  <inkml:trace contextRef="#ctx0" brushRef="#br0" timeOffset="50">12682-458 299,'3'0'72,"-1"23"-72,6 14-3,-1 4 3,-2 5 3,1-7 2,-2-3-4,-4-9-1,0-7 1,0-12 0,0-5-1,0-3 4,0 0-4,0 0 5,0 0 9,-4-27 11,-7-14 5,-2-12-30,4-14 3,1-16-3,1-6 2,5-8-2,2 8 0,0 15 1,0 16 1,4 13 1,11 16 4,-2 9-1,-1 7-2,-2 9-4,-2 4 0,4 0-2,0 19-1,1 24 2,-6 8-1,-7 9 2,0-1-2,-15-6 2,-4-8 0,-1-11 2,2-10-4,8-5-4,5-8 3,5-5-16,0-1-40,0-3-79</inkml:trace>
  <inkml:trace contextRef="#ctx0" brushRef="#br0" timeOffset="51">13590-930 189,'-2'-27'103,"-1"14"-86,3 11 57,0 2-37,0 0-23,0 0-7,0 0-7,0 34 0,0 21-7,0 16 7,8 12 2,-3 0-1,1 0 0,-2-9-1,-2-14 0,0-17 0,1-14-1,-3-13 1,0-12-2,0-2 1,0-2 1,2 0 1,1 0 3,0 0 2,2-22-1,-3-7-2,6-12-3,1 0-1,4 2 1,7 1 0,0 11-2,2 11 0,0 12-1,1 4-1,1 0 1,0 8 0,-5 24 2,-4 1-3,-4 8 4,-9-4-1,-2-11-2,0 0 2,0-10 1,-13-3-4,-7-3 4,0-6 0,0-4 6,-2 0 3,-1 0-8,1-11 0,5-13 0,4-6-1,13 0-4,0 6-15,0 5-56,20 5-33,15 1-59</inkml:trace>
  <inkml:trace contextRef="#ctx0" brushRef="#br0" timeOffset="52">15889-1480 258,'5'-11'32,"-5"11"-17,0 0 40,0 0-55,0 40-3,-5 29 1,-20 36 2,-2 20 18,-8 8-6,7 3 4,4-4 4,14-16-10,10-17-6,0-21-4,27-23-4,13-16 2,4-13 0,-1-13-9,5-12-26,-6-1-104</inkml:trace>
  <inkml:trace contextRef="#ctx0" brushRef="#br0" timeOffset="53">16181-795 315,'0'-29'39,"2"-6"-39,20-4 27,3-6-24,-3-5 1,-5-8 11,-2 0-5,-9-5-2,-4 1-2,-2 13 4,0 11-3,0 16 1,0 12 9,0 7-8,0 3-2,0 0-4,0 0-3,-2 25-4,-11 11-6,3 20 10,8 2 2,2 3-2,0 1 0,2-6 2,11-2-2,1-8 0,6-4-2,4-12-4,-3-4 4,1-8-7,-1-12-15,-4 3-43,-4-9-70,-6 0-94</inkml:trace>
  <inkml:trace contextRef="#ctx0" brushRef="#br0" timeOffset="54">16026-865 126,'0'-12'176,"2"-3"-131,30-1 9,16-4-42,11 2-8,6 3-4,3 4 0,-4-1-1,-6 6-4,-9 1-9,-12 3-57,-9-8-80</inkml:trace>
  <inkml:trace contextRef="#ctx0" brushRef="#br0" timeOffset="55">16481-1304 276,'42'12'27,"16"32"-25,17 23 32,5 21-12,-7 16 13,-13 22-5,-12 9 0,-26 12-8,-22 1-12,-18 0-3,-56-7-2,-37 0-5,-34-9 0,-22-12-10,-7-21-13,-3-32-99</inkml:trace>
  <inkml:trace contextRef="#ctx0" brushRef="#br0" timeOffset="56">4604 210 54,'5'0'2,"-2"0"61,-3 0-17,0-3-16,0 0-3,0 3 2,0 0 7,2 0-1,-2 0 2,3 0-4,-3 0-6,0 0-10,0 0-8,0 0-9,0 16-8,0 13 0,0 5 8,-5 1 0,-8 1 0,-2 0-10,0-4-36,-2-10-76</inkml:trace>
  <inkml:trace contextRef="#ctx0" brushRef="#br0" timeOffset="57">4830-57 99,'-5'-5'84,"3"-1"-75,2-1 16,0 3 12,0-6-22,0 4-3,0 0 5,0-6 0,0 3-9,5-4 7,8 2-1,1-3-3,4 1-2,7-6 2,2 2-9,0 4 2,1 3-2,-6 6-1,-7 2 0,-2 2-1,-9 0 0,-4 24-5,0 12-10,0 9 7,-15-3 8,-4-1 2,-1-10-2,7-9-4,9-8 4,1-6 0,3-8 0,0 0-2,0 0 2,0 0-1,18 0-6,6 0 4,-1 0 2,-6 0-1,-5 0 1,-4 0-3,-1 10 1,-7 6-1,0 3 3,0 5-2,-7 4-2,-23 1 3,-7-2 2,5-7 6,6-4 1,6-7 0,1 0-3,-6 0-4,-7 3-1,-14 7-14,-5-11-86</inkml:trace>
  <inkml:trace contextRef="#ctx0" brushRef="#br0" timeOffset="58">12993-236 104,'-20'0'82,"11"-2"-72,1-6 9,8 4 36,0-2-19,0-1-16,15-3-6,10-2-13,2 0 0,3 3 5,-4 1-4,-2 3 1,-5 3 4,4 2-4,-6 0 1,-2 0-3,-4 0-1,-9 13-1,-2 16-7,0 4-2,0 8 9,-21 2 1,-7 3 0,-13-3 0,-2 2-1,2-7-1,6-11 2,8-9 0,14-7 0,6-7 1,7-2 1,0-2-1,0 0-1,0 0 4,20 0 2,16 0-2,17-6 8,4-1-12,3 0 0,-6 6-2,0-2-8,-5-2-19,-5 5-49,-2-1-50</inkml:trace>
  <inkml:trace contextRef="#ctx0" brushRef="#br0" timeOffset="59">14083-530 137,'3'-3'8,"-1"-2"12,1 2 30,-1 1-34,-2 0 2,0-1 13,0 3 4,0 0 9,0 0-20,0 0-7,2 0-10,-2 0-5,0 0-2,0 0-2,4 29-1,0 10-7,-2 11 10,3-1 2,0-3 1,-5-6-2,3-5-1,0-7 0,-3-7 0,2-5 0,-2-10 0,0-2 0,0-4-4,0 0 4,0 0 1,0 0 3,0 0 3,0 0 4,0 0-1,0-10 5,0-9-7,0-1-7,0-6-2,-2 5 1,2-4 0,0 1 2,0-3 0,0 5 0,0 0 0,0 6 1,0-5-2,0 5 0,6 5-1,4 0 0,1 4 1,4-2-3,0 7 2,-1 2-2,4 0 2,0 0 0,-1 10 0,-2 14-4,-3 7-4,-2 9 5,-8 0 1,-2 3-3,0 0 5,-20 1-1,-20-3-7,-6 4 4,-5-3 3,-1-1-6,5-10 7,8-9 0,8-8 2,17-2 0,6-8-2,8-2 3,0 0-3,0-2 3,0 0-3,3 0 0,22 0-4,11 0 4,12 0 4,5 0-4,-1 0 1,-3 0 0,-3 2 0,-8 10-2,-2-1 1,-12 2-5,2 0-4,-11 1-58,-3-8-84</inkml:trace>
  <inkml:trace contextRef="#ctx0" brushRef="#br0" timeOffset="60">14725-338 150,'0'-3'118,"0"3"-104,0 0-1,0 0 19,0 22-32,0 8-1,-6 8 1,-8-1 12,-4-1-10,1 2-2,1-9-2,5-2-3,3-8-27,8-11-41,0-8-107</inkml:trace>
  <inkml:trace contextRef="#ctx0" brushRef="#br0" timeOffset="61">15053-651 283,'2'-4'9,"2"0"2,-2-5 46,2 4-46,-1 0-6,5 1 3,-1-1 5,1-1-1,1 1 1,4 1-4,4 0-8,0 4 1,1 0 0,-3 0-2,-5 0 0,-3 8-6,1 20 2,-8 7 1,0 6 1,0 4 0,-20-3 1,-10 0 0,0-10 0,8-5 2,10-10 2,8-7-3,4-1-2,0-3-3,0-2 1,6-1-1,12 2 4,-1-3 1,2-2 1,1 4-1,-2 1-2,-2 6 0,-5 3-2,-3 3 0,-8 3 1,0 5-1,-10-1 2,-25 3-1,-7-2-4,0-3 7,-3 7 7,2 1-7,-4-1-9,-3-7-98</inkml:trace>
  <inkml:trace contextRef="#ctx0" brushRef="#br1" timeOffset="62">-72 1619 316,'-16'11'39,"6"-10"-37,2-1 19,6 0 10,2 0-30,0 0 2,0 0 10,0 0 5,0 0-5,0 0-2,0 2-2,0 8-9,-7 15 1,-13 17-1,-10 16 5,-4 7-3,-7 0-1,6-9 0,3-1 0,2-12-1,13-8-5,4-7-2,10-8-15,3-3-57,0-17-133</inkml:trace>
  <inkml:trace contextRef="#ctx0" brushRef="#br1" timeOffset="63">-410 2033 157,'-4'0'98,"2"0"-84,2 0 30,0-2 16,0-4-46,0 0-12,4-4-2,22-6 13,1-3-10,2 2 3,9 4-6,-5-3 0,3 2 0,2 3-9,-9 1-6,-3-1-24,-11 8-53,-2 3-45</inkml:trace>
  <inkml:trace contextRef="#ctx0" brushRef="#br1" timeOffset="64">-376 1974 268,'-6'-3'115,"6"1"-114,0 1 8,0-1 24,0-7-33,18 4-3,9-3 3,5-3 9,6 6-2,2-1-6,2 6 4,0 0-4,1 0-1,-1 0-1,-4 0-8,-4 0 2,-6 0-9,-7 0-8,-1 6-18,-7-1-23,-5 6-2,-5-3-40</inkml:trace>
  <inkml:trace contextRef="#ctx0" brushRef="#br1" timeOffset="65">-342 1802 182,'-2'-14'74,"2"1"-47,0 3-7,0 6 26,0 4-23,0 0-23,0 0-2,14 27 2,9 13 16,7 7 6,-6 6-11,0-1-1,-5 4 2,-4-5-9,-2-3-1,-4-4-2,-1-3-11,1-5 1,-1-10-35,-3-2-92,3-11-88</inkml:trace>
  <inkml:trace contextRef="#ctx0" brushRef="#br1" timeOffset="66">634 1700 311,'-13'-16'38,"2"11"-27,3 5 21,-5 0-27,-9 19-2,-6 17 4,0 6 15,6 10-11,2-5-3,10-2 9,6-8-13,4 1-4,0-11 4,0 3-3,14-5-1,11-5 0,7-11 0,3-4 0,3-5-1,1 0-2,2 0 6,-7-24 4,-4-1-6,-8-3 4,-4-2-2,-10-5-3,-4-1 0,-4 6-3,0-6 3,-2 5 0,-13 6-2,-2 2 2,-1 10 0,-5 3-6,-5 10-4,0 0 0,-2 0 0,4 0-13,9 0 1,7 0-11,7 0-36,3 0-5,0 0-28</inkml:trace>
  <inkml:trace contextRef="#ctx0" brushRef="#br1" timeOffset="67">1079 1531 304,'5'-2'24,"0"2"-20,0 0 11,0 0-14,4 18-1,-1 14 15,-8 14 3,0 12 0,0 6-10,-17 0 5,-13-6-2,-5-5-3,5-7 1,2-10-3,9-6-5,4-6 0,8-12 0,4-3 0,3-6-1,0-3-1,0 0 0,3 0-3,19 0 2,8 0 4,2 0 2,1 0-3,-1 0 0,3 0-1,-3 5 1,2 1 2,-4 2-3,-2 0 0,-3-4 1,-7 3-2,-4-7 1,-8 3-5,-6-3-2,0 0-11,0 0-21,2 0-67,8 0-70</inkml:trace>
  <inkml:trace contextRef="#ctx0" brushRef="#br1" timeOffset="68">1445 1799 326,'0'-14'24,"20"-6"-17,14-4 3,9-3-9,7 1-1,6 1 3,4 3-3,-5-1-8,-5 14-25,-13 3-98</inkml:trace>
  <inkml:trace contextRef="#ctx0" brushRef="#br1" timeOffset="69">1596 1864 250,'0'0'131,"0"0"-126,0-4 5,10-16-10,2-6 4,1 2-3,0-9 11,-1 0-12,-5-1 8,-1-2-4,-6-4 0,0 5-2,0-2-2,0 6 5,-3 6 0,-7 12-1,2 1 3,4 11 5,4 1-8,0 0-4,0 0-4,0 0-1,0 19-7,0 19 12,0 13 3,0 6-3,0 1 2,0-4-2,0-12 0,14-4-4,10-11-3,4-8 1,7-7-3,-5-8 1,4-4-6,-4 0-21,-2 0-51,-8-5 1,-5-6-75</inkml:trace>
  <inkml:trace contextRef="#ctx0" brushRef="#br1" timeOffset="70">2201 1417 224,'0'-2'80,"0"2"-76,0 0 29,0 0-33,0 30 7,0 21-5,-15 8 26,-7 9-20,-5-3-1,1-6 7,4-7 5,2-10-8,8-8 0,3-14-10,5-9 0,4-6 1,0-2-1,0-3-2,0 0-1,0 0-1,15 0 3,10 0 5,-2 0 5,4 0-7,3-3-2,3-5-1,3-2-2,7-4-2,-1 4-1,0 1-21,-5-1-30,-5 1-33,-4 6-42</inkml:trace>
  <inkml:trace contextRef="#ctx0" brushRef="#br1" timeOffset="71">2703 1395 270,'0'-15'169,"0"5"-159,0 7 28,0-1-2,0 4-26,0 0 1,0 0 2,0 0-13,5 0-5,5 27-3,3 18 8,2 16 1,2-2 4,-7 5-5,-5 5-8,-5-2-11,0-3-64,-13-8-238</inkml:trace>
  <inkml:trace contextRef="#ctx0" brushRef="#br0" timeOffset="72">8444 1633 229,'-28'0'51,"8"0"-48,7 0 41,11-3 6,2-1-25,0 4-11,0 0-1,0 0-3,0-3 9,7 3-2,21-4-3,16-1-7,21 0 0,15-5 1,0 4-7,-1 2 1,-5 2-2,-6 2 0,-7-2-1,-5-2-4,-4 0-6,-5-1-19,-10 3-27,-12 2-35,-15 0-27,-10 0-52</inkml:trace>
  <inkml:trace contextRef="#ctx0" brushRef="#br0" timeOffset="73">8756 1373 231,'0'-7'64,"0"3"-55,0-1 71,0 3-29,0 2-36,0 0-5,0 0-3,0 0-4,0 13-3,0 19-3,0 22-4,0 4 7,0 7 8,0 0 1,0-4-1,0 0 3,0-4-10,0-4 1,0-7 4,0-11-6,0-2 4,0-6-4,0-4 1,0-6-1,0-7 0,0-7-1,0 0-5,2-3-2,9 0-6,4-11-20,15-25-65,4-6-109</inkml:trace>
  <inkml:trace contextRef="#ctx0" brushRef="#br0" timeOffset="74">9473 1549 277,'0'32'11,"0"13"3,0 11-14,0 1 9,5 2-8,1-2 0,-2-6 1,0-8 1,-1-13-2,0-7 0,-3-10 7,0-6-1,0-7-1,0 0 14,0 0 15,0-13 8,-12-37-2,-8-11-21,2-20-19,6-3 1,4 1 2,6-9-2,2 13 4,0 3 2,0 12-3,4 4 1,14 13-3,7 6-3,-3 14 1,3 12-2,-3 13-2,1 2 3,1 6-3,4 37 1,-8 16-2,-10 7 3,-10 2 0,0-3-1,-37-12-1,-10-6 2,-6-6 0,3-14 1,13-5 0,9-9-1,16-8 1,7-5-6,5 0-18,0-10-25,0-9-56,8 0-184</inkml:trace>
  <inkml:trace contextRef="#ctx0" brushRef="#br0" timeOffset="75">9742 1852 242,'-11'-19'52,"7"0"-44,4 3 42,0 0 8,15-2-43,17-2-11,8 1-2,0-3-1,-1 7 5,-1 6-3,-12 4 1,-8 5-2,-8 0-2,-10 8-1,0 21-6,0 7 0,-17-1 6,-5 0 1,-1-6 4,6-7-4,7-4 1,2-3-1,8-8 0,0 5-4,0-7 1,15 5 0,11 2 3,0 0-1,0 2 1,-4 1-2,-10-1 0,-10-1 0,-2 8 2,0 0-8,0 4 6,-19 2 2,-16 5 0,-10-2 1,-10-1 6,-4-4-6,4-4-1,15-8 0,18-7-1,12-6-6,10 0-4,0-6-7,18-17-75,24-12-158</inkml:trace>
  <inkml:trace contextRef="#ctx0" brushRef="#br0" timeOffset="76">10582 1373 274,'-5'-18'18,"3"4"-6,2 3 71,0 7-51,0 4-16,0 0-5,0 0-1,0 0-6,0 24-4,13 29-6,2 13 6,-3 17 1,-7 0 1,-3-10-1,-2 3-1,0-14-1,0-10 1,0-13-2,0-10 0,0-13 1,0-10-1,0-6 2,0 0 0,5 0 6,5-20 2,8-18 1,2-8-9,4-2 0,1 5 0,2 8 0,-1 7 0,-4 11 0,0 10 0,-7 7 0,2 0-3,2 0 1,-2 27-4,-6 11 6,-5 5-3,-6 1 1,0 1 1,-28 1-1,-14-7 2,-6-3 0,1-7 1,5-14 0,10-3 0,7-12-1,8 0-2,2-9-5,8-21-4,4-9-32,3 3-76,0 3-24</inkml:trace>
  <inkml:trace contextRef="#ctx0" brushRef="#br0" timeOffset="77">11152 1773 106,'0'-5'150,"2"1"-124,1-2 44,0 1-9,4 1-47,6-3-10,7-2 9,2 3-8,0 1-4,-4 5-1,-6 0 0,-5 0 0,-4 11-1,-3 20-5,0 3-1,-12 1 6,-16-5 1,-4 0 5,9-12-5,9-4 4,9-6-4,5-6-1,0 0-3,0-2-3,22 0-12,10 0 9,3 0 9,-2 0 1,-6 4-1,-5 6-4,-4 2 5,-8-2 0,-6 3 0,-4 1-2,0 0 1,-14 5 1,-19-2 3,-12 1 6,-2 1 6,2-5-10,13-6-3,10 1-2,7-7-1,8 0-5,1-2-5,6 0-23,0 0-79,6 0-59</inkml:trace>
  <inkml:trace contextRef="#ctx0" brushRef="#br0" timeOffset="78">11640 2167 255,'-40'29'9,"0"5"-8,2 1 3,8-7 7,4 3-11,9-8-11,6-3-4,11-11-74</inkml:trace>
  <inkml:trace contextRef="#ctx0" brushRef="#br0" timeOffset="79">11974 1729 133,'-4'-2'102,"4"2"-83,0-2 22,0 2 11,0 0-23,0-3-9,0 0 9,4-5-6,13 0-9,3 3-1,4-2-13,2 3 0,-12 4 0,-1 0 0,-6 0-1,-7 4 0,0 18-10,0 4 4,0 3 7,-13 6 0,-11-5 0,-3-3 3,2-5-5,7-6 2,11-6-3,7-4 2,0 3-6,0-4-4,7-3 0,16 3 4,-1-5 2,3 6 3,-3 0-8,1-1 4,-6 2 2,-2 0-2,-8 0 4,-4-1 0,-3 3 2,0 3-1,-13 3-6,-22 8 7,-12-1 1,-5 0 8,2-3-3,10-6-6,11-5 0,12-2-8,13-6-40,4-6-158</inkml:trace>
  <inkml:trace contextRef="#ctx0" brushRef="#br0" timeOffset="80">12801 1078 223,'-9'-17'69,"1"7"-63,3 6 16,3 4 41,-2 0-46,-12 27-17,-14 33-4,-12 45 4,-10 27 29,-6 17-10,6 5-6,9-11 5,14-13-7,21-22-8,8-16-3,35-20-3,35-23-2,22-17 1,15-21-6,5-11-21,-5-3-35,-12-30-86</inkml:trace>
  <inkml:trace contextRef="#ctx0" brushRef="#br0" timeOffset="81">13359 1893 345,'0'-17'44,"12"-13"-42,18-7 27,5-8-20,2-8-9,-5-6 1,-6-6 4,-7-3-4,-6-11 2,-2-4 4,-11 7-4,0 7 0,0 20 0,0 17-2,0 21 1,0 9 3,0 2 5,-11 0-10,-6 31-5,-3 24 1,-3 22 4,1 13 0,12-1 0,10 3 3,0-11-2,2-14-2,28-11 1,2-12-1,7-6 0,-3-16-6,-6-6 5,-2-8-9,-6-8-12,-5 0-49,-4 0-58</inkml:trace>
  <inkml:trace contextRef="#ctx0" brushRef="#br0" timeOffset="82">13173 1752 198,'0'0'51,"0"-3"-36,0-2 59,0-9-24,32 1-18,20-6-32,17-6 0,11-2-2,5 4 2,2-1 0,-1 4-8,-3-2-5,-9 1-45,-16 5-36,-11-6-34</inkml:trace>
  <inkml:trace contextRef="#ctx0" brushRef="#br0" timeOffset="83">13920 1145 24,'16'0'250,"22"19"-246,9 31-4,5 26 19,-2 25-12,-8 13 12,-15 17-4,-27 9 7,-14 7-2,-63 1-7,-33-7-10,-10-20-3,2-20 0,20-20-16,23-20-5,15-19-96</inkml:trace>
  <inkml:trace contextRef="#ctx0" brushRef="#br2" timeOffset="84">153 3499 198,'-27'-4'90,"2"1"-74,5 3 24,13 0 28,7 0-41,0 0-27,0 0-1,19 0 1,25 0 9,12 0 9,19 0-6,5 0-5,4 0-1,-5 0-4,-4 7-4,-10 5 2,-15 10-10,-18 5-21,-14 8-16,-16 5-31,-2-1-23,-13-1-30</inkml:trace>
  <inkml:trace contextRef="#ctx0" brushRef="#br2" timeOffset="85">491 3482 24,'28'-50'265,"-10"15"-232,-14 9-21,-1 9 41,-3 1-20,0 7-7,0-1-17,0 2 4,0 4 15,0 4-9,0 0-6,0 0-5,0 19-8,-20 38 1,-21 25 1,-5 13 0,-6-5 1,7-15-3,7-16 0,8-18 0,14-11-4,2-16-1,12-11-12,2-3-27,0 0-18,0-17-22,0-23-103</inkml:trace>
  <inkml:trace contextRef="#ctx0" brushRef="#br2" timeOffset="86">275 3714 306,'0'-7'46,"13"1"-35,27-9-3,14-4 13,13 2-21,3-4 0,-5 8-1,-11-1-1,-11 10-14,-11 1-42,-14 3-52,-11 0-48</inkml:trace>
  <inkml:trace contextRef="#ctx0" brushRef="#br2" timeOffset="87">455 3197 408,'0'-5'15,"0"5"-9,0 0-3,9 0 1,4 32-2,-1 13 4,-4 15 2,-6 5 2,-2 9 4,2 4-3,2-2-10,0-8-1,1-17-2,5-4-9,3-14-29,2-9-61,5-3-73</inkml:trace>
  <inkml:trace contextRef="#ctx0" brushRef="#br0" timeOffset="88">1375 2969 322,'0'-12'57,"0"1"-56,-7-2 15,5 6 25,-2 5-28,4-1-11,0 3-2,0-4 7,0 4 8,0 0 2,0 0-1,0 0-7,0 0-3,0 0-2,0 0-1,0 0 1,0 0-2,0 0-2,0 0 0,0 9-2,0 29-5,0 20 7,0 23 3,0 11 1,0 4-3,0 0 0,-2-1 0,-1-11-1,-2-17 0,0-14 0,0-12 0,3-16 0,0-10 0,2-15 0,0 0 2,0 0 0,0 0 1,0-9-3,2-20 0,20-10 2,6-9-2,6 1-3,1 8 3,3 6 0,-4 11-1,4 7 0,-4 15-1,2 0 1,-4 15-5,-7 21-1,-11 15 4,-11-2 2,-3 4 1,-5-6 2,-29-5-2,-6-6 3,-10-12 0,5-4-2,3-10 4,0-10-2,4 0 1,4 0-1,3-14-1,7-10-2,6 5-1,8-3-2,5 2-2,5 0-11,0 2-15,8 1-21,17 9-69,4 3-53</inkml:trace>
  <inkml:trace contextRef="#ctx0" brushRef="#br0" timeOffset="89">2173 3410 316,'0'-5'69,"0"5"-69,0 0 0,0 5 4,-9 35-4,-12 15 0,-3 12 3,-1-2-1,5-6 4,5-3 1,4-14 2,11-5-3,0-11-6,0-11-2,13-5 2,10-8-1,4-2 1,7-7 10,7-25-1,2-9-9,-2-5 10,-6 2-10,-8-1 4,-7 9-6,-12-2 2,-8 5-2,0 8 2,-17 3-11,-24 8 11,-3 4-8,-6 6-10,6 4-6,6 0 2,3 4-17,10 18-49,3-1-61</inkml:trace>
  <inkml:trace contextRef="#ctx0" brushRef="#br0" timeOffset="90">2629 3890 260,'0'-6'64,"0"4"-64,0 2 29,0 0-1,0 0-28,0 0-9,0 18 7,0 11 2,-3 8 8,-15-1-1,1 5-7,0-5 0,2-7-16,-1-3-23,10-10-50,4-9-58</inkml:trace>
  <inkml:trace contextRef="#ctx0" brushRef="#br0" timeOffset="91">2887 3501 221,'0'-6'40,"0"-3"-37,13-7 35,12 2-24,2-4-13,5 3-1,-4 5 9,-6 2-3,-4 8 6,-4 0-8,-3 0-4,-4 8-3,-5 17 3,-2 9 2,0 5 6,-4-7-3,-14-3-2,1-2 2,4-5-1,7-14-1,2-2-3,4-4-2,0-2-1,0 3-13,8-3 16,12 0-1,-3 5 2,-2 0-1,0 3 0,-2 1 0,-6 2 0,-2 1-1,-5 3 1,0 5 0,-12 0 7,-23 2 1,-4-1 3,1-10-6,8-1 2,10-7-5,5-3 1,5 0-3,3 0-2,-4-6-14,4 2-24,2 1-40,0 3-25</inkml:trace>
  <inkml:trace contextRef="#ctx0" brushRef="#br0" timeOffset="92">3572 3085 42,'0'-2'260,"0"2"-215,0 0-38,0 0 14,0 0-21,0 29-5,-8 21 5,-9 20 14,-3 11-4,0 18 0,3 6 24,4 3-14,11-6-9,2-12-5,0-19-6,0-6 0,24-11-5,11 0-6,12-14 5,6-7-30,4-20 28,3-13-42,-6 0-66,4-2 13</inkml:trace>
  <inkml:trace contextRef="#ctx0" brushRef="#br0" timeOffset="93">3716 3534 231,'-10'-4'26,"10"2"-26,0-11 77,12-1-48,30-5-29,9-7 0,3 2 4,-2-3 4,3 3-3,-1-1-2,2 3-3,-6 1-4,-11 4-6,-7 4-9,-8 1-49,-8 5-18,-4 3-39</inkml:trace>
  <inkml:trace contextRef="#ctx0" brushRef="#br0" timeOffset="94">4020 3642 73,'-2'-7'41,"2"1"-18,0 2 48,0-5-44,0 0-11,0-3 10,0 5 0,0-1-5,0 0 1,0 8 4,0 0-10,0 0-13,4 0-1,-2 6-1,-2 20 2,0 12 8,0 6 1,0-1-1,-10-5-2,-2-6-9,0-6 0,4-7-11,6-4-41,2-15-124</inkml:trace>
  <inkml:trace contextRef="#ctx0" brushRef="#br0" timeOffset="95">3975 3640 256,'0'-19'33,"0"-4"-9,2-7 0,20-8-4,3 3-17,3-4 2,-8 0 1,-5-2-1,-5-1 10,-10 1-9,0-3 9,0 6-6,0 0-1,0 3-6,-3 11 1,-4 12 0,4 2 9,1 7 1,-2 3-1,4 0-9,-2 0-3,-7 19-3,-4 21 3,-4 11 0,4 10 2,9 5-2,4 2 2,0-3-1,0-7-1,0-7 0,12-12-1,6-11-4,2-12-9,1-7 2,2-9-14,-3 0-9,0 0-33,-3-4-52</inkml:trace>
  <inkml:trace contextRef="#ctx0" brushRef="#br0" timeOffset="96">4276 3114 36,'0'0'208,"5"0"-199,12 7-8,8 23 21,2 16 0,1 17-1,-3 9 12,-6 8 0,-3 7 0,-10 2-20,-3 1 1,-3-7-9,0-5-2,-20-7-3,-4-7-4,1-12-6,3-4-7,6-12-21,3-12-123,8-21 109</inkml:trace>
  <inkml:trace contextRef="#ctx0" brushRef="#br0" timeOffset="97">4728 3756 331,'0'0'41,"18"-22"-29,31-11-12,22-4 0,2 2-17,-2 10-89,-19 12-19</inkml:trace>
  <inkml:trace contextRef="#ctx0" brushRef="#br0" timeOffset="98">4873 3501 294,'28'-31'10,"6"3"8,16 3-18,9-3 0,1 6-11,-1 7-16,-11 7-36,-14 8-33,-13 0-6</inkml:trace>
  <inkml:trace contextRef="#ctx0" brushRef="#br0" timeOffset="99">5647 2827 215,'-8'5'76,"6"-5"-63,-1 0 35,3 0 0,0 0-28,0 0-9,0 0 2,0 0 2,0 0 1,0 0 0,0 0-4,0 0-3,0-7 0,25-5-6,18-2-1,11-7-2,3 3 0,-3 6 0,-4-1 0,-10 9 0,-7 4-1,-8 0-2,-13 12-3,-9 19-1,-3 13 1,-12 2 6,-31 7-1,-11-6 1,-9-9 3,5-8-1,17-15 1,16-5-3,17-8 2,8-2 1,0 0-3,10 0-3,35 0 3,15 0 0,4 0-1,-4 0 1,-16 0-2,-5 22 2,-17 2-4,-8 9 2,-14 4-2,0 1 0,-27 0 4,-18 0 1,-14-2 2,-5-9 2,-1-9-5,9-10 5,14-8-2,15 0-3,12 0 4,5 0-3,7-8-1,1-6-4,2 6-7,0 0-6,0 6-29,0 2-30,15 0-36,3 0-7</inkml:trace>
  <inkml:trace contextRef="#ctx0" brushRef="#br0" timeOffset="100">6614 3138 276,'0'-11'56,"0"0"-47,-10 9 50,3-2-32,3 4-24,-4 0-3,-2 0 2,-8 0-2,-9 22 4,-13 16 3,-2 10-4,-3-2 4,8 3-1,9-6-5,13-10 2,13-9-3,2-5-3,0-9 3,15 4 0,20-6 7,4-7 2,8-1-6,0 0 1,-6 0-4,-9 0-4,-12 0-8,-8 0-18,-9 0-24,-3 0-28,0 0-36,0 0-65</inkml:trace>
  <inkml:trace contextRef="#ctx0" brushRef="#br0" timeOffset="101">7159 3214 251,'0'-8'110,"0"8"-100,-20 0 0,-9 5 13,-11 27-20,-5 14-3,2 9 2,2 1 0,7 3 0,10-11 8,11-3-3,11-9-7,2-11 0,7-11-1,21-8 1,10-6 0,3-6 0,2-26 3,-2-11 0,3-6 9,-12 0-1,-5-2-5,-12 13 6,-15 5-7,0 6-5,-8 6-5,-31 15-5,-16 6-1,-12 0-6,-7 15-25,-9 14-78</inkml:trace>
  <inkml:trace contextRef="#ctx0" brushRef="#br0" timeOffset="102">7665 3900 190,'0'22'174,"0"-13"-169,0-6 3,0-3 8,0 0 25,0 0-41,0-9 0,8-15 7,5-6 4,10-12-3,2-10-2,7-10 3,-2-6-9,-2-11 2,-9-6-5,-6 1 6,-11 4-2,-2 4 5,0 12-3,0 9 1,0 4 1,0 10 3,-4 7 5,-2 9-9,4 9 3,-3 12 5,0 4-4,5 0-2,-3 0-6,-2 0-2,-7 29-1,-6 24 3,1 20 0,4 0 1,13 6 0,0-10-2,8-7 1,20-7-4,4-14 1,1-5-5,-5-13-2,-4-9-1,-4-4-22,-8-8-12,-5 1-20,-2-3-68,-5 0-56</inkml:trace>
  <inkml:trace contextRef="#ctx0" brushRef="#br0" timeOffset="103">7647 3432 145,'0'-19'165,"4"0"-151,10 1-7,5 3 43,9-2-31,4-2-17,8-1 0,0-1 2,5 4 0,2 1 0,0 3-4,-1 1-3,-3 8 0,-8 4-22,-3 0-82,-5 0-104</inkml:trace>
  <inkml:trace contextRef="#ctx0" brushRef="#br0" timeOffset="104">8978 2550 408,'0'-10'3,"0"4"12,-5 6-15,-20 3 15,-20 46-15,-20 25-4,-12 26 4,-5 22 3,2 4 4,15 4 3,21-6 3,30-3-3,14-5-7,20-17-3,29-15 1,13-14-2,5-13 1,3-9-3,-2-15 1,-12-10-2,-9-11 4,-14-8-1,-14 1-6,-11-5-7,-5 0-6,-3 0-4,0-5-34,0-14-84</inkml:trace>
  <inkml:trace contextRef="#ctx0" brushRef="#br0" timeOffset="105">9356 3035 172,'0'-19'240,"0"5"-233,0 6 0,0 8 45,-2 0-38,2 0-14,0 11-2,0 27 2,0 11 2,0 13 14,0 2-7,0 1-4,0 0-3,0-1-1,0-4-1,0-4 0,-11-12-1,1-9 0,6-13-6,2-9-7,2-10-23,0-3-39,6 0-82,24-12-57</inkml:trace>
  <inkml:trace contextRef="#ctx0" brushRef="#br0" timeOffset="106">9681 3417 386,'0'0'83,"6"0"-78,6-5 6,14-4 17,8-3-18,13-1-10,-1 2 3,-12 0-3,-4 3 0,-13 8 0,-10 0-11,-1 0-7,1 0-47,6 0-70,4 17-56</inkml:trace>
  <inkml:trace contextRef="#ctx0" brushRef="#br0" timeOffset="107">10194 3821 119,'-2'0'244,"2"0"-227,0-6-13,22-21 41,16-11-45,7-7 2,5-4 1,-3-8 0,-3-5 7,-6-5 3,-8-4 1,-6 1-7,-6 3-2,-8 8-4,-8 15-1,-2 6 2,0 9 2,0 10 3,0 5 2,0 14 7,0-2 3,0 2-12,0 0-5,0 0-2,-10 24-5,-4 11 5,-2 11 3,4 3-3,6-5 0,4-3 0,2-1-2,0-5 1,6-6-5,18-6-2,4-5 2,4-11-9,0-1-3,1-6-15,-11 0-8,-5 0-7,-6 0-37,-9 0 8,0 0-28</inkml:trace>
  <inkml:trace contextRef="#ctx0" brushRef="#br0" timeOffset="108">10377 3410 208,'-6'-10'105,"6"-1"-101,0-7 62,6 3-29,11-3-36,5 5 5,0-1 5,3 5-8,12-2 3,5 4-6,13 1-1,3-5-5,0-1-9,-4-1-46,-7 6-56,-8-2-40</inkml:trace>
  <inkml:trace contextRef="#ctx0" brushRef="#br0" timeOffset="109">11460 2908 70,'-5'0'180,"3"0"-165,2 0-15,0 0 50,0 0-33,0 0-15,0 0-2,0-3 14,0 2 5,0-1-5,5-8 1,5 4-7,5-2 5,7-2-5,13 1-6,7-7 2,6 0-1,1 5 2,-1-2 1,-8 6-6,-5 0 8,-13 7-7,-12 0-1,-10 0-5,0 0-9,0 16 14,-13 16 3,-6-1 5,-4-5-2,3-4-4,13-9 0,5-9-2,2 6 0,0-7-1,5 4 1,17 4 1,5-2 1,-5 10-2,-1-6 0,-6 2 0,-8 0-2,-7 4-2,0-4 4,-5 2 2,-23 2 6,-6 0-1,-7-5 2,-3-1-7,-3 4-2,5-8 0,9-5-5,14-4-14,19 0-41,0-4-166</inkml:trace>
  <inkml:trace contextRef="#ctx0" brushRef="#br0" timeOffset="110">8072 2684 13,'-2'0'76,"-1"0"-70,3 0-1,0 0 29,0 0-22,0 0-12,0 0-13,0 0 13,0 0 11,0 0 5,0 0 3,0 0 0,0 0 5,0 0 7,0 0-8,0 0-1,0 0-2,0 0-3,0 0-10,0 0 4,0 0-5,-2 0-5,2 0 3,0 0-4,0 0-5,0 0 3,0 0 2,0 10 4,0 2-1,0-3-3,0 5 4,7-8-4,5 4-1,6-7-1,-1-3 4,4 0 1,-1 0-2,-1 0 3,-4 0-3,0 0 0,-4 0-1,-5 0 2,-1 0-1,1 0 0,-4 0 10,3-13-1,0 5-9,-2-6 4,-1 3-1,3-5 1,-5 5-5,2-4 1,-2-1 0,0 4-1,0-2 7,0 7-4,0-1 4,0 4-4,-4 4-3,-7 0 0,-2 0-3,0 0-1,-3 3 1,4 13-8,-1-2-13,2 0-60,3 4-71</inkml:trace>
  <inkml:trace contextRef="#ctx0" brushRef="#br0" timeOffset="111">8089 2678 18,'-5'-8'11,"5"6"9,0-2 20,0 2-9,0 0-14,0 2 6,0-2-4,0 2-10,0 0-5,0 0 2,0-3 1,0 3 0,0-1 3,0 1 8,0 0-1,0-5 0,0 0-3,11 1-11,4-4-3,5 0-1,7 2-2,0-3-2,0-1-13,-1 4 1,-6 2-12,-10 1-20,-8 3 12,0 0-22</inkml:trace>
  <inkml:trace contextRef="#ctx0" brushRef="#br0" timeOffset="112">10983 2706 234,'-3'-4'40,"3"-12"-37,-5 8-3,3-2 32,2 10-18,0 0-10,0 0-4,0 0 19,0 0 8,0 0-9,0 0 0,0 0-7,0 0-6,0 0-5,0 0-2,0 0 0,0 0-2,20 21 4,10 13 12,6 3-5,5 13-4,-4 8-1,1 17 1,-11 9-2,-7 10-1,-18-2-2,-2 3 0,-20 0 1,-27-6 1,-8-6 3,-7-11-3,5-12 3,7-12 1,13-11-1,15-12 0,10-17-3,9-2-4,3-6 2,0 0-3,0 0-5,0 0-31,0 0-82,7-2-101</inkml:trace>
  <inkml:trace contextRef="#ctx0" brushRef="#br0" timeOffset="113">7102 5433 101,'-8'0'291,"4"0"-274,4 0-16,0-8 34,30-3-10,17-2-22,12-2-2,-2 3 2,-7 1 3,-7 3-1,-6-3 0,-7 3-5,-9 5 0,-7 0-5,-10 3-8,-4 0-25,0 0-36,0 0-73</inkml:trace>
  <inkml:trace contextRef="#ctx0" brushRef="#br0" timeOffset="114">8502 4719 85,'-4'-7'286,"4"3"-269,0 0-11,27 4 27,25 0-31,18 6-2,4 36 1,-1 18 0,-14 14 4,-16 18-3,-28 11 4,-15 11-1,-30 12 2,-45 13-5,-35 2-2,-19-7-5,-20-16 4,-2-17-24,-6-13-3,2-14-155</inkml:trace>
  <inkml:trace contextRef="#ctx0" brushRef="#br0" timeOffset="115">7921 5619 325,'-2'0'84,"2"-10"-73,0-21-8,8-11 28,33-12-31,13-8-5,6-1 5,2-2 1,-7-2 2,-8 2 1,-6 5-2,-17 1 1,-12 2-3,-10 11 0,-2 6 0,0 10-2,-2 11 2,-10 9 0,0 6 6,-3 4-3,0 0 2,-5 4-4,-3 24 2,1 11-3,0 9 2,4 5 1,6 1-3,6-4 4,6-4-4,0-5 0,0-9-1,28-5-4,7-13 1,10-9-7,2-5-7,-3 0-23,-3-13-38,-11-4-31,-10 7-52</inkml:trace>
  <inkml:trace contextRef="#ctx0" brushRef="#br0" timeOffset="116">7953 5179 77,'-10'-2'75,"8"-2"-54,2 2 41,0 0 8,0 2-12,0-4-27,0 4 1,0 0-1,0-3-9,0-2-4,16 0-12,14-11-6,11 6 0,3-2-1,12 4-4,3 2-3,6 1-15,2 0-21,-3 2-39,-7-1-45,-7 2-53</inkml:trace>
  <inkml:trace contextRef="#ctx0" brushRef="#br0" timeOffset="117">9120 4482 63,'-15'-8'128,"0"6"-120,10 0 4,3 0 41,-2 2-19,4-2-15,0 2-3,0 0 8,0 0-3,0 0-2,0 0 3,0 0-4,0 0 2,15-2-1,13-4-12,12-4-5,2 4-1,3-2 1,-5-1 2,-2 9-4,-9 0-1,-7 0-3,-7 0-2,-13 14-1,-2 8-2,0 0 9,-2 4 2,-15-6 1,4-7 1,4-2-3,6-6-1,3-3 0,0 0-6,0 5-5,20 0 1,4 5-6,4 4 9,-6 1-5,-7 5 2,-9-2 0,-6 3 2,0 1 8,-26 0 4,-10 1 4,-7-2 2,1-2-5,4-7-4,8-5 6,6-7-7,3-2-1,1 0-8,1 3-20,0-3-63,-5 8-19,7 0-38</inkml:trace>
  <inkml:trace contextRef="#ctx0" brushRef="#br0" timeOffset="118">5301 5379 365,'-5'0'5,"5"0"-5,0-24 0,40-12 19,24 12-17,-6 10-2,1-2 0,-1 3 0,-1 5 0,-3 2-4,-2-2 0,-4 8-12,-14 0-39,-8 0-55,-9 6-30</inkml:trace>
  <inkml:trace contextRef="#ctx0" brushRef="#br0" timeOffset="119">5331 5684 287,'-15'0'59,"10"0"-59,5 0 34,0 0 11,35-3-33,15-17-11,12-8-1,5 1 0,5-1 0,2 5 0,-1 9-2,-4 2-5,-2 3-17,-4 3-37,-12 1-39,-3 2-31</inkml:trace>
  <inkml:trace contextRef="#ctx0" brushRef="#br0" timeOffset="120">6637 5007 338,'0'-6'69,"0"0"-68,0 3 25,0-2 20,0 5-36,0 5-10,0 33 0,-8 19 2,-2 16 8,-2 3 2,-5-3-4,2 4 4,-3-3-10,6-9-1,2-10-1,-1-5 0,4-9-2,3-14 0,-2-12-5,3-11-8,3-4-19,0 0-44,0 0-107</inkml:trace>
  <inkml:trace contextRef="#ctx0" brushRef="#br0" timeOffset="121">6502 4773 151,'-15'-12'174,"-4"10"-169,-1 2 0,-3 10 23,-4 42-15,-8 41-4,0 34 7,0 38 1,3 27-3,10-6 11,12-7-2,10-30-15,10-29-8,34-23-4,21-25-10,20-25-17,17-12-36,20-29-77</inkml:trace>
  <inkml:trace contextRef="#ctx0" brushRef="#br0" timeOffset="122">-85 6700 80,'-21'0'64,"4"-10"-64,2-3-10,8 3 10,0-2 5,3 8 0,4-1 0,0 0 3,0-4 12,0 4-5,0-1 1,0 1-3,0-3 3,0 2 5,0-6-10,0 3 7,0 1 0,0-4 4,0 2 0,0 2-8,0 3 6,0 5 2,0 0-7,0 0-15,0 0 3,0 0-3,0 13 0,0 22 4,0 11-2,0 8 0,0-7 1,0-3-1,0-5-2,0-10 0,0-9 0,11-9-2,-1-4-2,2-7-1,5 0-4,4-7 9,3-17 5,-1-6 3,-5 2-5,-6 1 4,-5 6-2,-5 10-2,-2 7 2,0 4-5,0 0-3,0 0-9,8 14 0,7 18 12,5 9 2,4-6-2,1 0 0,1-13 0,-2-9-4,-2-4 3,-7-9-3,-2 0-10,0 0 14,4-27 5,5-13 8,1-14-13,-1 3 5,-8 1-3,-3 10-2,-8 11 0,-3 9 1,0 4-1,0 5-1,-16 0 1,-6 2 5,-2 2-5,-4 2-3,-3 4 1,7-1-9,4-1-19,8 1-14,8 2-50,4 0-30</inkml:trace>
  <inkml:trace contextRef="#ctx0" brushRef="#br0" timeOffset="123">320 6397 10,'4'0'179,"9"0"-174,4 24-5,9 6 13,-2 5-2,6 9-9,-7-1-1,-5 0-1,-10-2 2,-2-1 8,-6 0 5,0-4-6,0-3 1,-8-1-1,-4-14-4,2-4 3,6-9-5,0-5 6,4 0 1,0 0 5,0-8 11,0-21-5,0-7-16,4 5-4,5 2-1,-1 9 0,-1 11 0,-5 2 1,4 7-1,-6 0-1,2 0-3,3 0-2,6 10-2,3 14 8,4 3 9,1 0-8,-1-5 0,2-4 0,2 0-1,0-5 0,-2-7-2,1-2-1,-2-4-2,3 0-3,-4 0-1,3 0-14,-10 0-19,2 0 2,-5 0 23,-2-5 4,5-9 10,-4 1 3,5-6 0,4 0 1,-2-3-1,-1 0 8,-1 1-1,-4 3 2,-3 2 3,-3-1 7,-2 5 9,0 2-10,0 4-5,0 0 5,0 4 9,-7 0-17,-8 2-4,0 0-5,0 0 0,2 2-1,0 18-1,5 7 1,-1 4 0,9 3 1,0-1 1,0-5-1,3-5-2,15-5 0,4-9-3,3-6 2,2-3-2,0 0-8,1 0-11,-4-4-81,2-10 16,2-9-48</inkml:trace>
  <inkml:trace contextRef="#ctx0" brushRef="#br0" timeOffset="124">1069 6603 175,'0'-1'0,"10"1"0,12 0 3,8 0 4,0 17-3,0 12-2,-3 3-1,-10 6 2,-9-2 0,-3-6 8,-5-3 5,0-6 2,0-6 0,-13-6 1,1 0 7,-2-9 7,-2 0 3,2 0-14,-2-18-14,6-7 5,6-3-2,1-1 3,3 4-11,0-2-2,0 0 0,19-4 3,7 2-4,-2 3-3,2 2-2,-7 9-10,-1 4-17,-4 1-24,2 8-35,-4 2-21</inkml:trace>
  <inkml:trace contextRef="#ctx0" brushRef="#br0" timeOffset="125">1383 6746 64,'7'0'47,"8"0"-31,7 0-13,6-15 52,6-8-38,0-5-11,0 1 2,-2-2 3,-3 2 6,-3-3 8,-7 8-10,-4 4-7,-5 2-1,-10 5 0,0 3 7,0 2-9,-2-5 4,-13 9 3,-2 2-1,-1 0-5,-6 0-1,-4 0 2,-3 21-3,-1 3-3,2 8 0,4 1 2,0 5-2,9-2-1,4 4 0,6-4 0,7-8 1,0-2-1,5-7-2,21-3 2,0 0-5,4-7-2,0-3-18,0 2-35,2-6-45</inkml:trace>
  <inkml:trace contextRef="#ctx0" brushRef="#br0" timeOffset="126">1945 6754 198,'2'13'17,"1"16"-10,-3 5 48,0 7-34,0 9-16,-20 4-2,-8-1-3,0-6-3,4-4-11,7-9-42,4-12-144</inkml:trace>
  <inkml:trace contextRef="#ctx0" brushRef="#br0" timeOffset="127">2445 6278 64,'-3'-2'85,"1"0"-69,2 0 23,0 2 11,0-2-17,0 2-9,0 0 6,0-3 2,0 3-4,0 0-7,0-2-13,0-7 2,7-4-2,21-7-7,8-6-1,7 2 0,2 2 0,-3 7 0,-5 8 0,-10 4-5,-6 3 0,-9 6-12,-4 22 12,-8 13 4,0 4-2,0 6 3,-20-5-3,-8-3 3,3-8 0,1-11 1,9-9-1,5-10 0,7-3-1,3-2-2,0 0-15,0 0-29,20 0 28,7-11 12,3 1 6,0 9-1,-5 1-3,0 0 3,-8 0-7,-4 22-1,-8 7-3,-5 2 13,0 1-2,0-1 5,-20 0-2,-10-4 5,-5-5 0,1-3 7,2-13-1,2-1 1,6-5 0,7 0-4,2 0-2,6-10-3,3 0-4,4 3-9,2 4-3,0 3-27,0 0-19,0 0-25,0 0-44</inkml:trace>
  <inkml:trace contextRef="#ctx0" brushRef="#br0" timeOffset="128">3245 6677 173,'-6'0'9,"-10"0"-3,-1 0 2,0 15-2,-6 6-4,6 1 11,-3 8 8,3 3 9,4 3-3,6 5 0,7 1-10,0-3-9,0-4-3,17-5-3,7-9-2,6-7 1,0-8 4,3-6 10,-3 0-3,-2 0-11,-4-5 16,-4-4-10,-6 3-7,-6 3 0,-8-2-3,0 5 2,0 0-2,0 0-11,0 0-16,0 0-36,0 0-34</inkml:trace>
  <inkml:trace contextRef="#ctx0" brushRef="#br0" timeOffset="129">3648 7046 3,'0'-12'63,"-2"2"-56,0-1 1,2 2 22,0 0-8,0 0-14,0 2 10,0 1 14,0-6 0,0 7-1,0 2-1,0-4-3,0 7-10,0-2 0,0 2-5,0 0-5,0 0-1,0 0 1,0 0 8,0 0-7,-3 0-3,-1 0 0,-4 10-5,1 13 7,-4 4-5,7 3-1,1 0 0,1-3-1,2 0 0,0-5-1,0 2 0,0-1 0,12-5 1,3-6-1,4-6-4,5-4 0,3-2 1,-5 0 3,-3 0 1,-3 0 0,-4-5 0,-1-8 5,-7-1-3,1-1-2,-5-3 7,0 0-7,0 4 1,0-3 3,0 1-4,0 6 0,0-5 5,0 7-4,0-6 2,0 0-3,-7 4 0,-1-4 0,-7 5 0,3-1 0,-6 0 0,0 4-1,4-4 1,4 8-3,6 0 0,4 2-8,0 0-16,0 0-20,-4 0-14,0 0-15,2 0-1,-1 0 2</inkml:trace>
  <inkml:trace contextRef="#ctx0" brushRef="#br0" timeOffset="130">4368 6635 282,'-14'0'41,"3"0"-38,6 0 31,2 0-10,3 0-24,0 4 0,0 0 0,0-1 1,0-1 6,0-2 2,0 0-2,0 0 2,0 0-7,0 3 0,0-1-2,0 0 1,0-2 0,0 0 1,0 0-1,0 0 2,0 0-3,0 0 0,0 0 0,0 0 0,0 2 0,0 2 0,0 0 1,3-2 0,-1-2 0,-2 0 1,3 0-2,0 3 1,5 0 0,-2-1 0,7-2 0,2 2 1,5-2-1,5 3 1,-1-3 3,2 0-5,-4 0 2,-3 0 0,-4 0-1,-2 0-1,0 0-1,-5 0-4,1 0-3,-4 0-2,-3 0-11,-2 0-3,0 0-21,0 6-17,0 5-3,0 8-9,-10 5-64</inkml:trace>
  <inkml:trace contextRef="#ctx0" brushRef="#br0" timeOffset="131">4346 6932 58,'-8'2'47,"8"-2"-38,0 2 36,0-2 3,0 0-14,0 0-11,0 0-7,18 0 2,4 0 15,10-8-9,2-6-11,1-1-9,1 4 0,-4-1-4,-8 11-6,-4 1-33,-7 0-41,-3 0-28</inkml:trace>
  <inkml:trace contextRef="#ctx0" brushRef="#br0" timeOffset="132">5611 6129 92,'0'0'36,"0"0"-26,0 0 35,0 0-18,0 0-17,0 0 1,0 0 13,-2 0 11,2 0-2,-2 0-9,2 0-1,-2 0-9,2 0-9,0 0 2,0 0-7,0 0 1,0 0 3,0 0-2,0 0 4,0 0-4,2 0-2,10 0 0,3 0 11,5 0-10,-3 3 5,-2 2-6,1 6 0,-2 5-3,-1 7 2,-6 8 1,-7 4-5,0 3 4,0 3-1,-18-9-2,-7-1 4,3-5 0,3-16 3,4 2 3,7-10-5,8-2 2,0 0-3,0 0 0,0 0-14,20 0 11,5-7 3,3-2 0,-6 7 0,-6 2 0,-2 0-4,-6 0 0,-6 16 0,-2 6 4,0 2 0,0-2 2,-8 2-1,-16-3 6,-4 1-4,-5 2 5,-1-5 1,2-5-2,-1-1 0,6-4 1,2-5-3,4 0-2,6-4-3,6 0 0,3 0-1,2 0-7,-1 0-13,3-8-30,2 4-74,0-1-31</inkml:trace>
  <inkml:trace contextRef="#ctx0" brushRef="#br0" timeOffset="133">5699 7077 141,'0'-8'44,"-10"3"-44,7-2 25,3 6 9,-2-2-16,0-2-10,-1 1 13,0-1 0,1-1-3,-1 1 5,1 1 0,0 0-2,-1 2-5,-2-3-4,0 2-2,-2 3 1,-6-1-7,0 1-2,-3 0-2,-2 0 2,-2 0-2,0 0 0,2 12 1,-4 11 0,5 2-1,-4 4 1,2 4 1,3 0-3,8 4 1,0-9 0,5-2-2,3-7 1,0-3-1,0-5-2,8-5-5,14-6 6,8 0 3,5-6 2,0-16 0,-1-5 2,2-2-3,-4-7 2,-5 1-2,-4-2 1,-6-1 3,-10 7-3,-7 3-2,0 5 1,0 5 4,-13 4 3,-9 10-8,-5-1-3,-3 5 1,0 0 0,0 0-1,6 2-4,2 11-6,4 4-8,8 1-14,7 2-22,3 2-50,0-2-52</inkml:trace>
  <inkml:trace contextRef="#ctx0" brushRef="#br0" timeOffset="134">5346 6771 42,'-6'0'50,"4"0"-46,2 0-1,0 0 11,0 0 68,0 0-56,0 0 0,0 0 8,0 0-2,0 0-18,0 0-13,0 0-1,0 0 4,0 0-1,-2 0 7,2 0 4,-3 0 8,1 0 8,2 0-6,-2 0-9,2 0-6,0 0-5,0 0 0,0 0-2,0 0 2,0 0-1,0 0-3,0 0 4,0 0-1,0 0-3,0 0 0,4 0-5,16 0 5,7 0 14,8 0-13,0 0 2,3 0-3,1 0 0,-2 0 1,8 0-1,0 0 0,5 0 0,-3 0-1,0 0 0,1 0-1,-5 0 2,0 4-1,0 2-1,0-4 2,-4 2-11,1-2 11,-1-2 1,2 0 0,1 0-1,0 0 0,-3 0 0,2 0-1,-4 7 0,-5-3-3,0-2 4,0-2-5,-2 0 4,1 0 0,-1 0 0,-2 0-1,-2 0 1,4 0 1,0 0-1,5-2 1,3-2 2,3-3 0,2 1-2,2-2 1,2-2-1,-2 0 0,-3 0 1,-4-2-1,-6-2 1,-10 5 3,-7 5-3,-11 0-2,-1 4 0,-3 0-8,0 0 3,0 0 0,0-2-5,0 2-1,0 0-8,0 0 7,0 0-19,-22 0-28,-5 8-19,-4 3-34</inkml:trace>
  <inkml:trace contextRef="#ctx0" brushRef="#br0" timeOffset="135">5925 6991 231,'0'-5'94,"0"0"-92,0 3 41,0 2-4,0 0-32,0 0-6,0 0 1,0 0-1,0 0-1,0 7 2,0 17 2,0 10 7,-4 2-7,-2-1 0,2 2-3,-2-9-1,6-3 0,-2-2-1,2-7 1,-3-4 0,3-2 0,0-4-4,0-6-2,0 5-13,0-3-29,0 3-91,0-1-61</inkml:trace>
  <inkml:trace contextRef="#ctx0" brushRef="#br0" timeOffset="136">6020 6619 208,'0'0'80,"0"0"-69,0 0 37,0 0-20,0 0-25,0 0-3,0 0 1,0 0-1,0 0 5,0 0 3,0 0 5,0 0 1,0 0-12,0 0 4,0 0-4,0 0-2,0 0 1,0 0 0,0 0-1,0 0 4,0 0-4,0 0 1,0 2-1,-2 3-1,-11 4 1,-5 2-3,8-4 3,3-3-2,5-4-9,2 0-19,0 0-119</inkml:trace>
  <inkml:trace contextRef="#ctx0" brushRef="#br0" timeOffset="137">6003 6205 120,'-9'-3'68,"7"3"-61,2 0 39,0 0 2,0 0-21,0-1-8,0 1 6,0 0-4,0 0-1,0 0-5,0 0-2,0 0-8,0 0-5,-2 6-2,-1 13 2,1 3 4,2 6-3,-2 1-1,2-4 1,0 1 0,0-1-1,0-2 0,0-3 1,0-6-1,0-6 0,0-6 0,0 1-1,0-3-1,0 0 1,0 0-9,0 0-14,0 0-44,0 0-77</inkml:trace>
  <inkml:trace contextRef="#ctx0" brushRef="#br0" timeOffset="138">6330 6999 23,'0'-9'194,"0"0"-170,-4-5-24,-1 5 36,5 7-4,0 0-28,0-1 0,0 3 3,0 0 2,0 0-3,0 0-1,0 0 0,0 0 7,0 0-4,0 0 1,0 0-3,-2 0-1,-2 0 3,4 0 2,-2 0-4,0 0 2,-6 3-6,-2 10 0,-2 7-1,2 1 0,-2 5-1,2 7 2,0-1-2,0 1 0,2-3 0,3-6 0,3-4 0,2-2 0,0-6-2,0 1-3,5-3 2,15 0 2,2-4-5,0 4 2,6-10-19,-1 2-64,8-2-59</inkml:trace>
  <inkml:trace contextRef="#ctx0" brushRef="#br0" timeOffset="139">6681 7092 101,'-7'-2'108,"2"0"-99,0 0 7,5 0 32,0-2-22,0 4-24,0 0 0,0 0 4,0 0 1,0-4 0,13-2 1,8 0 15,9-7-14,3 3-2,-1 1-6,-2 2 2,-5 7-2,-7 0-2,-9 0-9,-9 22-3,0 5 12,-2 7 2,-18-7 0,-2-5 3,7-6-2,3-9 2,6-2-2,4-5 0,2 0-4,0 0-3,0 0-14,10 0 14,7 0 5,3 1 0,-2 1 3,-6 1-3,-2 3 1,-5-3-1,-3-3 2,-2 2 0,0 0-2,0 4 2,0 4 12,-9 2-3,-11 1 2,-1 1-6,-1 1-2,2 0 1,-2 0-5,0-1 0,2-1-1,2-4-1,6 1-1,0-6-3,3-3-2,0-1-5,4 0-4,2 0-6,3 0 2,0 0-32,0 0-50,3 0-35</inkml:trace>
  <inkml:trace contextRef="#ctx0" brushRef="#br0" timeOffset="140">7110 7108 168,'0'-2'160,"0"2"-141,0-4 1,0 1 24,8 3-44,13-2 5,9-1 6,7-1-3,4 0-5,-9-2 0,-6 2 4,-8 4-7,-8 0-2,-8 0-5,-2 0-6,0 0-1,0 0-10,0 0 1,-2 10-25,0-8-40,2 2-55</inkml:trace>
  <inkml:trace contextRef="#ctx0" brushRef="#br0" timeOffset="141">7605 6999 144,'0'-9'210,"0"1"-188,0 4-7,0 2 26,0 2-32,0 0-9,0 0-7,0 5 7,-3 19 1,-12 12 4,-5-3 2,3 3-6,4-7-2,5-4 1,8-8-1,0-2 0,0-11-5,0-2 3,18-2 2,7 0 1,5-5 2,3-12 0,-1-1-2,0-3 2,-2-4-2,-2 3 2,-7 0 2,-5 1-3,-10 4 1,-2 2 1,-4 1-1,0 5 0,-6-6-1,-16 6-1,-3-5-1,1 1-8,-2 5 2,4 8-5,-6 0-20,-4 0-33,-4 17-26,-3 5-5,9-2-20</inkml:trace>
  <inkml:trace contextRef="#ctx0" brushRef="#br0" timeOffset="142">7828 6719 247,'-17'-5'63,"10"-1"-57,3 3 10,4 3 28,0 0-44,0 0-7,0 0-3,11 0 10,6 3 18,9 12-7,4 5-2,-1 5 3,7 4-10,-8 1 3,4 0-5,-4 7 0,-8 2-3,-5 6 2,-9 2 1,-6 4 5,0 2-5,-18-1 2,-14 0-2,-11-5-7,-4 3-2,-3-5-30,3-8-98</inkml:trace>
  <inkml:trace contextRef="#ctx0" brushRef="#br0" timeOffset="143">8414 6842 54,'-9'0'306,"2"-21"-289,5 8-10,-1 6 49,3 3-38,0 4-17,0 0 0,0 0 5,0 0-2,0 0-4,0 0 3,0 0-3,0 16-3,0 19 3,0 11 4,0 1-4,0 6-1,0-8-4,0-4-1,0-9-6,0-7-9,8-3-19,-1-1-84,3-10-98</inkml:trace>
  <inkml:trace contextRef="#ctx0" brushRef="#br0" timeOffset="144">8458 7280 423,'-14'0'62,"6"0"-60,0 0-1,8 0-1,0 0-35,0 0-103,0 0-160</inkml:trace>
  <inkml:trace contextRef="#ctx0" brushRef="#br0" timeOffset="145">7010 6737 89,'0'0'51,"0"0"-39,0-2 31,0 2-16,0 0-15,0 0-1,2 0 5,1 0-2,-3 0 8,2 0-2,-2 0 4,2 0 0,2 0-4,3-3-5,3-2 2,5-3-5,7 2-6,5-10-5,8 6 6,8-4-5,1 3 1,11 0-3,2 8 5,11 3-4,6 0 1,8 0 1,13 0-2,7 0 1,2 0-1,4 0-1,-1 0 0,5 0-1,4 0 1,1 0 0,-6 0 0,-6-10 1,-10-8 1,-13 1-1,-7-2 1,-16 6 4,-14 4 0,-17 4-3,-16 4-3,-9 1-5,-3 0-9,0 0-10,-23 1-23,-19 20-76</inkml:trace>
  <inkml:trace contextRef="#ctx0" brushRef="#br1" timeOffset="146">10388 5974 7,'0'-10'2,"6"1"11,-4 3 0,1-5 12,1 2 1,-2-3-4,4 6 3,-4-1 7,1-4-11,-1 7-6,0-1 0,-2-3-2,0 7 7,0 1 2,0 0-2,0 0-1,0 0-5,0 18-12,-7 20 2,-25 13 1,-13 12 1,-9 0 2,-6-1-3,-4-3 2,-1-5 3,3-8 3,-1-2 0,3-7 1,6-1-2,9-12-3,10-5-4,12-14-1,14-5-2,6 0-2,3 0-2,0 0 1,0 0-2,0 0 3,0 0-1,0 0-4,0 0-4,0 0-12,0 3-23,0 3-63,0 2-5</inkml:trace>
  <inkml:trace contextRef="#ctx0" brushRef="#br1" timeOffset="147">10697 6117 295,'0'-3'17,"-14"3"-16,-8 0-1,-4 3 14,-2 21-8,-7 13-6,-1 4 5,-7 5 4,-7 1 9,-5 4 5,-7 5-4,-5-5-6,2-2-6,3-6-4,5-2 3,7-12-2,10-5 3,16-8-1,9-10-6,7-6 1,6 0-1,2 0-2,0 0 2,0 0-5,0 0-2,0 0-4,0 0-15,0 0-27,0 0-49,0 0-78</inkml:trace>
  <inkml:trace contextRef="#ctx0" brushRef="#br1" timeOffset="148">10077 6054 282,'3'-5'28,"-3"1"-23,0 4-5,0 0 0,0 31-5,-22 28 5,-19 10 0,-10 10 5,-9-8 3,-2-1 0,1-10 7,9-9 3,8-8-6,9-14-4,13-9-5,9-9-2,9-8 0,1-3 1,3 0-2,0 0 0,0 0 1,0 0-2,0 0 1,5 2 0,17 6 3,16 11 3,6-2-3,9 1-3,1 0 0,2 5-1,-5 3 0,1-7 0,-4 1 0,-8-2-2,-8-6 3,-12-5 0,-7-2 0,-9-5 0,-4 3 1,0-3 3,0 0 3,0 0 6,0-8 13,0-16-11,0-12-11,0-2 9,-12-11-1,-4-4-3,2-6-5,-4 2-1,5 0 2,-4 6-4,2 3 0,3 9-1,0 10 0,4 7 0,4 9-2,-4 2-8,2 4-11,2 5-47,-4 2-97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5:05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41 108 359,'0'-19'2,"0"1"4,0 6 54,6-8-43,12 0-15,5 4 0,6-3 6,-2 10-2,3 4 1,1 2 2,3 3-9,-3 0 0,-1 8-1,-9 32-3,-4 9 4,-17 10-7,0 4 7,-11 2-1,-27-4 2,2-7 2,1-13 2,8-10-4,13-16 1,4-8-1,7-7 0,3 0 1,0 0-2,0 0 4,0 0-3,0 0 0,0 0-1,7 6-4,13 15-1,10 14 5,5 10-1,-5 10 0,-2 4-1,-7 1 1,-12 6 1,-9-6-5,0 2 3,-9-11 2,-26-6 0,-3-12 4,-3-12-1,8-12-1,6-2 3,-1-7 5,4 0-2,-3-13-5,3-14 1,4-2-4,-1-1 0,7 8 0,1-2-3,2 3-9,5 5-12,0 4-45,3 10-63,-5-1-89</inkml:trace>
  <inkml:trace contextRef="#ctx0" brushRef="#br0" timeOffset="1">0 59 258,'0'-21'58,"0"-5"-49,3 17 15,-3 6-8,5 3-14,-5 0-1,6 0 1,-3 3 5,0 16 25,1 5 9,-4 3-23,0 4-3,4 13-2,-4 5-6,0 10 5,0 11-3,0 8 1,0-4 0,0 5-1,0-7-4,0-12 2,0-8-5,0-15 0,0-12-2,0-15 0,0-5-2,0-5-4,0 0-6,0 0-11,0-21-23,0-17-42,3-13-106</inkml:trace>
  <inkml:trace contextRef="#ctx0" brushRef="#br0" timeOffset="2">746 748 278,'-10'-15'115,"-1"8"-103,5 2 37,6 5 0,0 0-37,0 0-12,0 0-2,0 5 0,0 28 2,3 11 5,0 8 5,5-3 0,-8 3-5,0-2-1,3-12-1,-3 0-1,0-13 1,0-13-3,0-3 1,4-6-1,-4-3 0,0 0-1,0 0 0,0 0-6,0 0-8,0 0-32,0 0-39,0 0-177</inkml:trace>
  <inkml:trace contextRef="#ctx0" brushRef="#br0" timeOffset="3">1193 1107 186,'0'7'174,"0"4"-171,0 7 20,-17 10 35,-13 9-44,1 2-3,2 1 1,7-6-9,-1-7-3,9-3 0,1-8 0,7-2-7,1-13-14,3 3-54,0-1-91</inkml:trace>
  <inkml:trace contextRef="#ctx0" brushRef="#br0" timeOffset="4">1288 781 17,'0'0'124,"0"-3"-107,0-2-2,0-2 26,0 4-24,0-1-10,0 4 0,0 0 5,3 0 7,-3 0-1,0 0 0,0 0-3,0 0-8,0 0-1,0 0 0,0 0-4,3 0 5,5 0 2,10-8 6,8-2-2,19-5 2,5-1-10,9 6 0,-12-6-5,1 9 0,-7 4-1,-11 3 1,-7 0-3,-12 0-2,-11 3-6,0 20 1,0 6 3,-3 5 7,-20 2 7,-9 1 0,5-4-1,3-6-4,15-13-2,4-11 0,5-3 0,0 0-6,0 0 4,24 0 2,11 0 7,6 0-7,-3 0 0,-5 5-1,-2 6-3,-12 8 4,-4-4-3,-4 6 2,-8 1 0,-3-3-4,0 3 4,0 7 1,-18-2 2,-12 5 2,-1-9-1,7-8 0,7-3 1,10-8-4,7-4 1,0 0-1,0 0 1,0 0-1,0 0-2,-11 3-6,-1 8-20,-3 3 5,3-2-29,1 0-43,8 1-46</inkml:trace>
  <inkml:trace contextRef="#ctx0" brushRef="#br0" timeOffset="5">2419-120 297,'0'-15'40,"0"10"-35,0 5 41,0-4-22,4 1-23,-1 3 2,-3 0-2,0 0 4,0 0-4,0 8-1,0 48 0,0 17 3,0 29 8,0 8-5,0 14-3,0-3 3,0-6-6,0-18-2,14-16 1,13-18 1,3-11 1,-2-11-1,-1-1 0,-3-10-2,-3-3 0,-7-6-9,-8-9-12,0-2-58,-6-10-72</inkml:trace>
  <inkml:trace contextRef="#ctx0" brushRef="#br0" timeOffset="6">2892 226 234,'0'-5'44,"0"2"-31,0 0 56,0 0-43,11-10-18,33 4-1,15-3-5,6-4 3,3 10-3,-8 1-1,-2 2-1,-10 3-3,-1 0-4,-9 0-16,-7 0-78,-7 0-58</inkml:trace>
  <inkml:trace contextRef="#ctx0" brushRef="#br0" timeOffset="7">2947 490 260,'15'-35'8,"5"-6"-2,7-2 15,3-6-5,2 2-14,-6-5 5,-5 1 19,-4 2 8,-10-7-5,-4 1-9,-3 10-11,0 1 5,0 14-7,0 16 0,0 0 2,-3 10-7,0 3 1,-1 1 1,0 0-4,-3 0-3,1 14-2,-5 26 4,1 13 1,7 2 0,3 1-1,0-2 1,0-1 0,13-8-1,15-1 1,6-11-3,-4-6 3,1-5-1,-1-7-1,-1-6-2,4-7-15,-3-2-20,-2 0-43,-4 0-43</inkml:trace>
  <inkml:trace contextRef="#ctx0" brushRef="#br0" timeOffset="8">3513-269 245,'0'0'45,"0"0"-45,27 3 0,24 39 15,18 26-5,2 11-7,4 17 3,-4 12 4,-2-1 6,-12 11 6,-16 4-13,-20 1-4,-21 6-3,0-19-2,-18-10-3,-23-18 3,2-21-6,-2-9 0,3-18-2,11-10-29,9-21-114</inkml:trace>
  <inkml:trace contextRef="#ctx0" brushRef="#br0" timeOffset="9">4563 567 100,'-8'12'102,"8"-6"-83,0-6 43,17 0 5,38 0-21,26 0-32,19-18-2,2 2-12,-4-1-1,-19 13-4,-22 1-19,-19 3-76,-17 0-67</inkml:trace>
  <inkml:trace contextRef="#ctx0" brushRef="#br0" timeOffset="10">4596 270 348,'3'-7'65,"5"5"-65,9-4 28,16-4-13,18-5-15,11 0-1,2-3 1,-2 6 0,-7-1 0,-4 3 0,-10 7-10,-11 3-5,-16 0-36,-14 0-45,0 19-8</inkml:trace>
  <inkml:trace contextRef="#ctx0" brushRef="#br0" timeOffset="11">6187-100 198,'-38'-20'36,"2"-4"-28,7 2 54,9 11-2,14 4-35,2 3-4,4-1 9,0 5-1,0-6-10,0-4-8,35-10-5,33 1-6,18-10-1,12 7 1,-7 3 1,-12 9-1,-17 10-1,-21 0 0,-22 0-2,-14 32-4,-5 22 3,-29 11 2,-31-8 0,-9 1 2,4-12-1,8-11 0,16-8 1,17-11 0,13-11 1,11-1 0,0-4-2,0 0 0,0 2-6,14 3-7,27 0 4,7 9 8,-1 8 2,-12 7-2,-14 4 1,-15 7-2,-6 0 2,0 9-1,-44 4 1,-24-5 1,-18 4 3,-5-6 0,2-9 3,13-16-2,19-9-2,16-12 5,18 0-5,11 0 0,12 0-2,0-16 0,0 4-3,18-3-9,20 2-24,3 13-43,6 0-79</inkml:trace>
  <inkml:trace contextRef="#ctx0" brushRef="#br0" timeOffset="12">7033 589 214,'12'-8'85,"12"-22"-81,11-6 1,9-8 26,7-1-18,1-7-11,-5-7 5,-9-5 9,-8-1 15,-9-2-8,-9-4-10,-4-2 0,-1-2-8,-4 0-3,0 8-2,-3 13 1,0 19-1,0 11 5,0 13 4,0 11 4,0 0-9,0 0-4,0 0-8,0 44 1,-3 17 7,-10 16 6,5 0-5,8-3 2,0-7-3,0-9 1,24-13-1,4-4-3,2-17 1,5-3-2,2-14-3,4-7-7,-3 0-28,-12 0-44,-8 0-65</inkml:trace>
  <inkml:trace contextRef="#ctx0" brushRef="#br0" timeOffset="13">7080 101 199,'0'0'56,"0"0"2,0 0 25,6-9-48,32-12-23,21-2-11,9 6 1,9-8 0,5 3-2,1 5 0,-3-6-5,-1 17-7,-11-2-39,-9 8-79</inkml:trace>
  <inkml:trace contextRef="#ctx0" brushRef="#br0" timeOffset="14">8729-713 68,'3'-16'305,"-3"13"-299,0 3-2,0 0-3,0 20-1,-10 42-7,-31 37 7,-9 27 10,-12 30-1,-3 21 22,10 12-8,25 0-7,30-12-14,6-18-2,67-30-2,15-16-8,13-29-12,8-36-188,-6-30-14</inkml:trace>
  <inkml:trace contextRef="#ctx0" brushRef="#br0" timeOffset="15">9335-371 310,'18'-24'61,"-15"-1"-57,0 20 24,0 2 22,0 3-24,-3 0-19,0 0-3,0 0 3,0 0 6,0 0-5,0 0-2,0 40-6,4 30 0,0 24 11,-4 20 3,4 2-6,-4 5-7,3-14 3,3 3 0,2-16-2,-2-10 1,1-25-1,-4-21-1,1-17 0,3-15-1,-7-6-1,3 0-1,-3 0-6,0-6-6,9-34-27,12-9-52,11-2-47,5 11-8</inkml:trace>
  <inkml:trace contextRef="#ctx0" brushRef="#br0" timeOffset="16">10064 178 320,'0'-6'101,"0"6"-92,3-5 20,5 0 11,5-4-25,10-7-12,15-2 4,18-6-6,4 7 0,1 3 1,-13 2-2,-10 6 0,-15-1-3,-5 6-11,-4 1-31,-8 0-73,1 0-102</inkml:trace>
  <inkml:trace contextRef="#ctx0" brushRef="#br0" timeOffset="17">11428-643 339,'3'-16'1,"10"13"19,18 3-15,20 0 2,20 52-6,22 23 3,8 19 2,2 16 3,-8 12-2,-13 7-2,-20 13 3,-29 3-4,-28 4 5,-5 1-2,-62-5-5,-23-23 1,-21-15-3,-3-29 0,3-11 0,17-26-3,18-19-22,21-14-44,15-8-133</inkml:trace>
  <inkml:trace contextRef="#ctx0" brushRef="#br0" timeOffset="18">12245-941 284,'9'-24'4,"6"2"12,2 11 47,4 0-44,2 8-17,4 3 15,3 0-3,8 0-2,3 40-4,-3 15-2,3 16-5,-8 3 2,-6 4-2,-1-15 7,-14-21-6,-1-14 3,-1-18 11,13-10-4,33-16 23,24-40-2,34-13-25,11-19-6,-2 13-2,-7 10-6,-25 13-10,-18 19-7,-29 18-27,-28 15-67,-16 0-193</inkml:trace>
  <inkml:trace contextRef="#ctx0" brushRef="#br0" timeOffset="19">10981 95 145,'-4'-12'88,"4"2"-66,0 1 12,7-12 5,40 0-22,23-11-15,10 2 0,9 6 1,-4 0-2,-6 8-2,-11 10-23,-9 6-82,-12 0-93</inkml:trace>
  <inkml:trace contextRef="#ctx0" brushRef="#br0" timeOffset="20">11008 315 66,'11'-14'136,"-8"-5"-113,-3 11 5,0 8 24,0 0-8,0 0-22,0 0-7,0 0-4,0 0 2,0 0 14,0 0-12,3 0-2,0 0 2,0 0-7,5 0-5,-5-13-1,7-6 3,10-21 4,9-3-3,-2-8-6,-4-5 2,-2 7-2,-8-10 0,1 2 0,0 4 2,-8 9-1,-3 9-1,-3 8-2,0 8 2,0 12 0,0 6 4,0 1-2,0 0-2,0 0-4,0 0 0,0 1-3,0 28 2,-12 7 4,-2 13 2,7-4-1,7 11 1,0 2-1,0-2 0,13-4-1,15 0-3,9-6-1,7-9-2,3-7-2,-2-4-15,-4-14-21,-13-7 6,-7 5-6,-15-7-48,-6 0 8,0-3-33</inkml:trace>
  <inkml:trace contextRef="#ctx0" brushRef="#br0" timeOffset="21">273 2909 33,'10'-31'272,"1"3"-260,-11-7-5,0 5 47,0 16-29,0-1-16,0 11 4,0 1 12,0-1 2,0 4-7,0-1-3,0 1-3,0 0-3,0 0-4,0 0-7,0 0 0,0 5-4,0 39-4,0 18 8,0 19 7,0 8-2,-11-9-3,4-7-2,4-6 1,3-8 0,0-13-1,0-22 0,0-5-7,0-13-1,0-6-14,0 0-43,0 0-35,13-37-59</inkml:trace>
  <inkml:trace contextRef="#ctx0" brushRef="#br0" timeOffset="22">289 2740 315,'0'-36'10,"5"-1"0,42-4 8,21 1-10,11 10-8,5 6 3,-11 24 1,-16 0-1,-19 5-1,-15 39 1,-16 17-1,-7 9 4,-7 3-1,-37-8 3,-7-11-3,4-14-2,6-11 3,17-13 0,10-13 3,11-3 0,3 0-1,0 0-7,0 0-1,17 0-19,20 0 19,7 0-4,0 0 1,-6 0-3,-14 30-3,-10 13 7,-11 14 2,-3 9 3,0-2 0,-27 6 0,-17-9 4,-8-8 3,-2-13-2,-1-9 6,10-23-1,6-6-5,7-2 7,9 0-12,2-5-1,1-19-2,2-1-5,6 6-13,0 3 0,9 11-12,3 2-48,0 3-91</inkml:trace>
  <inkml:trace contextRef="#ctx0" brushRef="#br0" timeOffset="23">1203 3221 56,'-7'-10'83,"7"9"-75,0 1 29,0-7-13,0 7-18,0-4 7,0 1 18,0 3 15,0 0 4,0-7-8,0 6-9,0-9-8,0-2-11,10-3-14,7 4 0,-6-3-1,-4 10 0,-7 4 1,0 0-1,0 0-4,0 0 1,0 0-2,0 0 2,0 0 4,-7 7 2,-10 5 5,3-9 1,7 1-1,4-4-2,3 0 4,0 0-4,0 0-3,0 0 3,0 0-5,27-13-4,8-8 0,4 7-4,-1 3 7,-11 11 1,-6 0-5,-4 0-1,-11 37 1,-6 15 2,0 10 3,-27 8 2,-23 3 1,-12-5-3,4-12 1,7-19-1,13-16 1,15-13 5,10-8-3,2 0 0,4 0 2,4 0-3,3-21-2,0-3 0,0 5-2,0-2 1,0-1-3,16 16 4,5 4 2,-1 2-2,9 0-4,-2 14 2,3 21 0,1 2-2,-4-2 3,0 0-4,-7-6-9,4 1-42,-3-11-65,-7-5-27</inkml:trace>
  <inkml:trace contextRef="#ctx0" brushRef="#br0" timeOffset="24">1907 3496 285,'0'29'39,"-9"12"-32,-21 18 7,-11 3 0,-3-1-12,-1-7-2,7-6-4,15-12-9,12-5-32,7-6-70</inkml:trace>
  <inkml:trace contextRef="#ctx0" brushRef="#br0" timeOffset="25">2228 2909 270,'0'-16'38,"0"1"-20,0 6 48,11-5-51,5 4-11,16-2 7,4-7 5,2 1-10,0 7-4,-14 11 1,-7 0-3,-11 0-8,-6 11 1,0 26 7,0 4 7,-30 2 0,-8 3-5,8-12 1,10-9-1,9-17-2,8-8 0,3 0-3,0 0 0,0 0-10,6 7-7,22 2 20,2-3 0,0 4 0,-9-4-3,-7 8 0,-7-1 2,-7 3-1,0 2 2,0 7 3,-13 5 0,-25 7 3,-13 1-2,-1-5-2,-2-7-1,7-10-1,12-13-1,5-3-3,10 0-6,6 0-13,4 0-43,2 0-35,-1 0-68</inkml:trace>
  <inkml:trace contextRef="#ctx0" brushRef="#br0" timeOffset="26">5663 2464 378,'26'-37'61,"22"0"-55,21 4 1,20-5-7,12 9-3,8 4-1,-3 2-2,-10 12-8,-18 8-7,-23 3-18,-22 0-70,-30 19-53</inkml:trace>
  <inkml:trace contextRef="#ctx0" brushRef="#br0" timeOffset="27">5822 2618 127,'-6'5'101,"6"-5"-82,24 0 54,61-5-12,38-32-37,27-9-18,7 6-6,-18 4-17,-27 20-67,-27 4-119</inkml:trace>
  <inkml:trace contextRef="#ctx0" brushRef="#br0" timeOffset="28">3377 2338 319,'0'-8'26,"0"8"-18,0 0 10,-20 54-13,-18 44-4,-13 41 1,-14 20 4,1 18 0,5 6 5,21-13 12,26-17-19,12-27-4,15-28 0,44-28-6,12-14-1,8-26-15,6-22-49,1-8-9,2 0-100</inkml:trace>
  <inkml:trace contextRef="#ctx0" brushRef="#br0" timeOffset="29">3918 3151 309,'0'-37'29,"0"-9"-26,11-3 37,33-13-34,3-8 3,9-7 3,-6-7 1,-12-4 2,-8 6 3,-9 5-6,-15 17 6,-3 9-6,-3 18-8,0 15-1,0 5-1,0 13 4,0 0-6,-3 10-1,-24 39-2,-11 27 1,-3 22 4,14 3-1,15-5-1,12-8-1,0-14-1,16-21-3,18-9-5,4-12 0,2-13-10,-2-14-10,0-5-11,-5 0-44,8 0-62</inkml:trace>
  <inkml:trace contextRef="#ctx0" brushRef="#br0" timeOffset="30">3817 2930 222,'-4'-15'36,"4"-1"0,0-9 20,45 4-56,18-6 0,13 2 0,9 1 0,4-4-5,-4 0-6,0 3-12,-14 1-28,-12 7 1,-20-1-28</inkml:trace>
  <inkml:trace contextRef="#ctx0" brushRef="#br0" timeOffset="31">4303 2298 183,'0'0'97,"30"0"-87,29 0-9,6 21 14,9 23-8,2 17-1,-5 16 0,-3 8 8,-10 7 6,-20 7-9,-25 6-3,-13 6 0,-30 10-5,-35 1-3,-11-8-1,11-20-7,12-26-7,23-25-26,15-21-50,15-22-123</inkml:trace>
  <inkml:trace contextRef="#ctx0" brushRef="#br0" timeOffset="32">7918 2082 309,'-33'-13'55,"12"-6"-52,10 11 9,8 4 39,3-2-31,0 6-11,0 0 7,0-3 2,0-2 0,6-3-8,26-7-5,21 0-5,15-7 7,0 14-7,-3 5-2,-24 3-4,-17 0 2,-13 40-7,-11 15 5,0 9 6,-41 7 0,-21-1 1,-2-15-1,-1-6 0,11-16 0,16-11 2,18-14-1,10-4 1,10-4-2,0 0 0,0 0-1,0 0-8,0 0-6,0 0-5,10 14 5,10 3 15,4 14 0,-7 2 0,-11 10-3,-6 3-1,-9 1 4,-43-2 3,-13 0 1,-12-8 3,1-4-2,16-7-1,8-17-1,18-4 1,11-5-1,8 0 1,9 0-1,6 0-3,0 0-2,0-17-23,27-7-30,20 6-7,21 4-75</inkml:trace>
  <inkml:trace contextRef="#ctx0" brushRef="#br0" timeOffset="33">11597 2045 29,'0'-7'383,"0"1"-365,0 6-13,0 0 5,0 40-10,-13 22 0,-10 13 3,-6 9-2,6-9 3,10 3-4,5-8-1,8-8-5,0-10-8,0-15-19,0-13-74,17-15-35</inkml:trace>
  <inkml:trace contextRef="#ctx0" brushRef="#br0" timeOffset="34">12174 2314 413,'71'-32'30,"27"-3"-28,11 11 27,8 5-27,-22 6-2,-16 7-14,-25 6-12,-37 0-84</inkml:trace>
  <inkml:trace contextRef="#ctx0" brushRef="#br0" timeOffset="35">13369 2038 272,'-7'-18'53,"7"-1"-39,0 4 47,35-12-34,36-4-19,18-3-4,13 0-3,-4 4-1,-6 2-2,5 7-7,-12-2-7,3 9-24,-10 5-38,-10-4-25,-3 5-80</inkml:trace>
  <inkml:trace contextRef="#ctx0" brushRef="#br0" timeOffset="36">13416 2476 260,'5'6'52,"-5"-6"-51,0 0 33,3 0-3,0 0-16,0 0-3,-3 0 9,0 0 12,3 0-2,1 0-8,0 0-2,6 0-11,7 0-1,13-18 2,11-27-2,18-14-6,2-5-3,0-9-1,-6-11 0,-1 1-4,-10 3 0,-6-9-1,-8 0 3,-5 0-3,-9 0 2,-5 19 4,-8 18 4,-3 23-3,0 13 0,0 16 2,0 0-3,0 0-4,-9 37-4,-29 27 8,-7 24 1,7 11-1,8-1 0,19-1 0,11-9 1,0-13-3,0-14-3,35-20-9,2-11 1,4-19-17,-7-6-9,-4-5-14,-9 0-30,-7 0-11,-8-5-29</inkml:trace>
  <inkml:trace contextRef="#ctx0" brushRef="#br0" timeOffset="37">14293 1143 287,'48'0'23,"26"0"-16,18 60 13,7 36 2,-1 39-9,-9 25-1,-14 17-2,-24 13 9,-34 16-2,-17 9-2,-82 0-7,-47-8-4,-40-11-4,-34-12-7,-10-28-9,1-20-37,-3-46-130</inkml:trace>
  <inkml:trace contextRef="#ctx0" brushRef="#br0" timeOffset="38">8514 2903 290,'8'-21'28,"12"-14"-4,13-8-9,11-5-3,12-8-9,1-2 5,-5-9 16,-2-4 4,-2-2-3,-7-8-12,-6 3-6,-15 10-5,-7 6 0,-10 22 2,-3 16-2,0 15 0,0 4 8,0 5-1,0 0-9,0 0-1,-24 38-4,-6 12 5,-1 14-1,7 2 2,11 2-1,13-6 0,0-1 0,0-7 0,10-14-2,17-9-6,4-3 3,7-12-12,-1-3-12,-3-13-23,-7 0-47,-6 0-52</inkml:trace>
  <inkml:trace contextRef="#ctx0" brushRef="#br0" timeOffset="39">8477 2611 274,'0'-6'45,"30"-21"-33,35-3 4,17-9-10,10 3 1,3-6-7,-2 4 0,-9 5-13,-8 3-1,-15 8-29,-13 7-95</inkml:trace>
  <inkml:trace contextRef="#ctx0" brushRef="#br0" timeOffset="40">9215 1802 284,'0'-18'51,"0"5"-49,0 11 47,8 2-25,19 0-22,11 15-2,9 28 4,4 0-2,1 8 9,-12-11-4,-9-7 2,-7-11 3,-10-14 7,-1-8-3,4 0 10,21-8 6,27-28 3,12-16-28,20-6-7,-20 2-5,-6 11-7,-9 1-6,-4 17-22,1 16-30,-2 11-106</inkml:trace>
  <inkml:trace contextRef="#ctx0" brushRef="#br0" timeOffset="41">10854 1612 76,'0'-14'342,"0"7"-342,0 7 0,-12 24 8,-36 48-5,-17 38-3,-23 28 3,-9 17 2,9 15 24,10-10-6,23-9-13,31-22-8,24-22-2,21-27-3,50-18-11,26-19-18,7-19-60,5-24-135</inkml:trace>
  <inkml:trace contextRef="#ctx0" brushRef="#br0" timeOffset="42">722 5774 205,'0'0'188,"0"0"-180,-3-15 30,0-10-2,3 1-21,0 14-5,0 9 1,0-6 7,0 7 3,0 0-7,0 0-9,0 0-5,0 38-8,0 31 8,-7 28 0,-7 26 7,-3-4-6,4-3 0,-1-20 0,5-15-1,4-27 0,2-11-1,-1-18-2,4-17-10,0-8-12,0 0-19,0-6-4,0-36-41,0-21-107</inkml:trace>
  <inkml:trace contextRef="#ctx0" brushRef="#br0" timeOffset="43">548 5676 281,'0'-36'25,"0"-8"4,41 0 12,24 0-29,11 10-11,-2 19 7,-6 15-8,-9 0-1,-15 27-2,-14 31 3,-13 12 0,-17 4 3,0 8 6,-41-8-5,-6-1-2,-1-8 5,11-22-7,13-13 3,10-17-1,14-13-2,0 0 0,0 0 0,11 0-14,27 0 14,15 0 2,-2 0-2,1 0-7,-16 31 6,-4 8-6,-15 10 5,-17 10-5,0 2 7,-20 7 6,-35-11 1,-17 2 2,1-16-1,-5-6 2,12-13 0,13-21 2,7-3-1,9-3-4,5-39-7,10-10-4,8 0-19,12 13-42,0-2-83</inkml:trace>
  <inkml:trace contextRef="#ctx0" brushRef="#br0" timeOffset="44">1536 5952 388,'28'-35'1,"17"6"13,8 4-12,0 13 4,-14 12-6,-4 0-8,-21 7-1,-14 28 1,0 14 8,-8 1 2,-33 8 6,-3 3-4,-10-7 1,7-1-5,6-13 2,14-12 0,16-12-2,11-8-2,0-8-5,11 0-20,33 0 22,7 0 2,2 0 1,-7 4 0,-16 11 1,-12 3 1,-12 4 0,-6 0 3,0 5-3,0 5 8,-30 9 1,-11-4 0,-15 0 3,0-4-3,-3-4-2,9-9-2,15-7-1,11-8-4,18 2-4,3-7-11,3 0-50,0 0-114</inkml:trace>
  <inkml:trace contextRef="#ctx0" brushRef="#br0" timeOffset="45">2249 6455 320,'-24'30'40,"-20"16"-37,-11 10 3,-2 4 5,4 9-10,3 1-1,9 0-2,11-15-23,6-9 10,16-15-83,8-28-137</inkml:trace>
  <inkml:trace contextRef="#ctx0" brushRef="#br0" timeOffset="46">2606 5699 294,'5'-11'73,"-2"1"-68,10-1 49,18-8-36,10-2-16,16-1 0,2 1 2,-9 2-1,-9 10 0,-17 9-2,-10 0-1,-14 7-9,0 35 5,-17 12 4,-34 5 4,-10 3 1,2-6-3,12-20-2,20-12 1,13-8-1,14-13-2,0-1-1,0 2-4,20-4-5,24 0 9,7 4-3,-2-4 4,-8 3 0,-8 5-2,-12 3 0,-7 0 4,-8 8 3,-6-1-3,0 9 5,0 6 1,-17 11 1,-24 1-3,-13 5 4,-14-7-2,0-4-5,3-13 2,10-7-3,14-11-3,14-8-1,10 0-16,7 0-32,7 0-88</inkml:trace>
  <inkml:trace contextRef="#ctx0" brushRef="#br0" timeOffset="47">3983 4965 434,'0'0'22,"0"0"-21,-24 33-1,-20 55 0,-10 41 0,-8 29 0,1 17 3,10 14 1,7 10 5,15 8-2,20-21-7,9-24 0,14-39-4,46-32-7,25-31-9,21-38-58,18-11-40,5-11-73</inkml:trace>
  <inkml:trace contextRef="#ctx0" brushRef="#br0" timeOffset="48">4362 5501 254,'0'0'72,"0"0"-37,27-24 43,44-12-78,24-5 0,25-2-1,3-3-1,-1 1 0,-7 8-1,-9-1-17,-14 11-18,-13 3-31,-21 10-36,-14 0-55</inkml:trace>
  <inkml:trace contextRef="#ctx0" brushRef="#br0" timeOffset="49">4722 5737 290,'0'-34'44,"0"-2"-40,21-13 49,20-10-21,3-7-28,10-18 6,-2-2 2,-8-3-1,-7 7 3,-12-3-5,-9 1-2,-12 9-4,-4 8 0,0 26-2,0 16 1,0 21 2,0 4-2,-20 0-2,-12 44-4,-12 20 4,-3 16 1,12 17-1,19 3 1,11-6-1,5-3 0,5-7 0,28-16-3,5-13-2,3-16-10,7-15-8,-1-14-38,0-10-36,-5 0-37</inkml:trace>
  <inkml:trace contextRef="#ctx0" brushRef="#br0" timeOffset="50">5291 4604 264,'0'0'42,"30"0"1,29 37-43,23 26 27,3 26-12,0 21 3,-7 6-8,-16 26-6,-21 6 7,-24 11 1,-17 9-8,-35 3 2,-50 4-4,-21-14-2,5-24 0,16-39-8,29-37-2,26-27-17,19-27-62,11-7-102</inkml:trace>
  <inkml:trace contextRef="#ctx0" brushRef="#br0" timeOffset="51">6334 5762 223,'48'-3'101,"37"-38"-95,33-4 25,20-1-27,-5 3-4,-5 11-28,-26 13-60,-19 5-75</inkml:trace>
  <inkml:trace contextRef="#ctx0" brushRef="#br0" timeOffset="52">6326 5373 420,'38'-40'28,"10"-3"-26,20 3 26,20 4-25,12 4-3,6 8-6,-12 8 0,-8 16-4,-25 0-13,-23 0-37,-22 22-81,-16 24-57</inkml:trace>
  <inkml:trace contextRef="#ctx0" brushRef="#br0" timeOffset="53">8324 6329 411,'0'0'54,"0"0"-52,6-34 10,18-34 8,17-23-20,13-23-10,4-9 10,-7-2 3,-7-8-2,-3-5 7,0 1 1,-3-7-3,3-3-1,-8 13-4,-1 17-2,-8 28 2,-12 28 1,-7 28 0,-5 15 0,0 13 1,0 5-1,0 0-2,0 43-7,-31 43 4,-23 49 3,-8 20 0,18 4 1,23-11-2,21-15 1,15-21-5,35-25 0,9-20-9,5-22-10,-3-22-16,-6-14 1,-14-9-37,-11 0-48,-13-18-48</inkml:trace>
  <inkml:trace contextRef="#ctx0" brushRef="#br0" timeOffset="54">8126 5503 337,'0'-29'56,"48"-12"-56,40-11 0,34-3 15,19 3-15,12 0-6,-6 10-3,-19-4-23,-11 9-40,-25 7-19,-18 1-55</inkml:trace>
  <inkml:trace contextRef="#ctx0" brushRef="#br0" timeOffset="55">9365 4545 301,'-6'-22'44,"6"7"-42,0-3 61,0-8-28,35 0-34,19-6-1,14 2 7,14-3-1,-8 6 0,-6 5 2,-16 9-4,-22 11-4,-19 2-1,-4 0-6,-7 37-3,0 23 10,-10 14 4,-36-1 0,2-5 2,8-17-5,9-11-1,9-11 0,11-9-4,7-4 3,0 3 1,0-1-1,28 4-2,13 5 0,3 3 0,-4 2 1,-15 0 0,-22 8 2,-3 4 0,-31 5 3,-47 3-2,-25 3 5,-9-3-6,3-5-3,18-4-7,15-13-55,19-12-102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-531 725 80,'-8'2'79,"5"-2"-60,3 0-1,0 0 19,0 0-5,0 0-17,0 0 8,0 0 9,0 0-4,0 0-11,0 0-3,0 0-1,0 0 2,0 0-3,0 0-1,13 0 6,28-27 1,31-22-7,28-14-6,14-9-5,3-3 7,-4 5-7,1-2 5,7 1 0,6-3-1,6 1-4,6-6 4,1-1-3,-4-5-1,-4-3-1,-3 8 1,-14 2 0,-16 11 1,-17 14-1,-20 14 3,-21 14 2,-13 7 0,-11 6-5,-6 5 2,-6 0-1,-3 4-1,-2 3 1,0 0-1,0 0-2,0 0-1,0 0-9,0 0-3,0 0-19,0 0-51,-16 6-45,-19 22 40</inkml:trace>
  <inkml:trace contextRef="#ctx0" brushRef="#br0" timeOffset="1">-2069-1117 303,'-7'16'23,"2"-12"-19,-3-4 15,8 0 24,0 0-32,0 0-4,0 0 9,0 2 4,0-2 1,0 0-8,0 0-4,0 0 4,0 0-4,0 0-5,0 0 10,26-22-4,22-18-3,29-17-5,20-9-1,21-6 1,9-4-2,12-10 1,4 0-2,-2-7 1,2 6 0,-8 6-1,-6 9 1,-11 6 2,-12 4-2,-6 2 1,-10 7 0,-6 2 0,-4-2 0,-6 0-1,-7 6 1,-10 5-2,-11 10 2,-11 6-1,-10 10 0,-3 5 1,-10 2-2,-9 6 1,-1 3 0,-2 0 0,0 0-3,0 0 0,0 0-2,0 0-3,0 0-1,0 0 3,0 0-6,0 0-12,0 18-58,-23 21-35,-15-11-165</inkml:trace>
  <inkml:trace contextRef="#ctx0" brushRef="#br0" timeOffset="2">-2030-1093 83,'3'-2'68,"-3"-4"-63,2 5 16,-2 1 22,0 0-21,2 0-15,-2 0 0,0 0 14,0 0 8,0 0 5,0 0-1,0 0-9,0 0-2,0 0-6,0 0-5,0 0 2,0 0-3,0 0-1,0 0-1,0 0-5,0 0 1,3 0-4,-1 0-1,-2 0 1,6 0-1,3 0-2,13 24 2,9 13 1,6 8 4,8 6-4,0 3 0,4 5 2,-1 0-2,3 5 4,-3-1-3,4 3 0,-4 0-2,-1-5 1,1 3 0,-2-3 1,-5-3-1,-4-6 0,-8-4 0,0-1 0,-1-2 0,-3-1 0,-1 4 0,-2-1 0,-1-5 0,-3 3 0,0-11-1,-5-4 1,2-1 1,0-5-1,-2-8 0,-2 5-1,-2-5 1,2 0 0,-1 0 0,2 0 0,-1-4 0,0-2-1,-4-2 1,1 0 1,-3 1-1,2 2 0,4-3 0,2 1 1,-4 5-3,5-6 2,-4 3 0,3-2 2,-3 1-2,0-1 1,6 0-1,-1 8 0,1-4 0,2 1 0,1 2 1,2-2-1,3 0 0,-4 2 1,5 2-1,-1 0 0,-5-6 1,-3 0-1,-6-6 1,-2-2-1,0 4 1,-1 1 3,7-4 0,-5 1-3,1 2 3,1-4 0,-6-2-3,-3 1 1,0-3-2,4 2 4,0 3-3,0 1 2,5-1 0,2 4 2,2 0-1,-3-1 3,-1-2-4,-1-1-1,-4 0 0,-4-3 0,0-2 3,-2 0-1,0 0 3,0 0 5,0 0-11,0 0-1,0 0 0,0 0-13,0 0 4,0-16-20,-4-12-45,1-23-133</inkml:trace>
  <inkml:trace contextRef="#ctx0" brushRef="#br0" timeOffset="3">107-2527 11,'7'-10'41,"-1"3"-32,-2 0 24,-4 0 13,0 7-15,0 0-12,0 0-10,3 0-4,-3 0-4,0 0 2,0 0-3,0 0 7,0 0 3,0 0 5,0 0-4,0 0-1,0 0-4,0 0 3,0 0-5,0 0-1,3 3-1,1 3 10,2 6 4,-1-2 2,3-4-5,-1 8-2,4-3 1,-1 5 2,3 4-7,-1-5-4,4 6-1,4 6 1,7 5-3,0 0 7,6 7-2,3-3 3,3 4-6,-2 6-2,5 3 3,-6 4-2,-3-3 0,-8 1-1,1 2 0,-4-1 0,2-1 0,1 3 2,6 0-1,0-1-1,-1 0 1,-1-4 1,-1-4-2,-3 0 0,1-7 0,-1 1 0,-2-3 0,3 0 0,0-5 1,-1 3-1,-2-2 0,-2-2 2,-1 1-2,-4-5 0,2-1-1,-3-1 2,0-2-1,6 0 3,-4 2-2,3-1 0,2-5-1,-5 1 0,1-8 0,0 6 2,-3-6-2,1 3 2,-1-3-2,-5 1 2,3-2-2,-2-1 2,2-3 0,-1 0-1,3 6 1,0-5 2,3 5-1,0-3 2,-2-1-2,-1-2-1,-4 1 1,-1-1-3,0 5 3,1-3-3,-2 0 1,4 1-1,0-3 0,0 1 1,-4 3-1,0-4 1,-4-1-1,-3 4 0,4-4 1,-4 0 0,1-4-1,1 4 0,2 4 2,2-1-2,2 3 1,0-2 3,3 1-4,-3 1 3,-2-2-1,2-1 1,-5-2 1,0-2-3,0 0 1,-2-2-1,0 7-1,1-6 3,-2 2-3,4 0 1,-3 4 3,2-3-4,1-3 3,-4 3-1,3-6 1,-5 1 2,2-1-4,-2 0 0,0 0 1,0 0 0,0 0-2,0 0 0,0 0-6,0 0-4,0 0-35,-2-1-98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348 271 210,'0'0'78,"0"0"-77,0 0 23,0 0 11,0 0-34,0 0-1,0 0-3,0 6-4,0 15 7,-5 5 2,-8-2 2,6 0-2,-1-3-2,5-3-3,0-2 0,3-6-1,0-6-5,0-2 3,0-2 3,0 0 3,9 0 7,9 0 9,0-6-11,-6-13-5,0 0 2,-1-4 3,-4 1-2,-3-4-1,-2 4 2,-2 4-2,0 4 1,0 4-3,0 5-1,0 5 1,-11 0-4,-8 0-9,-12 0-10,-1 15-7,10-1-55,7-1-60</inkml:trace>
  <inkml:trace contextRef="#ctx0" brushRef="#br0" timeOffset="1">550 141 181,'0'-5'72,"3"2"-71,-3 3 39,0 0-4,0 0-36,0 0 0,0 0-8,0 8-4,0 14 12,0 4 3,0 2 3,0 2-6,-15-1 0,2-4-6,-1-4-18,8-3-50,0-10-68</inkml:trace>
  <inkml:trace contextRef="#ctx0" brushRef="#br0" timeOffset="2">604-36 210,'3'-8'0,"2"4"18,-2 2 2,4 2 1,1 0-21,-1 0 0,4 0 0,1 0 0,3 11 2,5 6 5,-3-1 0,-1-5-1,-2 0-6,-1-5 4,-1-6-2,2 0 5,-4 0 0,2 0 6,3 0 9,1-6-19,-5-5 5,-6 6-2,-3-1 8,0 1-6,-2 0 0,0 3-1,0 2 2,0 0-7,0 0-2,0 0-4,0 0-2,0 0 4,0 0-6,0 7 1,0 12 7,0 4 3,0-4 1,-2 5-2,-3-4-2,3-1 0,-4-1 0,6-4-1,0 0-5,0-7-11,0-1-30,0 2-57,0-3 0</inkml:trace>
  <inkml:trace contextRef="#ctx0" brushRef="#br0" timeOffset="3">1002-16 157,'0'-2'53,"0"2"-42,0 0 46,0 0-18,0 0-39,0 0 0,0 7 0,0 14 1,0 1 8,-2-4-8,0 4 3,2-5-3,0-3-1,0-2 0,0-5 0,0-2 0,0-5-2,0 0-1,0 0 3,4 0 4,5 0 2,-2 0-6,4-8 15,-4-2-15,1-7 6,-3 4-6,-1-2 4,0 1 2,-4 0-4,0 4 4,0 3-5,0-2 6,0 7-3,0 2-4,-8 0-2,-15 0-7,3 0 0,1 0-11,15 0-31,1 0-22,3 0-56</inkml:trace>
  <inkml:trace contextRef="#ctx0" brushRef="#br0" timeOffset="4">1057-271 196,'0'-3'16,"18"3"-5,9 0-11,10 13 21,4 23-18,2 12 5,-2 5 4,-11 7-7,-6 2-1,-17 4-4,-7 1-1,-2-2-7,-29-2-5,-7 0-26,-8-13-143</inkml:trace>
  <inkml:trace contextRef="#ctx0" brushRef="#br0" timeOffset="5">-392 85 145,'0'0'86,"0"0"-80,0 0 6,4 0-6,0 18-5,2 22-1,2 13 21,5 6-9,1 4 5,6 4 3,-1-6-11,1-1-6,3-9-3,8-9 0,8-12-4,3-7-6,9-4-6,-2-5-38,2-14-112</inkml:trace>
  <inkml:trace contextRef="#ctx0" brushRef="#br0" timeOffset="6">-268 332 192,'7'-14'3,"1"-6"-2,3 2 52,-4 2-45,4 4-1,-2 2-7,2 4 12,-4-2 0,2-2 4,-5 9 2,4-4-7,2 3-5,1 0 0,1 0-6,-2-1 5,1 0-2,-2 3 1,2 0-1,2 0-3,0 0 0,-1 0-3,1 0 3,-5 12-3,0 4-2,-6-2 3,-2 8 2,0 2 2,0-2-2,0 5 3,-5-8-1,-6 4 1,2-4-1,3-4-2,-1-5 0,5-4-2,2-3 2,-3-3-3,3 0 3,0 0 5,0 0-1,0 0 4,0-17-8,0-5 0,12-3-2,3 1 2,1-2-1,-1 2 1,5-2 0,4-4 2,-3 4 0,-4 0 2,1 3 3,-5 5-5,0 0-1,-4 4 0,-1 0 1,-2 7 2,0 4 0,-6 2 0,0 1-2,0 0-2,0 0-3,0 0-1,0 0 1,0 0-1,-4 23 4,-12 7 2,2 1 3,-1 7-5,2-6 0,4 0 0,5-5 0,1-4 0,3-1 0,0 0 0,0-6 0,0-5 0,0 1-3,0-6 1,5-1-14,11-2-15,-1-3-59,5 0-69</inkml:trace>
  <inkml:trace contextRef="#ctx0" brushRef="#br0" timeOffset="7">-826 979 323,'-4'0'9,"2"-11"-3,-2-3 25,4 9 8,0 5-28,0 0-10,0 0 8,0 0-2,0 0 1,0 0-7,0 15-1,15 24 0,9 13 2,-2 10-2,2 8 3,-1-1 0,-8-3-1,-2-9-2,-4-8 1,0-16-1,-4-10 0,-3-12-2,-2-9 2,0-2 0,0 0 2,0 0 8,0-36 2,0-13-12,-10-15 0,2-5 0,-2-7-2,4-3 5,2-6-3,4 0 9,0-2-5,0 5-3,0 7-1,18 8 6,2 17-3,0 8-2,6 15-1,2 9 4,0 8-4,3 5-3,0 5 1,0 12-3,-3 31 3,-3 16-1,-9 17-1,-16-1 4,0-2 1,-23-3-1,-23-7 2,-8-13-2,-5-8 0,3-14 5,5-8-1,18-14-3,15-3-1,12-3 0,6 0-1,0 0-3,0-15-38,13-8-47,16 7-45,6 7-45</inkml:trace>
  <inkml:trace contextRef="#ctx0" brushRef="#br0" timeOffset="8">-217 1124 265,'0'0'66,"0"0"-63,0 0 40,0 5-33,0 28-6,-22 8-4,-9 14 8,0-1 0,5 2-4,10-5 1,14-5-4,2-11 0,0-7 0,13-11-1,13-11 2,7-6 6,5-9 3,3-21-6,0-12 4,-6-9-5,-3 0 1,-13-5 0,-7 6 1,-12 3-1,0 2-5,-9 9-2,-25 10-1,-5 14-9,-6 8-15,10 4-39,10 10-109</inkml:trace>
  <inkml:trace contextRef="#ctx0" brushRef="#br0" timeOffset="9">2699-679 323,'-10'0'29,"3"0"-27,7-19 31,0 13 9,0 1-30,0 5 2,0-1 0,0 1 3,0-3-2,0 0-3,0 3-5,0 0-5,0 0-2,0 0-2,0 11-4,14 20-1,9 15 7,-2 12 0,1-1-3,-6 1 2,-1-6 1,-5-10 0,-2-15-2,-2-10 2,-6-8-1,0-4-2,0-5 3,0 0 2,0 0 1,0-25 3,0-20-6,-16-17 2,3-8-3,3-7 2,8 1 0,2 6-1,0 4 1,0 11 3,12 7-2,11 1-2,3 9 2,0 8-2,-3 7-2,-4 7 1,0 9 1,-6 0-2,-5 5 2,-3 2-2,-1 0 1,2 0-4,-3 18-2,-3 19 2,0 12 1,-6-1 4,-27 2-2,-5-2 2,-9-3 0,5-9 3,7-9-3,8-1-1,7-5-7,7-3-12,2 6-58,2-12-76</inkml:trace>
  <inkml:trace contextRef="#ctx0" brushRef="#br0" timeOffset="10">3101-483 229,'0'-9'73,"2"-2"-66,8 1 36,3-4-12,7-4-26,5 2-5,4-1 8,-3 1 1,1 2 15,-1 5-6,3-2-7,4 7-11,-5-1 4,-5 4-4,-5 1-2,-11 0-2,-4 29-8,-3 16 5,0 11 6,-21-1 2,-9-10 0,0-5 1,1-13 1,12-8-3,6-9 0,4-6 0,7 3-4,0-3-6,0 4 1,0-4 0,7-4 3,8 0 6,3 0 2,-5 0-1,-8 5-1,-2-4-1,-3 7-2,0-1-5,-16 7 8,-25-3 0,-12 3 16,-9-5-3,9-1-9,9-8-1,9 0-3,2 0-3,-6 0-15,3 0-43,0 0-121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11049-2347 23,'0'-8'24,"0"4"-14,0 0 22,0 2-12,0-2-11,0 4 0,0 0-8,0 0 1,0 0 0,0 0 2,0 0-2,0 0-2,0 0-1,0 0-4,0 0 5,-2 0 0,-12 0 2,5 10-2,-2-1 0,6-2 0,-1-2-1,2 0 1,2-4 0,-4 4-1,6-5 1,0 3 0,0-3 1,0 0-1,0 0 4,0 0 2,0 0-3,0 0 4,0 0 0,0 0-2,0 0-1,0 0-1,3 0 3,10 0-2,-1 0-3,1 0 2,5 0-3,0-9 0,3 1 2,4 2-1,-1-4-1,1 2 0,1 0 1,1-4-1,1 6 1,1-3-1,-2-1 1,2 4-1,-3-4 0,5 0 0,-1 2 2,4 0-2,-5 0 0,2-2 0,-2 2 0,2-6 0,-3 4 0,-1-1 0,2-1 0,-7 5 0,0-2 0,-2 1-2,-3 2 2,4-6 2,-5 8-1,2 0-2,-3-3 1,0 2 0,3 1 0,-3-4 0,3 2-2,2 2 4,-1-1-2,2 0 0,-4 0 0,-1-1 0,2-2 0,-1 4 0,3 0 0,1-4 1,0 5-1,-1 0 0,-2 0 0,2 0 0,-2 3 0,-1 0 0,3 0 0,-3 0-1,1 0 1,0 0 0,2 3-3,-2 4 3,-2 5 0,2-3-2,-1-3 2,-1 4 0,1-3 0,1 0 1,4 2 0,0-2 0,-2 0-1,1 0 0,-3-3 2,-6 4-2,3 0 0,1 0-2,-5-2 4,2-2-4,-4 6 2,2-5 0,-1 1 0,2 2 2,-3-4-2,4 4 1,-4-4-1,2 5 0,2-4 3,-1-1-3,1 4 0,0-2 1,-2 1-1,0-1 0,3 3 0,-2-3 0,2 0 0,-3 4 2,0-4-2,5 4 1,-4-1-1,-2-3 1,1 2-1,-3 0 1,2-2-1,-2 0 0,-1 4 1,4-4-1,-4 2 3,4 1-2,-4-4-1,3 1 0,6 2 1,-3 1-1,-1-3 2,0 3-2,0-4 0,-3 2 0,-1-4 0,2 7 2,0-4-2,-2 2 1,0-2 0,2 3 0,0-6 0,3 5-1,-2-1 2,-2-1-1,2-2 0,-1 1-1,0 4 1,1-6 0,-2 4 0,4-2 2,-2 5-3,-2-7 3,2 2-3,2 0 0,-4 4 0,5-7 0,-1 2 3,-6 1-3,-2-2 0,3 4-1,-2-3 2,3 1-1,2 0 3,-2 1 0,5-1-3,-1-1 0,-1 1 1,4 0 1,0 2-2,-5-2 1,5-1 0,-3 3-1,2 0 2,-2-3-2,-3 0-2,3 1 2,-3 2 0,4-1 0,1 3 2,-3-6-2,1 8 0,0-10 0,-3 4 0,0-1 0,5 4 0,1-7 1,2 4 1,-3 1-2,1-2-1,-6 2 0,2-2 1,3 1 0,-1 0 0,-1 1 1,-3-2-1,-2-2-1,-2 0 1,6 2 1,-2-4-1,-1 2 2,2-2 0,0 0-2,-2 0 1,4 0-1,-2 6 1,-1-6-1,0 4 0,3-2 0,-1-2 0,2 3 0,1-1 1,0-2-1,-2 2 1,3-2 4,-1 0-2,-3 0 1,3 0-3,1 3 0,-4-3-1,2 1 0,-4-1-1,2 4 1,-3-3 0,0-1 1,0 0 0,0 0-1,1 0 3,2 0-3,-3 0 2,4 0-1,0 0 1,3 0-1,1 0-1,-4 0 0,2 0 0,1 5 0,-1-2 0,-1-3 0,2 1 0,-1-1 1,-1 0 0,-4 0-2,-5 0 1,-3 0-2,1 0 2,0 0 1,0 0 2,-1 0 1,3 0-4,-3 0 2,4 0 2,-1 0-3,0 0 3,1 0-1,3 0-1,7 0 4,4 0-4,3 0 2,-3 0 2,1 0-3,-3 0-3,-1 2 1,-1-2-1,-1 0 1,-2 3-1,0-3 0,0 0 1,-1 3-1,1-3 3,-2 0-3,-4 0 0,2 0 0,-3 0 0,-1 0 1,1 0-1,1 0 0,-1 0 0,1 0 0,1 0 0,0 2 0,-4-2 0,2 2 0,1 0 0,2-2 0,0 6 0,-1-6 1,0 0-1,0 2 0,-6-2 0,3 0 0,0 2 0,0-2 0,3 0 2,-4 0 0,5 0-1,-4 0-1,-3 0 1,2 0 0,-4 0 1,0 0 0,0 0 0,0 0-2,0 0-2,0 0-10,0 2-12,0 0-31,-20-2-187</inkml:trace>
  <inkml:trace contextRef="#ctx0" brushRef="#br1" timeOffset="1">5-586 83,'-2'-12'10,"-2"1"18,4-1 32,0 4-17,0 3-11,0-3-7,0 7-1,0-2-3,0 1-6,9-3 1,4 3-6,5-5-1,4 4 1,4 3-5,-1 0 1,-2 0-3,-2 10-3,-6 20-6,-4 7 6,-7 5 5,-4 0-4,0 5 0,0-2 1,-12-3-2,-13 0 1,-1-10 4,-5-1-1,8-15 0,8-7 0,4-8-3,7-1 4,4 0 2,0-1-4,0-29-3,0-6-3,15-4 3,7-2 1,2 3 2,1 0 0,1 1-3,-3 10 0,3-2-1,-4 6 4,-2 3-3,-6 10 1,-4 6 1,-8 5-1,-2 0-1,0 0 0,0 0-1,0 0-7,0 21 8,-4 9 3,-7 4 2,-2 2-3,0 1 0,3-4 0,4 0 0,4-4-1,2-4-1,0-1 0,0-9 0,0-3 0,0-6-5,10 0-2,8-6 4,3 0 2,-1 0-3,-1 0-5,1 0-39,-4-3-48,1-1-37</inkml:trace>
  <inkml:trace contextRef="#ctx0" brushRef="#br1" timeOffset="2">2010-546 242,'5'0'16,"28"-8"-16,13-14 0,3 5-3,2 6-82</inkml:trace>
  <inkml:trace contextRef="#ctx0" brushRef="#br1" timeOffset="3">2041-754 282,'0'0'86,"3"0"-84,-1 0 12,3 0 14,5 0-20,6 0 1,1 0 3,1-4-9,0 0 0,-3 0-3,1 4-2,-3 0-4,0 0-20,-4 0-24,-6 4-57,-3 12-24</inkml:trace>
  <inkml:trace contextRef="#ctx0" brushRef="#br1" timeOffset="4">2427-843 147,'10'0'45,"1"0"-45,-2 0 19,7 0 11,-5 0-7,-2 0-11,-6-5 6,0 5 4,-3 0 2,3 0 1,-3 0-5,0 0-9,2 0-7,3 0-1,5 0-1,4 0-2,6 0 2,-1 0-2,2 0 1,0 5-1,-6 17 0,-7 8-1,-6 7-2,-2 4 4,0 3-2,-10-4 1,-11-10-1,1-3 1,-2-7 0,4 0 1,3-11 0,3-6 1,10-3-2,2 0 0,0 0 1,0-6-1,0-20 0,16-1 0,4-3 4,3-4-4,2 1 1,1-1-1,2 1 0,-2 6 5,-6-3-5,0 9 3,-7 3 5,-2 2-8,-4 2 10,-1 8-4,-4 0-5,-2 6 1,0 0-2,0 0 0,0 0 0,0 0-2,0 10 1,-8 13 1,-1 2 0,-2 0 1,2-3-1,7 2 1,0-1-1,2-4 0,0-1-1,0 0 1,0-6 0,0 2-1,8-5-1,8 1 0,-5-4-2,11-1-10,-5-5-15,4 6-54,-1-3-49</inkml:trace>
  <inkml:trace contextRef="#ctx0" brushRef="#br1" timeOffset="5">3042-671 134,'2'-8'148,"0"2"-142,0 3-2,-2 3 37,0 0-11,0 0-24,0 0-2,0 9 2,0 13 2,-10 6 6,5-1-12,2-4-1,3-4 0,0-5 3,0-3-3,0-8-1,8 0 1,11-3-1,3 0 12,9 0-5,-3-11 1,0-5-7,-5-4 1,-7 3 1,-9 3 0,-2-2 7,-5 0-1,0 0-5,-3-5 5,-16 2-9,-5 1-1,-1 7-3,-1 1-10,3 8 4,1 2-11,4 0-8,-3 12-38,3 6-55</inkml:trace>
  <inkml:trace contextRef="#ctx0" brushRef="#br1" timeOffset="6">3336-1058 223,'0'0'34,"0"-6"-34,0 2 33,0-3 7,0 2-21,0 5-3,0-2 2,0 2 6,0 0 0,0 0-3,0 0-13,0 0-6,0 16-2,-4 22 0,2 24 11,0 19-6,2 0 0,-3 10-3,0 6-1,-5 2 2,4-5-3,4-11 0,0-7 0,0-16 0,22-7 0,15-17 0,3-3-3,2-12 1,-5-9-2,-3-1 0,-14-11 2,-9 0-7,-9 0-4,-2 0-10,0 0-9,0 0-26,-10-5-91</inkml:trace>
  <inkml:trace contextRef="#ctx0" brushRef="#br1" timeOffset="7">3819-692 243,'0'0'75,"0"0"-71,0 0 2,0 0 29,0 0-19,0 0-10,0 0-5,0 0 0,0 0 6,0 0 3,0 0 7,-3 0-6,3 0-5,0 0-3,-3 0-3,3 0 0,0 0 7,-2 0-3,2 0 2,0 0-6,0 0 2,0 0-3,0 0 2,0 0-1,0 0 5,0 0-3,0 0 11,2-3-10,16-1 0,5-6 1,5 1 9,3 3-9,-3-6 1,-3 5-5,-4-2 3,1 3-2,-8-2-1,-6 4 1,-3-5 0,-3 6 1,-2 3-2,0 0-15,0 0-9,0 0-10,0 0-32,-7 0-25,-6 6-29</inkml:trace>
  <inkml:trace contextRef="#ctx0" brushRef="#br1" timeOffset="8">4113-480 250,'0'-3'41,"0"-7"-16,0-12-25,15 2 43,5-3-37,3-5 13,1-2-1,-4 3 6,-3-4-2,-1-1-7,-5 2-8,-2-4-3,-3-5 6,-1-3-8,-1-2 0,2 7 0,0-2 0,-2 9 9,-2 12-3,4 1-3,-3 7 1,-1 6-4,-2 4-2,0 0-1,0 0-1,0 0-4,0 0-4,0 19 4,0 11 6,0 9 1,0 5 2,0-1-2,2-5-1,6-5 1,0-5-1,5-6-1,0-4-1,2-4-7,5-7 2,3-2-5,1-5-2,-2 0-16,-1 0-22,-4 0-62,-3 0-41</inkml:trace>
  <inkml:trace contextRef="#ctx0" brushRef="#br1" timeOffset="9">4162-800 73,'0'0'65,"0"0"-57,0 0 9,0 0 16,0 0 5,0 0-2,0 0-21,2-6 8,8-3-9,5 1 18,1 2-8,9-4-10,4-2-9,1 0-5,1 0 0,-3 4-1,-3-4-3,-2 6 3,1-2-13,-6 2-18,0 1-14,-5 5-39,-7 0-55</inkml:trace>
  <inkml:trace contextRef="#ctx0" brushRef="#br1" timeOffset="10">4469-1176 11,'0'-3'306,"0"3"-306,0 0 13,14 0-13,23 24 23,8 17-8,10 19-3,0 22 5,2 15-1,-12 12 0,-8 9-6,-17 1-10,-20 8 0,-11-4-3,-57 5-7,-37-9-7,-27-2-23,-18-1-62,-5-11-45</inkml:trace>
  <inkml:trace contextRef="#ctx0" brushRef="#br1" timeOffset="11">4734-1428 107,'-8'0'32,"4"0"-32,1 0 30,3 0 10,0-2-4,0-2-17,0-4 5,-3 6 1,3 2 4,0 0 5,0 0-14,-3-2-9,3 2 1,0 0-9,-3 0 1,3 0-1,0 0-1,0 0 5,0 0 1,0 0 0,12-2-4,13-5 5,3-2-1,5 1-8,-2 4 0,-5 2 0,-3 2-1,-8 0 0,-2 0-4,-11 0-5,-2 14 1,0 8 6,-15 2 3,-14 5 1,2-5 0,-1-6 0,7-4-1,9-6 3,12-7-3,0-1 0,0 0-3,0 0-3,18 0-3,1 0 9,10 0 0,-7 0 0,0 0-2,-8 0 1,-3 0-5,-9 7 3,-2 2-7,0 7 5,0-2 5,-2 6 2,-19-4 2,1 1 1,-3-6-3,3 1 4,-1-7-3,0-3 3,3-2-4,3 0-2,8 0 3,1 0-2,6 0-1,0 0 0,0-2-12,0-1-9,0 1-24,0 2-38,0 0-22</inkml:trace>
  <inkml:trace contextRef="#ctx0" brushRef="#br1" timeOffset="12">5126-779 168,'-13'3'59,"2"3"-57,2-3 0,3-3 9,3 0-3,3 0 0,0 0 8,0 0 18,0 0 2,0 0-2,0 0-18,0 0-9,0 0-7,16 0 6,4 0 8,4 0-13,-2-9 2,7 0 1,-2 1-4,7-2 5,5 1-4,-2-2 2,3 5-3,-11-2 1,-5-1-2,-9 7 1,-7-3-2,-6 5-3,-2 0-6,0 0-23,0 0-22,0 0-23,0 0-19</inkml:trace>
  <inkml:trace contextRef="#ctx0" brushRef="#br1" timeOffset="13">5184-1046 134,'0'-4'74,"0"4"-73,0 0 10,0 0 3,0 0 5,0 0-7,0 0-1,0 0 17,2 4-1,4 14 3,1 5 0,4 10-18,1-1-3,1 3 4,0-3-9,1-2 2,1-2-5,-6 1 3,-3-1 10,-1-6-11,-3-4 3,0 1 1,4-9-4,-3-6 0,0 1-2,-1-5 0,0 0 5,-2 0-1,2 0-1,2 0 3,-2 0-6,5-8-2,-4-3-14,-1-3-20,-2 8-80</inkml:trace>
  <inkml:trace contextRef="#ctx0" brushRef="#br1" timeOffset="14">581-445 217,'0'-4'99,"0"4"-95,0 0 29,0 0 13,0 0-37,0 26-7,-9 4 4,-6 7-5,6-7 4,3-3-5,6-4 4,0-4-3,0-8 1,0-4-4,8-7 1,12 0 1,6 0 4,1-13 1,2-14-3,-4 3 4,-4-5-6,-6-2 3,-8 6-2,-3 1-1,-4 4 2,0 9 1,0-1-3,-24 5 0,-7 7-12,-9 0-5,-2 0-26,5 0-20,8 0-27,11 2-57</inkml:trace>
  <inkml:trace contextRef="#ctx0" brushRef="#br1" timeOffset="15">857-816 199,'0'0'36,"0"0"-33,0 12 6,0 25 13,0 11 3,-8 14-9,3 0-3,0 10 6,5 0 3,0-3-13,0-6-5,3-5-4,14-9 0,1-2-5,-5-6-15,-1-8-19,-4-3-33,-3-12-60</inkml:trace>
  <inkml:trace contextRef="#ctx0" brushRef="#br1" timeOffset="16">1045-439 169,'3'-2'95,"3"-6"-88,3-3 17,4 0 18,1-5-19,4-1-13,-6 1 4,3-4-2,1 0 5,-6-4 1,3-1-11,-9-5 1,-1 4-1,-3-4-4,0 3 4,0 3-1,0 8 0,0 2-2,0 14 5,-3 0 0,1 0-9,-3 0-5,-5 0 3,-4 22 1,-1 13 1,3 8 0,0 8-2,6-2 2,6 4 0,0-4 1,0-7-1,6-3-4,18-9 0,3-7-2,6-7-10,-3-4-15,4-10-23,-1-2-30,-7 0-7,-4 0-53</inkml:trace>
  <inkml:trace contextRef="#ctx0" brushRef="#br1" timeOffset="17">1039-505 81,'-3'-5'66,"0"0"-63,3 0 9,0 2 20,-3 0-19,3 0-12,-2 3 5,2-3 11,0 3 1,-2 0 8,2 0 2,0 0-9,-3 0-4,3 0-8,0 0-4,0 0-1,0 0-1,-2 0 8,-2 0 0,-1-3-6,1 0 1,-1 3-1,1-2 2,4 2 13,0-2-2,0-2-4,0-2-10,13-2 1,14-4 3,6 0-1,5 1-3,-1 2-1,0 4 0,-1-2-1,-9 2 0,0 3-6,-7 0-6,-7-2-36,-5 1-52,-6 3-18</inkml:trace>
  <inkml:trace contextRef="#ctx0" brushRef="#br1" timeOffset="18">1348-936 188,'0'-2'45,"22"0"-38,7 2-7,9 0 14,0 16 0,6 25-5,5 14 1,-3 17 7,-4 8-2,-11 8-2,-13-2-3,-18 3-10,0-4 0,-15-3-3,-19-4-8,-5-8-1,-8-7-13,1-6-19,-3-7-54</inkml:trace>
  <inkml:trace contextRef="#ctx0" brushRef="#br1" timeOffset="19">1110-490 19,'0'0'32,"0"0"-19,0 0 10,0 0-1,0 0-11,0 0-5,0 0 2,0 0-2,0 0 3,-5 0 2,2 0 0,-3 0 0,2 0-8,2 0 0,-7 0 4,7 0-3,-3 0 6,3 0-1,2 0 6,-3 0 3,3 0-1,0 0 2,0 0-3,0 0-8,0 0 1,0 0-3,0 0-1,0 0 2,0 16 3,0 9 5,0 1-6,0 2-4,0-5 1,0-2-3,0-6-2,0-3 0,0-6-1,0 5-4,0-7 3,0 0-4,-3 1 2,0 1-9,3-3-26,-2 0-40,2-3-76</inkml:trace>
  <inkml:trace contextRef="#ctx0" brushRef="#br1" timeOffset="20">5683-940 218,'0'0'65,"0"0"-63,0 0 24,3 0-2,4 0-7,1 0-12,-1 0 1,-2 0 6,1 0-7,-3 0 8,1 0-4,7 8-6,-2 15 0,-3 5-3,-1 7 0,-5 5 3,0-4-2,0 0-1,-7-3 5,-6-6-5,-2-1 0,6-7 0,2-11 0,2-3 1,2-5 0,3 0 2,0 0 4,0 0-5,0-18-2,3-17 0,12 3 0,3-4 9,5-3-9,3 6 0,-1 3 7,-1-2-7,-10 7 3,-1 1 1,1 6-2,-4 6 5,-3-1-4,-2 8 6,0 5-9,-5 0 1,0 0-2,0 0-5,0 0-1,0 0 7,-8 18 0,-7 8 0,-3 2 5,3-3-4,3 3-1,2-8 0,7-1 1,0-3-2,3-7 1,0 0 0,0-5-1,16 1 2,1-5-6,1 0 5,0 0-1,-5 0-1,-1 0 2,-1 0-10,-4 0-5,1-5-15,-1-5-20,1 10-23,-5 0-13,-3 0-68</inkml:trace>
  <inkml:trace contextRef="#ctx0" brushRef="#br1" timeOffset="21">6125-715 4,'-2'-9'22,"-3"-3"19,3 12 18,2-1-42,0-2 5,0 3 3,0 0-8,0 0 0,0 0-6,0 0 2,0 0 6,-3-3 4,3 3 5,0 0 0,0 0-6,-2 0-2,2 0-4,0 0-2,0 0-3,0 0-9,0 0-2,-4 3 0,2 19-2,-1 11 2,1 6 6,0 0-3,0-2 2,2 4-3,0-2 0,0-4-1,0-5 0,0-7-1,0-7 1,0-2-1,0-10 0,0-2-4,0-2-3,0 0-6,0 0-21,0 0-54,-4-12-69,2-9 62</inkml:trace>
  <inkml:trace contextRef="#ctx0" brushRef="#br1" timeOffset="22">6752-538 88,'6'0'193,"1"-4"-193,3-12 2,6-2 12,1-4-7,1-1-1,-2-2 1,-3-3-4,-4-7 16,-3 1 18,-1-8-12,-1-1-16,2-4-3,-3-7-3,0-4-2,-3 7 1,0 3 1,0 11 4,0 11 9,0 8-12,0 10 3,0 8 2,0 0-9,0 0 0,0 0-4,-6 17-8,-2 11 12,-5 13 0,6 2 2,5-2-4,-1 5 3,3-5-1,0-6 0,0-7-5,10-6 1,5-5-1,5-7-7,4-7 1,-1-3-9,2 0-19,-2 0-16,1 0-18,-6 0-31</inkml:trace>
  <inkml:trace contextRef="#ctx0" brushRef="#br1" timeOffset="23">6683-869 199,'-5'0'25,"2"0"-22,3-2 19,0 2 20,0-2-17,0 2 1,0-2-16,16-4 5,9-6-3,11 4-6,5-4-6,3 3-1,-4-1 0,1 2-13,-7 0 8,-9 4-55,-1-3-16,-7 4-21</inkml:trace>
  <inkml:trace contextRef="#ctx0" brushRef="#br1" timeOffset="24">7359-1311 145,'0'0'130,"0"0"-129,0 0-1,0 29 0,-4 17 6,-11 18 7,-5 17-4,-2 9 9,-2 10 19,5 3-9,10 0-10,9-10-11,0-17-7,12-12 0,22-14-4,-1-10-1,3-10-2,3-12-10,-6-12-14,-3 0-59,1-6-60</inkml:trace>
  <inkml:trace contextRef="#ctx0" brushRef="#br1" timeOffset="25">7614-948 113,'0'-4'158,"0"2"-140,0 2 3,0 0 21,0 0-30,0 8-11,-3 23-1,-7 11 12,3 2-4,-4 0 9,6 4 3,3-10-13,2-4-7,0-8-2,0-5 1,0-7-12,2-8-9,9-3-44,1-3-45,10 0-51</inkml:trace>
  <inkml:trace contextRef="#ctx0" brushRef="#br1" timeOffset="26">7903-788 295,'0'-12'68,"23"-9"-61,21-1-7,20-4 18,5 2-18,-1 4 1,-11 7-3,-16 1-9,-21 8-47,-9 4-66,-11 0-37</inkml:trace>
  <inkml:trace contextRef="#ctx0" brushRef="#br1" timeOffset="27">8300-692 119,'0'3'56,"0"-3"-54,2 1-1,-2-1 2,2 3-2,1 3 0,-3 2 4,0-2 21,0 2 10,0-2-3,3 2-8,0 1 8,-3-2-10,3-3-12,-1-2-3,0-2 5,0 0 3,1 0 9,3 0-4,3 0-5,9-2 8,6-18-8,6-2-7,1-12-1,-3-3-6,0-6 2,1-7-4,-4-6 1,-2-7-2,-3 4 2,-2 5-1,-5 3 2,-5 5 1,0 4-3,-4 6 3,-1 9-3,-1 3 0,-2 11 0,0 8 5,0 5-3,0 0-2,0 0-4,0 0-2,0 9-7,0 15 7,-5 15 6,-7 3 2,4 0 0,2 4-1,6-1-2,0-5 1,0-6-3,6-4 1,12-5-4,5-9-3,5-2 0,3-8-9,0-3-6,-6-3-11,-5 0-32,-10 0-27,-4 0-1,-3 0-28</inkml:trace>
  <inkml:trace contextRef="#ctx0" brushRef="#br1" timeOffset="28">8384-984 198,'0'-5'66,"0"4"-66,0-8 0,5 1 28,16 4-5,-1-4-20,5-1 5,4 1 8,2-2 2,7 2 5,3-2-10,6-1-7,4 4-6,-3 3-2,-5-1-4,-7 1-7,-13 1-23,-10 3-58,-6-5-87</inkml:trace>
  <inkml:trace contextRef="#ctx0" brushRef="#br1" timeOffset="29">8880-1272 152,'20'3'21,"7"24"-16,3 15 12,1 16 8,5 18-7,-6 8 8,-5 13-9,-9 2-1,-8-2 11,-8-3-14,-2-9-10,-31-10-3,-9-10-1,-7-13-12,1-10-11,-3-12-27,4-13-1,7-10-20</inkml:trace>
  <inkml:trace contextRef="#ctx0" brushRef="#br1" timeOffset="30">9387-1269 201,'0'0'111,"0"-3"-107,2 3-1,-2 0 13,0 0-13,2 0-3,4 0 0,-6 0 0,3 3 7,-3 8-3,0-1 7,0-4-1,0 3-1,0-3-7,0-4 3,-3 1-2,0-3 10,0 0 14,3 0-2,0 0 0,0 0-4,0-5-8,0-10-10,9-1-3,4 2 1,-4-1 3,5 8-4,-10 1-4,2 6 1,-6 0 4,0 0-2,2 16-10,-2 20 11,0 12-1,0-1 3,0-2-2,0-9 0,0-10 1,0-14 5,0-9-6,7-3 3,24 0 1,18-19 14,22-13-13,9-9-5,2-3-2,-3 6 0,-10 4-6,-13 11-1,-22 13-12,-19 4-31,-15 6-31,-10 0-115</inkml:trace>
  <inkml:trace contextRef="#ctx0" brushRef="#br1" timeOffset="31">6286-915 33,'0'-5'24,"0"1"8,0 2-15,0 2 4,0 0-1,0 0-9,0 0-4,0 0-3,0-3 16,0 3 3,0 0-7,0 0 5,0 0-5,0 0-5,0 0-3,0 0 0,0 0 6,0 0 5,0 0-2,0-3 4,6-1-11,1 0-2,7-2 3,-2 2-11,6 2 2,-3-5 1,-3 7-1,2-3 0,-1 3-2,-3 0 0,2 0 1,1 0-1,0 12-1,0 0 0,-8 4-2,-5 2-3,0 3 1,0-5 2,0 5 3,-13-4 0,0-9 1,3-2-1,6 0-3,0-3 3,2-3-2,2 0 1,0 0 1,0 0 0,0 0-7,0 0-14,0 0 10,10 0 11,0 0 2,3 0 2,-3 0-4,4 3 0,-5 7-3,4-2 1,-2 7-4,-6-3-3,-2 0 0,-3 3 8,0 1-1,0 0 4,-8-2-1,-13 2 0,1-4 1,-3-6 3,-3 2 2,3-7 0,3-1 1,1 0-2,5 0 2,4 0-8,1 0-1,4-1-10,3-4-22,2 5-83</inkml:trace>
  <inkml:trace contextRef="#ctx0" brushRef="#br1" timeOffset="32">12188 37 315,'2'-19'37,"-2"5"-37,0 3 0,0 10 16,0 1-16,8 3-18,2 28 18,-3 13 7,4 1-7,-4 9 3,-5-8 0,4-3-3,-6-13 0,0-14 0,0-9 0,0-7 0,0 0 8,0 0 8,0-5 9,0-29 7,-6-11-30,2-11 2,4-6 14,0-3-9,0 1-5,2 9 0,16 4 4,5 9-5,3 3-6,5 12 5,-1 6-2,1 11 0,0-1 0,-3 11 0,-3 0 0,1 6-4,-7 25 2,-10 4-2,-6 9-1,-3 4 4,-8-4 0,-27 1 1,-14-5 6,-2-11-4,2-7 3,14-9-4,17-9-1,7-4-1,8 0 0,3 0-2,0 0-7,3-6-51,26-8-130</inkml:trace>
  <inkml:trace contextRef="#ctx0" brushRef="#br1" timeOffset="33">12812 215 305,'3'3'50,"-3"0"-42,0 12-8,2 7 9,5 10-5,-1 12 16,-4 3-7,-2-4-6,0-2 3,2-4 3,-2-2-6,3-15-6,-3-8-1,3-10 0,-3-2-2,0 0-5,0 0-4,0 0-36,0-26-135</inkml:trace>
  <inkml:trace contextRef="#ctx0" brushRef="#br1" timeOffset="34">14814-1225 302,'8'3'40,"-8"14"-40,0 25-8,0 18 8,0 9 4,0 3-4,0 0-3,0-11 3,0-11 3,0-11-3,-3-17 1,1-5 2,-4-11-3,2-6 13,-3 0 11,-7-14 8,-9-23-8,0-21-24,1-9 4,8-12 5,12-5 2,2-7-7,0-2 2,23 11-1,3 17-2,-1 12 4,1 18-2,1 8-2,4 9-2,2 6-2,-2 12 1,-3 0-2,-8 24-2,-11 32-2,-9 21 6,0 10 3,-37 0-3,-16-6 2,-3-11 0,7-10-2,10-14-4,19-9-9,13-12-20,7-11-109</inkml:trace>
  <inkml:trace contextRef="#ctx0" brushRef="#br1" timeOffset="35">15090-881 363,'9'0'30,"6"0"-24,7-2 27,4-10-21,4 6-8,-6 3-2,-2 3 4,-4 0 3,-2 0-6,-1 14-3,1 19 1,-6 9-1,-7 11 7,-3 0-7,0 5 2,-15-5 5,-8-5-3,1-10 3,7-13-3,10-12-2,5-8-1,0-5 0,10 0 2,60-5 8,38-29 9,43-14-19,10-12-1,-13 7-10,-28 4-5,-29 13-40,-29 11-33,-31 1-115</inkml:trace>
  <inkml:trace contextRef="#ctx0" brushRef="#br1" timeOffset="36">5647 1275 173,'2'0'142,"6"-13"-141,6-7 6,4-2 33,4-8-15,7 0-14,4-9-10,-2 2 15,-3-7-2,-3 3 8,-5-2-5,1 2-7,-5-6-3,-4 5-2,-4 6-4,-3 5-1,-3 13 4,-2 7 0,0 10 5,0 1-7,0 0-2,0 0-3,0 10-6,-5 18 9,-8 8 0,-2 6 1,2-3-1,6 3 0,7-9 0,0-6-2,0-2-3,15-7-1,8-5-4,8-7-1,-1-6-6,1 0-19,0 0-16,-4-8-58,-3-3-45</inkml:trace>
  <inkml:trace contextRef="#ctx0" brushRef="#br1" timeOffset="37">5737 1006 171,'40'-19'11,"15"1"-4,1-2-7,-1-3 1,2 0-1,-8-1-17,-8 7-6,-11 4-26,-6 7-47</inkml:trace>
  <inkml:trace contextRef="#ctx0" brushRef="#br1" timeOffset="38">6225 599 119,'0'-4'139,"0"4"-133,0 0 18,0 0 16,10 0-27,6 0 7,1 0-10,-1 0-2,-5 0 1,-4 0 2,-5 1-6,4 11-5,-3-4 5,-3 0-2,0-4 2,0-4 3,0 0 4,0 0 9,0 0 6,0 0-5,0 0-3,0 0-2,2-10-3,5-12-4,6-5-7,5 1-1,3 3-1,-3 5-1,-1 11 0,-3 7-1,-2 0 0,-2 0-1,1 12-2,-4 26-2,-4 9 6,-3 1 0,0-4-1,0-13 0,0-11 1,0-10 1,0-10 2,15 0-3,23-20 6,21-26 11,23-15-15,13-8-2,0-2-9,-6 13 0,-12 7-20,-16 21-32,-22 14-21,-14 8-126</inkml:trace>
  <inkml:trace contextRef="#ctx0" brushRef="#br1" timeOffset="39">7373 537 221,'0'-3'56,"0"-3"-56,0 3 8,0 3 29,0 0-7,0 0-18,0 0 5,0 0 3,-2 0 0,-1 0 2,-6 0-15,-15 36-5,-9 29 5,-14 21 7,-6 17-4,2 8-9,8-6-1,15-1 6,7-9-5,16-20 3,2-10 1,3-7-3,0-20 0,10-3-2,12-10 0,-5-8-2,-3-11 0,-10-2 1,-2-2-1,-2-2-7,0 0-9,0 0-13,0 0-21,-6 0-27,-10 0-89</inkml:trace>
  <inkml:trace contextRef="#ctx0" brushRef="#br1" timeOffset="40">7501 1026 139,'3'-6'90,"0"-3"-86,-3 4 28,3 5 37,-1-5-24,-2 3-28,0 2 4,3-4 8,-3 4-6,0 0-2,0 0-6,0 0-5,0 0 0,0 0-9,0 0-1,0 4 0,0 23-3,0 15 3,0 9 5,0-5-4,0-2 3,0-8-1,0-8-3,0-9 1,0-8-1,0-9 0,0-2-1,0 0 0,0 0 1,0 0-9,4-7-12,10-16-25,3 0-56,9 1-104</inkml:trace>
  <inkml:trace contextRef="#ctx0" brushRef="#br1" timeOffset="41">7791 1173 79,'0'0'109,"-2"0"-89,2 0 16,0 0 4,0 0-2,0 0-10,0 0-15,0 0-3,0 0 4,0 0-4,0 0 0,0 0-1,0 0-3,0 0 2,0 0 1,0 0 14,0 0-2,0 0-8,0 0 4,0 0-7,0 0 1,6 0-7,21 0-1,11 0 10,8-8-10,-6 3-3,-9 0 2,-11 4 0,-12-2-2,-5 3 0,-3 0-9,0 0 1,0 0-6,0-5-7,0 5-15,0 0-36,0 0-28,0 0-7</inkml:trace>
  <inkml:trace contextRef="#ctx0" brushRef="#br1" timeOffset="42">8543 429 233,'0'-3'62,"0"3"-62,10 10-3,25 36 3,18 29 35,13 22-16,7 20-8,-6 19 11,-14 9-7,-22 12 0,-31 1-6,-12 3-9,-76-3-6,-45-2-1,-46-6-15,-36-15-6,-22-9-28,-14-25-68</inkml:trace>
  <inkml:trace contextRef="#ctx0" brushRef="#br1" timeOffset="43">8085 1384 183,'0'0'60,"0"0"-50,7-17 21,6-3 13,5-1-35,2-7 14,4-2 3,1-6-9,1-7 11,2-3-6,0-4-7,0-1-8,-2 1-1,-3-3 0,-7 1-3,-1 1 9,-6 5-4,0 4-3,-5 18 4,-4 6-7,0 12 6,0 6-8,0 0-4,0 0-1,0 5-6,0 19 8,0 9 3,-7 1 0,1 6 1,6-8-1,0 3-4,0-7 4,3-3-3,13-6-2,-2-2 2,5-8-5,-5-6-2,0-1-4,-1-2-19,-3 0 2,0 0-30,-4 0-41,-6 0-63</inkml:trace>
  <inkml:trace contextRef="#ctx0" brushRef="#br1" timeOffset="44">8167 995 171,'0'0'106,"0"-3"-105,13-14 12,12 4 24,10-4-10,5 5-15,0-4-6,1 4 6,-2-1-6,-2 0 0,-1 2-2,1 5-4,-8-2-13,-2 3-7,-7 4-36,-2-2-11,-5 3-10,-3 0-15</inkml:trace>
  <inkml:trace contextRef="#ctx0" brushRef="#br1" timeOffset="45">3369 1256 212,'-26'3'44,"3"0"-40,17-3 23,4 0 32,2 0-13,0 0-18,0 0-10,2 0 6,22 0-6,11-17-8,12-2-2,8-1-5,9-2 0,-1 1-3,0 1-2,-7 5 1,-9 2-2,-14-1-5,-15 6-4,-8 3-6,-8-1-16,-2 6-28,0 0-60,0 0-26</inkml:trace>
  <inkml:trace contextRef="#ctx0" brushRef="#br1" timeOffset="46">3599 929 163,'-6'-3'42,"3"0"-40,1 3 25,2 0 22,0 0-15,0 0-20,0 0 3,0 0 15,0 0-7,0 0-3,0 0-3,0 0-3,0 0 0,0 0-8,0 0 6,5 12-2,4 9-9,-3 9 8,0 18 1,-1 14 3,-5 12-1,0 8-12,0-6 6,0-4 0,0-13-8,5-12 4,0-18-4,1-9 0,-4-10 0,2-8-6,-1-2 1,0 0-1,0 0-12,0-12-11,-3 0-39,0 0-49,0 9-155</inkml:trace>
  <inkml:trace contextRef="#ctx0" brushRef="#br1" timeOffset="47">4115 1056 214,'0'-8'39,"0"-11"-28,0 7-4,0-1 23,2 7-27,1-5 1,-3 7 7,0 2 31,0 0-6,0 2-4,0 0-6,6 0-13,-2 0-4,10-5-8,6 0 0,5-5 7,5 2-5,-1 2-2,-3 2 4,-3 4-5,-6 0 0,-3 0-3,-8 15-3,-2 15 4,-4 9 2,0 6 0,-28 2-1,-8-4 3,0-3-3,3-14 1,7-7 0,6-5 0,7-7 0,8-3 1,5-4 0,0 0-1,0 0 0,15-14-6,13-16 6,3 1 2,2-3-2,0 0 2,0 0-2,-1 4 1,-7 3-1,-2 2 1,-5 6 1,-6 8 1,-6 2 0,-4 2 0,-2 5-3,0 0-2,0 0 1,0 0-3,0 8 2,-12 13 2,-9 5 1,1 5 0,2 3 1,5-1-2,5-8 2,2-5-2,4-3 0,2-7 0,0-2-3,0-2 1,2-6-1,20 0-3,3 0-8,8 0-12,6-4-23,-3-6-2,-3 10-42,-4 0-21</inkml:trace>
  <inkml:trace contextRef="#ctx0" brushRef="#br1" timeOffset="48">4713 1222 92,'0'0'48,"0"-2"-33,0-12 26,0 0-2,6 1 1,-6-1-23,0 3 14,0 0 9,0 3-16,0 1-3,0 0 5,0-1-14,0 0-9,3-1-3,1 1 5,4 7-3,5-2 1,-1 1-2,6 2 5,0 0-5,3 0 0,-3 0-1,-5 0 0,-1 14 0,-4 11-4,-8 13 3,0 5 1,-2 0-1,-34 4 1,-7-4 1,-15-3 0,-2-1 1,3-11 0,11-4-1,10-6 3,16-10-3,13-4 3,3-4-4,4 0 1,0 0-1,0 0-5,11 0 4,9 0 1,11 0 1,2 0 3,6 0-3,-3 0-1,0 2-1,-1 9-4,-2 2 0,-4-2-8,-7-1-20,-4-2-26,-4-1-50,3 0-63</inkml:trace>
  <inkml:trace contextRef="#ctx0" brushRef="#br1" timeOffset="49">5133 712 137,'0'0'31,"0"0"-30,0-3 34,0 0-8,0 0-5,0 0-5,0 3 3,0 0 3,0 0-5,0 0-2,0 0 0,0 0-10,0 0 3,0 0-2,0 0 4,0 0 1,0-5-8,11-2 7,11-2 5,7 0-11,9 1-2,-3 0 0,4 3 0,-3-1-2,-7 6-1,-12 0 0,-12 0-11,-5 14-3,0 5 14,-18 11 3,-15-1 0,-13-2 1,2-4-4,8-9 1,8-1-1,19-10 1,3-1-2,6 1 0,0-3-8,10 2 2,19 1 7,8 3 0,5-3 0,-6 1 0,-3 1 0,-11 6-3,-6 1 2,-3 1 0,-11 4-4,-2 4 4,0-3 1,-17 3 5,-16-3 0,-8 0-1,-5 1 1,0-4-1,7-1 0,9-6 0,12-6-4,7-2 0,7 0-2,4 0-2,0 2-4,0 0-9,0 5-14,0 0-28,0 3-14,0 4-33</inkml:trace>
  <inkml:trace contextRef="#ctx0" brushRef="#br1" timeOffset="50">9446 1432 224,'-6'0'31,"4"0"-30,2 0 21,0 0 15,-2 0-19,2 0-2,-3 0 5,3 0-4,0 0 6,-3 0-2,3 0-7,0 0-3,0 0-3,0 0 2,0 0 5,0 0-4,0 0 1,12 0-3,19 0-5,16-3 11,10-9-14,3 4-1,-1-1 0,-10 2-5,-14 0-5,-8 2-3,-15 0-19,-6 4-2,-6 1-12,0 0-36,0 0-33,0 0-37</inkml:trace>
  <inkml:trace contextRef="#ctx0" brushRef="#br1" timeOffset="51">9537 1200 190,'0'-8'114,"0"6"-110,0 1 8,0 1 28,0 0-15,0 0-13,0 0 4,0 0-4,0 3-6,0 31-1,0 8 3,0 16 10,0 5-11,0-2-1,0-3-3,0-1-2,0-12 0,0-12-1,0-7-2,0-8 0,0-11-5,0-4-10,0-3-33,6 0-92,2 0-102</inkml:trace>
  <inkml:trace contextRef="#ctx0" brushRef="#br1" timeOffset="52">10049 1179 313,'6'-6'66,"11"3"-61,8-2-5,15 3 4,-3 2 4,2 0-8,-9 2 0,-3 22-2,-10 9 2,-7 13 5,-4 8 3,-6 0-3,-2 2-4,-32-8-1,-5-5-3,3-15 2,8-9 1,10-13 2,11-6 3,7 0 8,0 0 4,5-18-16,28-18-1,13-14-8,8-6 8,3-7 8,-2-1-5,-4 1 2,-2 13 2,-11 11-2,-14 15 1,-15 9 1,-5 10-1,-4 5-2,0 0-1,-18 5-3,-21 30 2,-10 11 0,0 1 2,11-3-4,13-6 1,17-6-1,8-9 0,14-11-4,34-1 3,25-11-15,14 0-20,8 0-55,-16 0-195</inkml:trace>
  <inkml:trace contextRef="#ctx0" brushRef="#br1" timeOffset="53">10960 1256 298,'-6'10'25,"6"-10"-18,0 2-7,0-2 15,0 2-13,0-2 5,0 3 2,0-1 3,0 1 12,11 1 4,9 6 1,8-2-7,6 4-17,-1 2 1,-7 0-6,-11 5-3,-7-2 0,-8 11-10,0 2 13,-27 2 3,-6-6-3,0 1 0,3-13 0,11-2-4,10-6 4,4-6 0,5 2 0,0-2 0,0 0-12,9 2-9,9 6 21,9-6 0,-7 6 0,-3 4 0,-3 1 1,-10 8-1,-4-1-3,0 3-1,-22 1 4,-22-1 4,-9-5 2,-4-6 4,0 2-2,18-8-3,10-2-5,16-4 0,10 0-4,3 0-2,0 0-11,0 0-42,8 0-64,15 0-101</inkml:trace>
  <inkml:trace contextRef="#ctx0" brushRef="#br1" timeOffset="54">11589 1579 143,'22'-34'77,"5"-5"-74,-5-5 5,1-2 36,-2-3-28,-3-1-3,-3 1 10,-4 1 13,-2 9-6,-3 9-2,-1 10-2,-2 8-11,-3 10-4,0 2-9,0 0-2,0 0-5,0 2-2,-10 24 7,-5 10 1,-1 5 1,5 5-1,11 3 1,0-1-2,0-2 0,0-7-2,18-5 1,6-5-5,1-9 1,3-4-9,-3-7-4,1-4-24,-8-5-33,-3 0-14,-4 0-19</inkml:trace>
  <inkml:trace contextRef="#ctx0" brushRef="#br1" timeOffset="55">11522 1416 264,'0'0'89,"26"0"-78,17-16-11,14 2 8,-1-2-8,1-1 0,-10 4-3,-5-1 2,-7 5 1,-6-3-13,-9 5-18,-7 5-73,-2 2-99</inkml:trace>
  <inkml:trace contextRef="#ctx0" brushRef="#br1" timeOffset="56">12057 1026 96,'0'0'189,"0"0"-189,12 0 0,17 0 16,4 0 5,3 0-8,-1 0-2,-2 0 4,2 0-4,-5 0-4,-5 0 2,-4 0-8,-8 5-1,-6 4-3,-7 1-10,0 8-11,0 6 24,-25-1 0,-8-3-1,2 0-1,5-5 0,10-4-1,12-2-1,4 1-2,0-4 6,0 8-13,28-4 4,8-2-12,0 4 3,-6-3 17,-3 2-4,-16-3 5,-7-2 0,-4 6-3,-13 0 3,-29 3 3,-14 4-3,-8-2 0,-2-4-9,6 5-9,9 1-85</inkml:trace>
  <inkml:trace contextRef="#ctx0" brushRef="#br1" timeOffset="57">7059 3393 247,'-33'3'69,"10"-3"-65,5 0 51,8 0-14,10 0-28,0 0-8,17 0 4,25 0 3,16 0-5,9 0-2,5 0-2,1 0 2,-4 0-5,-5 0-1,-7 0-5,-8 0-4,0 0-28,-9-7-28,-7 3-54,-7-4-67</inkml:trace>
  <inkml:trace contextRef="#ctx0" brushRef="#br1" timeOffset="58">7417 3083 221,'-5'-3'35,"5"3"3,0 0 27,0 0-52,0 3-12,0 24 1,0 17 20,3 15 4,1 7-12,2-5-3,-4 3-6,4-5-4,-2-9 0,4-9-1,0-13-3,2-4-8,-5-13-18,1 3-53,-4-8-77</inkml:trace>
  <inkml:trace contextRef="#ctx0" brushRef="#br1" timeOffset="59">7858 2970 312,'0'0'47,"0"0"-43,0 0-4,4 6 0,7 22 0,7 7 0,2 0 0,8-3 0,3-2 0,-4-9-2,0-8 0,-7-7 2,0-6-2,1 0 2,-3-8 6,2-14-2,0-9-2,-2 6 2,-5 0 0,-2 1 2,-7 12 13,-4 4-10,0 5 2,0 3-4,0 0-7,0 0-2,0 21-4,0 14 6,-2 11 9,-14 10-1,1 3-6,-5 1 8,2 1 0,1-7-3,-1-6 1,7-11-7,3-10-1,5-11-1,3-6-8,0-4-3,0-6-21,16 0-39,15 0-78</inkml:trace>
  <inkml:trace contextRef="#ctx0" brushRef="#br1" timeOffset="60">8455 3329 249,'0'0'120,"0"0"-110,0 0 29,-2 9-28,-11 26-2,-3 2 7,4 5 3,0-1-11,3-8 2,2-2-1,2-8-7,2-10 1,0 0-3,3-10 2,-2-3-2,2 0-5,0 0 1,0 0-8,0 0-26,0-13-107</inkml:trace>
  <inkml:trace contextRef="#ctx0" brushRef="#br1" timeOffset="61">8778 3159 143,'0'0'47,"0"-7"-8,0-7 13,0 3-28,2-6 12,9 6-8,7-3-17,0 3-3,4-3 4,7 5 7,-1-5-15,8 4 0,-3 4-1,0 6-3,-10 0 0,-8 0-1,-4 8-6,-8 16 3,-3 3 3,0 3 1,-6-2 3,-14 0 0,1-10 5,7-2-5,4-9-2,6-1-1,2-2 0,0-3-4,0 1 0,18 3 4,5-1 5,0 6-5,-1 2 0,-6 4-2,-3 7 3,-8 0-1,-5 4 0,0 6 0,-10-5 5,-23-1-3,-9-2 3,-4-2 11,3-6-11,2-6 4,10-2-3,13-7-5,11-2 0,7 0-1,0 0-3,0-6-8,2-10-25,16 2-42,5 6-65</inkml:trace>
  <inkml:trace contextRef="#ctx0" brushRef="#br1" timeOffset="62">9300 3200 220,'-8'0'57,"8"-1"-33,26-14 74,41-3-56,27-16-42,23-6 0,6 3-9,-8 9-59,-4-1-98</inkml:trace>
  <inkml:trace contextRef="#ctx0" brushRef="#br1" timeOffset="63">9389 3428 170,'0'-5'28,"15"-15"-11,11-1 5,2-5-16,0-1-2,-2-6 26,-5-1 2,-6-5-4,-6-5-1,-5-8-7,-4-1-15,0-3 2,0 11 0,0 15 2,0 9 0,0 15 7,0 6-7,0 0-5,0 0-4,-6 0-2,-3 20 0,-7 18 2,4 21 6,-2 7-5,12 3 0,2-2-1,0-9 1,10-8-1,13-8-3,3-11-6,-1-13-4,1-6-18,-6-6-59,1-6-38</inkml:trace>
  <inkml:trace contextRef="#ctx0" brushRef="#br1" timeOffset="64">256 3423 143,'-14'-30'22,"5"-9"9,1 3-7,5 3 20,0 13-14,1 2-4,0 0 0,2 2-9,-4 2 13,2-3-11,0 3 8,-3 0-11,3-2-4,-2 10 7,2-2-6,2 8 6,0 0 1,0 0-7,0 0-6,0 0-6,0 0-1,0 0-4,0 12-5,0 18 5,6 4 4,13 8 3,2-13-3,5-5-2,1-9 0,-1-10-2,3-5-7,-2 0 11,7-20 2,-1-15 5,0-2-6,-5 7 0,-12 9 0,-5 8-1,-7 8 2,-4 3 2,0 2-4,0 0-1,0 0-4,0 36-2,-2 31 7,-27 21 0,-8 12 7,-2-17-4,5-2-2,11-15 0,8-19-1,8-15 1,7-13-2,0-12-2,0-3-3,0-4-10,7 0-25,24-6-10,13-25-64,11-5-26</inkml:trace>
  <inkml:trace contextRef="#ctx0" brushRef="#br1" timeOffset="65">672 3697 37,'0'-4'2,"0"-4"45,3 8 12,-3-1-23,0-4-8,0 5-6,0-2-6,0-2 1,0 4-1,0 0 2,0 0 3,0 0-6,0 0-3,0 0 2,0 0-1,0 0-3,0 0-5,0 0 3,0 0-2,0 0-5,-6 0 1,-1 11 0,-3 4-2,0 3 2,0 1-2,-4-3 1,7 0-1,1-2 0,6-4 0,0-1-3,0 2-3,0-4 6,6 5-1,6-9 2,1 0-3,3-3 0,-1 0 2,3 0 3,2-3 6,-1-8-6,-3 3-2,-10 0 2,2-1-3,-5 3 6,-1 1-1,1-4-3,-3-1 5,0 1-3,0-6-4,0 0 1,0 1 2,-5-2-3,-3 1 0,-1 4 0,-5-2-3,1 7 3,0 1-1,6-1 0,1 6-1,4 0-4,2-4-5,0 4-15,0 0-27,0 0-53,0 0-37</inkml:trace>
  <inkml:trace contextRef="#ctx0" brushRef="#br1" timeOffset="66">1141 3090 238,'-18'20'24,"-6"24"-9,-3 19 14,-2 10-16,1 10 2,3 7 12,7-5-12,7 0-10,9-12-5,2-11 0,0-13 0,4-13-5,17-7-4,5-10-10,3-8-48,4-7-29</inkml:trace>
  <inkml:trace contextRef="#ctx0" brushRef="#br1" timeOffset="67">1282 3526 243,'-6'0'66,"6"0"-40,0 0 19,0 0-29,0 0-8,6-4 20,14-14-28,5-4 0,-4-2-1,-3 0 1,-2 0 0,-10 0 3,3 0-2,-5-4-1,-1 3 0,-1-3 1,-2 2 0,0 6 2,3 3-3,-3 6 3,0 6-3,0 5-2,0 0 0,0 0-1,0 0 2,0 3 1,0 17 1,0 10 3,-8 2-1,8 10 0,0 0-3,0 0 0,0-3 1,0-3-1,0-11 0,10-6-1,6-6-4,1-4-1,5-9-3,-4 0-26,-1 0-54,-3 0-18,-3 0-71</inkml:trace>
  <inkml:trace contextRef="#ctx0" brushRef="#br1" timeOffset="68">1311 3433 16,'0'0'136,"-2"0"-90,2 0-3,0 0-3,0 0-27,0 0 1,0 0-4,0 0-5,0 0-5,0 0 0,0 0 14,0-5-5,13 0 2,5-2-4,4-5-7,4 1 0,7-2-7,-2-1-4,1 2-9,-4 6-52,-3-4-56</inkml:trace>
  <inkml:trace contextRef="#ctx0" brushRef="#br1" timeOffset="69">1680 3066 241,'0'0'96,"0"0"-85,0 0 10,0 8-21,0 17 10,18 14-8,13 7 14,-4 12-12,0 4-1,-9 7-3,-14 4 3,-4 1-3,0 2 0,-30-3 0,-9-6-3,1-7-8,0-5-2,7-6-25,1-9-81</inkml:trace>
  <inkml:trace contextRef="#ctx0" brushRef="#br1" timeOffset="70">2537 3504 299,'-33'6'69,"17"-3"-67,9-1 16,7-2-15,0 3 2,0-3-4,15 0 12,16 0-7,8 0-5,1-5-1,-1-8-16,-4 1-15,-7 0-26,-5 7-28,-7 4-62</inkml:trace>
  <inkml:trace contextRef="#ctx0" brushRef="#br1" timeOffset="71">2539 3651 143,'-6'12'78,"6"-2"-46,0-6 38,9-4-9,37 0-22,18-4-8,15-26-25,1-6-6,-2 0-7,-3 3-14,-13 10-78,-1-2-114</inkml:trace>
  <inkml:trace contextRef="#ctx0" brushRef="#br1" timeOffset="72">3128 3168 278,'4'-14'122,"-4"10"-119,0 4 14,14 2-17,-1 28 0,9 8 0,7 7 5,6-6-4,9-7-1,-1-6 0,3-11-1,0-10 1,-1-5 0,0 0 0,-6-9-2,-2-16 2,-6-5 4,-8 2-2,-5 3-2,-5 7 6,-2 0-3,-9 9-1,-2 7 5,0 2-1,0 0-2,0 2-4,0 29-1,-11 14 1,-9 13 3,-2 4 0,1-2 2,0 2-3,3-11 5,5-7-7,6-12-1,5-12 1,2-8-6,0-10-6,0-2-16,7 0-83,26-9-88</inkml:trace>
  <inkml:trace contextRef="#ctx0" brushRef="#br1" timeOffset="73">4018 3350 242,'0'-2'121,"0"2"-116,-16 0 24,-2 0-14,-2 29-14,-6 10 8,6 8-2,2-6 0,5-3-7,11-3-2,2-11-3,0-10 5,0-5-4,18-9 2,8 0 4,1-7 2,4-20-4,0-1-2,-1-8 2,-7 3 0,-7 3 2,-6 0 1,-10 10 1,0 5-2,0 2-2,0 8 0,-17 5-4,-7 0-1,-1 0-7,3 0-22,8 0-65,12 0-105</inkml:trace>
  <inkml:trace contextRef="#ctx0" brushRef="#br1" timeOffset="74">4777 2765 228,'0'-7'87,"0"7"-79,-5 5 6,-18 41-13,-13 25 9,-4 34 15,4 9 1,3 10-12,9 3 2,9-14-8,7-16-1,8-14-6,0-12-1,6-17-1,17-12-6,2-18-1,1-7-9,-1-15-36,-4-2-83,4 0-81</inkml:trace>
  <inkml:trace contextRef="#ctx0" brushRef="#br1" timeOffset="75">4967 3213 306,'0'-1'61,"0"1"-41,0 0 36,0 0-51,0 8-3,0 23-2,0 11 12,0 1-1,0 1 1,2-1-9,-2-3-1,3-7-2,-3-7-5,0-8 4,0-4-3,0-6-10,0-8-11,6 0-72,0 0-62</inkml:trace>
  <inkml:trace contextRef="#ctx0" brushRef="#br1" timeOffset="76">5235 3389 352,'0'-4'50,"0"1"-16,0-2 11,0-1-37,21-5 0,13-1-8,6 0-2,4 0-5,-4-2-27,-2 5-42,-1-5-108</inkml:trace>
  <inkml:trace contextRef="#ctx0" brushRef="#br1" timeOffset="77">5716 3075 106,'0'-12'218,"0"9"-193,0 3 42,0 0-29,0 0-33,0 0-2,0 5-2,0 20 0,0 12 8,0 2-5,0 0 4,0 4-8,0-4 1,0 3-1,0-9-2,0-6-2,3-3-8,2-9-3,-3-9-21,-2 3-51,0-9-66</inkml:trace>
  <inkml:trace contextRef="#ctx0" brushRef="#br1" timeOffset="78">5556 3223 86,'-3'0'135,"3"0"-114,0 0 42,0 0-20,10 0-34,16-3 1,5-5 2,4-4-7,3 2-5,0-1 0,4 2 0,-7-2-6,-2-1-9,-4 1-43,-7 4-31,-4 2-63</inkml:trace>
  <inkml:trace contextRef="#ctx0" brushRef="#br1" timeOffset="79">5870 2768 17,'0'-8'271,"0"8"-240,0 0-30,22 12 18,20 28-6,4 11 10,5 15 2,0 17-13,-8 11-3,-12 12 8,-16 0-9,-15 4-7,0-6 0,-36-7-1,-12-12-2,-8-9-4,-3-15 0,1-11-17,5-11-58,11-23-116</inkml:trace>
  <inkml:trace contextRef="#ctx0" brushRef="#br1" timeOffset="80">6304 2635 141,'-7'-5'100,"5"5"-91,2 0 45,0 0-26,0 0-22,0 0 11,0 0 1,0 0-6,0 0 5,13-3 2,12-1-5,10-4-8,4 0 1,4 0-1,1 2-1,0-1-1,-6 4-2,-7 2-1,-11 1-1,-5 0 0,-10 0-3,-5 6-2,0 15 4,-5 5 1,-21 1 8,-5-2 1,4-4-3,1-6-2,9 4-4,9-3 0,2-4-4,6 2-1,0-3-2,4 1 2,14-6 4,4 6-1,1-5-2,-2 7 1,-5-3-5,-10 3 7,-6 4 0,0-1 1,-12 1 0,-29 4 6,-12-6 5,-9 4-6,-2-9-5,7-5-1,12-1-11,14-5-35,13 0-170</inkml:trace>
  <inkml:trace contextRef="#ctx0" brushRef="#br1" timeOffset="81">13333 2595 182,'-5'-17'107,"3"5"-101,2 6 39,0 4-12,0 2-29,0 0-2,0 0-2,0 0-6,0 28 6,0 13 0,13 11 8,-1 1-5,6-6-3,3-3 1,4-12 1,3-7-2,5-9 0,3-11 4,3-5-4,4 0 0,1 0-2,-2-21 1,-5-2-2,-6-5 3,-5 3 2,-7-2-2,-3 0 4,-8 9-3,-3 2-1,-5 10 4,0 6-1,0 0-3,0 0 0,0 10-20,-7 28 20,-17 11 4,-7 13 0,4 0 1,1 0-5,8 0 0,7-7-1,9-11-5,2-8-7,0-9-25,0-9-102</inkml:trace>
  <inkml:trace contextRef="#ctx0" brushRef="#br1" timeOffset="82">13917 3074 190,'0'-11'93,"0"1"-84,2 0-2,9 2 13,4 0-17,0 2 3,-3 1 6,1 2-4,3 3-6,-6 0 1,2 0-3,-3 0-3,-7 26 3,0 4 2,-2 7-2,0 3 2,-10-4-1,-13 2 5,-5-1-3,-2-7 6,0-7-1,3-4-1,9-8-2,6-3-1,6-8 4,4 0-3,2 0 6,0 0-2,0 0 2,10-8 7,11-6-18,4 1-2,3 9 2,4 4 0,-2 0-1,0 0 1,4 0-3,5 0-3,-2 11-12,2 3-23,-3 0-75,-1-8-108</inkml:trace>
  <inkml:trace contextRef="#ctx0" brushRef="#br1" timeOffset="83">14418 2732 31,'0'-6'241,"0"2"-222,0-2 7,0 0 30,10-8-56,25 5-8,10-4 7,1 5 0,-1 8-2,-6 0 2,-14 0 1,-10 0-4,-12 21-2,-3 8 1,0 11 3,-12-3 2,-12-1 4,-1-8-1,4-5 1,9-9 0,6-4-2,4-8-2,2-1-5,0 5-1,0-3-3,0 0 7,2 4 2,9-2 0,-1 4 0,-2 3 0,-6 2-3,-2 6 2,0 3-2,0 3 3,-4 2 2,-20 1 7,-12 1-1,-4-2 7,-9-2 0,2-2-3,10-6-6,11-7 1,11-3-3,7-8-4,2 0 1,6 0 0,0 0-1,0-8-1,0-8-28,0 2-16,0 5-40,0 7-45</inkml:trace>
  <inkml:trace contextRef="#ctx0" brushRef="#br1" timeOffset="84">14804 3129 179,'0'0'82,"0"0"-81,0 0 49,13-9-35,17-15-14,7-3 15,-2-3-6,1-2 8,-3-5-3,-7-2-6,-5-3 3,-6-1 3,-5-10-7,-2-2 6,-6 4-10,0 5 3,-2 14-4,0 16 0,0 6 1,0 9 0,0 1-4,0 0-1,0 0-2,0 11-5,0 21 5,-18 14 3,-1 15 2,3-3-1,3 5-1,8-9 0,5-3-1,0-11-1,0-5-5,13-13-4,8-8-16,-2-4-37,-1-10-41,3 0-46</inkml:trace>
  <inkml:trace contextRef="#ctx0" brushRef="#br1" timeOffset="85">14837 2931 271,'0'-9'12,"16"-6"0,22 4-12,8-2-1,7-1-1,-4 0 0,0-4-16,-8 6-49,-5-1-69</inkml:trace>
  <inkml:trace contextRef="#ctx0" brushRef="#br1" timeOffset="86">15145 2512 179,'0'-24'85,"7"1"-82,0 13 54,2-2-17,-5 9-1,2 3-15,1 0-11,3 0-13,6 9 1,2 15-1,-1-6 7,-1 1-6,-4-10 6,-3-4 2,1-5 10,6 0 9,6 0-1,11-23-5,14-14-4,6-5-5,3 2-10,5 0-3,-7 3-5,-2 8-2,-3 3-12,-14 8-12,-8 6-45,-9 6-154</inkml:trace>
  <inkml:trace contextRef="#ctx0" brushRef="#br1" timeOffset="87">15771 2639 275,'0'-16'108,"0"2"-98,0 7 1,0 2 25,0 5-22,0 0-13,0 0 3,0 0-3,0 0-1,0 0-4,-2 21-6,-17 30 5,-6 20 5,-8 21 14,-5 12-2,4-1-1,8 0-1,9-3-3,12-16-6,5-12-1,0-15 0,7-11-4,11-9 1,-1-11-2,-1-13-4,-1-6-12,5-4-30,2-3-87,1 0-116</inkml:trace>
  <inkml:trace contextRef="#ctx0" brushRef="#br1" timeOffset="88">16004 2825 224,'0'-2'60,"0"0"-56,0 2 41,0 0-24,0 0-21,0 14-5,0 20 5,-2 13 8,-12-1 2,-1 5-8,4-4 10,2-5 3,3-12-8,4-8-7,2-6 1,0-10-1,0 0-8,0-6-4,0 0-20,12 0-51,11 0-124</inkml:trace>
  <inkml:trace contextRef="#ctx0" brushRef="#br1" timeOffset="89">16210 3023 320,'0'-7'35,"6"0"-23,17-6 13,8 3-25,10-2-8,0 6 8,-6-1 0,-7 4-5,-10 0-3,-7 0-21,-11 3-48,0 0-51</inkml:trace>
  <inkml:trace contextRef="#ctx0" brushRef="#br1" timeOffset="90">16773 2409 215,'0'0'27,"21"0"-16,10 13 3,9 29 3,4 20-3,0 19 3,-11 11 2,-11 4 4,-22 13-17,0 3 2,-48 4-1,-36 3-7,-29 1-2,-22-9-10,-14 0-60,-9-5-152</inkml:trace>
  <inkml:trace contextRef="#ctx0" brushRef="#br1" timeOffset="91">16475 3176 188,'-4'0'40,"4"0"-19,0-8 56,8-14-73,15-9 7,3-4 0,-1-4 5,-1-3-4,-2-2 7,-1-10-5,0-4-8,-3-3 4,-5-1-9,-2 11 6,-5 14-1,0 14 0,-4 13 7,-2 8 0,0 2-12,0 0-1,0 0-12,0 24 2,-2 12 10,-10 17 2,6 2 0,3 3-2,3-5 0,0-5 0,0-6-3,18-9-2,2-3-8,0-8-13,0-10-37,-1-9-62,-1-3-56</inkml:trace>
  <inkml:trace contextRef="#ctx0" brushRef="#br1" timeOffset="92">16482 2952 209,'0'0'47,"0"-3"-14,29-9 8,22-3-41,10-6 0,11 0 0,-6 0-2,-2-1-14,-8 6-32,-13-1-61</inkml:trace>
  <inkml:trace contextRef="#ctx0" brushRef="#br1" timeOffset="93">10489 2558 331,'0'-28'14,"0"5"-12,0 12 19,0 11-9,0 0-12,0 30-3,-16 32 3,-6 37 19,-4 26-3,-5 24 10,0 10-6,8 0-4,8-15-12,15-22-3,0-18-1,21-27-5,22-13-6,4-21 1,-2-17-35,-2-11-81,-3-15-68</inkml:trace>
  <inkml:trace contextRef="#ctx0" brushRef="#br1" timeOffset="94">10798 2955 383,'-15'0'14,"-3"3"-12,-2 27-2,3 11 6,3 5-2,6 1-1,8-3-3,0-8 0,0 1-1,0-11 0,0-1-4,0 0-1,4-2-12,0-5-16,-4-1-36,2-8-36</inkml:trace>
  <inkml:trace contextRef="#ctx0" brushRef="#br1" timeOffset="95">10990 3196 327,'0'-12'46,"0"4"-44,10 2 40,6-5-42,13-1-1,4 1-5,0 2 1,-3 4-29,-1 3-10,-9 2-27,-2 0-62</inkml:trace>
  <inkml:trace contextRef="#ctx0" brushRef="#br1" timeOffset="96">11361 3304 202,'0'0'101,"0"0"-95,0 0 23,13-21-17,18-5-12,9-6-1,2 0 1,-7-4 5,-9-1-2,-5-4 7,-8-9-4,-6-5-4,-3 3 4,-4-1-4,0 9 8,0 9 1,0 13 1,0 12 2,0 8 1,0 2-8,0 0-7,0 0-4,-2 26-5,-5 17 9,-4 11 4,4 13-3,7 0 0,0 0-1,0-9 0,12-14-4,3-8 0,3-12-4,3-11-16,-5-8-29,4-5-68,5 0-107</inkml:trace>
  <inkml:trace contextRef="#ctx0" brushRef="#br1" timeOffset="97">11403 3090 170,'0'-5'65,"0"-1"-49,0-7 38,20 2-47,15-7-4,12-1-1,4-1 0,-2 7-2,-4-2-3,-6 3-1,-9 3-25,-3 6-71</inkml:trace>
  <inkml:trace contextRef="#ctx0" brushRef="#br1" timeOffset="98">11789 2599 160,'0'0'69,"15"19"-60,18 20-9,6 16 20,3 12-18,3 5 7,-8 6 6,-10 2 6,-18 1-9,-9-1-10,-2-7-2,-32-3 0,-8-6-3,-13-7-1,2-6 2,4-16-19,9-10-20,13-6-18,15-15-79</inkml:trace>
  <inkml:trace contextRef="#ctx0" brushRef="#br1" timeOffset="99">12182 2434 204,'0'0'65,"0"-2"-46,0 2 40,2 0-38,4 0-10,6 0 6,7 0-11,3 17 2,5 11-2,-5 1-1,-4-3-3,-5 0 0,-5-7 0,-2-3 5,-4-10 6,0-3 9,0-3-1,9 0 0,11-7 2,20-25-12,9-5-11,7-10-1,2 7-3,-7 5 0,-7 10-10,-10 14-8,-6 3-21,-11 8-29,-7 0-101</inkml:trace>
  <inkml:trace contextRef="#ctx0" brushRef="#br1" timeOffset="100">12403 3110 150,'-15'17'152,"9"-12"-135,3-3 9,3 0 14,0-2-28,0 0-7,0 0 20,9 0-9,15 0-4,18 0 1,11 0-7,12-4-2,1-6-4,0-6-3,-4 2-2,-4 2-3,-3 1-8,-10-1-10,-2 0-31,-9 6-42,-8 0-41</inkml:trace>
  <inkml:trace contextRef="#ctx0" brushRef="#br1" timeOffset="101">12684 2876 19,'0'0'184,"0"0"-165,0 0 0,0 0 10,0 0-15,0 7-14,0 11-2,0 17 2,0 17 7,0 11 23,0 1-25,0 0-1,5-6-4,3-5-3,-4-7-11,2-2-7,-2-11-48,0-3-119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15037 6815 328,'-13'0'17,"8"0"-15,5 4 36,0-2-20,0 0-10,0 0 2,0-2 8,13 0-4,22 0-4,19 0-4,10 0-6,4-14 0,8 0-2,-8-6-3,1-2-2,-12 1-3,-14 5-22,-6 2-22,-15 2-43,-4 8-14</inkml:trace>
  <inkml:trace contextRef="#ctx0" brushRef="#br0" timeOffset="1">15423 6499 192,'-6'-5'29,"4"5"-17,2 0 45,0 0-23,0 6-27,0 32 2,0 21 22,0 16-15,0 5-2,0-2-4,0-6-4,0-8-4,0-10-2,0-11-2,0-8-5,0-13-14,0-8-30,0-3-84</inkml:trace>
  <inkml:trace contextRef="#ctx0" brushRef="#br0" timeOffset="2">15862 6273 330,'0'-3'17,"0"3"-15,0 0-2,0 10-3,0 24 3,0 3 0,6 1 0,12-6 0,2-9 2,6-3 3,2-6 2,-3-8-6,4-6 1,2 0 2,-1-15-4,-2-7 0,-1-6-3,-3-2 3,-3 5 3,-9 3-2,-1 6 7,-9 12-1,-2 2 1,0 2-3,0 0-5,0 0-3,0 0-6,0 11-2,-4 28 11,-20 14 10,1 11-2,-2 8-3,4-6-4,6-1 2,2-15-3,8-9-6,2-11 0,3-11-5,0-5-34,0-11-134</inkml:trace>
  <inkml:trace contextRef="#ctx0" brushRef="#br0" timeOffset="3">16302 6572 70,'0'0'140,"0"-13"-116,0 1 14,22-6-21,7-6-17,5 6 2,-3 3 6,-8 5 2,-5 4 5,-13 6 0,-3 0-7,-2 0-8,0 1-6,0 26 6,-9 3 11,-7 3 0,6-8-10,3-6 3,7-5-4,0 0-4,0-8 3,0 6-1,7-7-4,11 1 5,2 1-7,5 5 7,1-1-3,-3 6 2,-5 2 0,-5-5-1,-11 8 3,-2-3-4,0 3 4,-15 8 5,-15-4 4,-7-4-3,0-1 7,0-9-12,7 0 7,9-6-7,5-6-1,10 0-3,1 0-20,-1 0-15,3 0-61,1 0-41</inkml:trace>
  <inkml:trace contextRef="#ctx0" brushRef="#br0" timeOffset="4">16986 6605 66,'7'-28'188,"6"-2"-188,7-3 0,6-6 14,7 1-1,1-6-13,-3-4 9,-3-5 7,-1-5 5,-3-3-4,-3 0-9,-12 6 3,-6 12 1,-3 10 9,0 15-8,0 9 1,0 5-6,0 4-2,0 0-5,0 0-1,-3 1-2,-12 35 1,-3 11 1,-3 19 5,9 4-5,6-1 3,6 0-3,0-7-5,21-9 5,9-4-9,7-7-3,-4-12-8,3-10-13,-11-7-36,-5-9-31,1-4-79</inkml:trace>
  <inkml:trace contextRef="#ctx0" brushRef="#br0" timeOffset="5">17058 6331 221,'-3'-3'88,"3"3"-65,0-6 41,13-6-40,30-4-24,16-5-3,7-1-2,3 1-7,-7 0-25,-13 5-49,-14 6-28,-11 8-37</inkml:trace>
  <inkml:trace contextRef="#ctx0" brushRef="#br0" timeOffset="6">17663 6044 199,'0'-10'22,"0"3"21,11-3-4,9-4-23,3 0-16,5 2 11,3-4-7,0 6-1,-6-1 6,1 5 9,-10 0-6,-10 6 1,-6 0 0,0 0-13,0 0-6,0 3 6,-6 11 6,-5 4 3,-2-3-7,6-3 2,-1 5-4,0-4 0,6-1-5,2 1 1,0-1-5,0 1 6,7 6-5,4-4 8,-9 7 0,-2 2-1,0 5 1,-13-1 0,-14-5 2,-6 0 9,4-3-6,0 1-5,5-7-3,-3 6-16,-3-3-76,-1-1-188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4844 2263 383,'0'-8'47,"0"-1"-47,0 5 22,0 4-22,5 0-17,-2 0-31,3 0-74,8 13-11</inkml:trace>
  <inkml:trace contextRef="#ctx0" brushRef="#br0" timeOffset="1">6255 2234 269,'0'-3'69,"0"3"-55,0 0 23,0 3-18,-17 37-19,-21 24 0,2 10 4,4-8-3,19-3 3,13-12 0,0-11-2,13-12 0,28-16-2,11-12 0,5 0 2,8-40-2,3-18 4,-10-7 4,-13 5-7,-19 8 6,-22 18-4,-4 6-1,-34 19-2,-38 6-8,-26 3-26,-11 0-53,6 19-42</inkml:trace>
  <inkml:trace contextRef="#ctx0" brushRef="#br0" timeOffset="2">5383 2420 299,'0'0'90,"0"0"-85,0 0 46,17-6-33,27-11-18,7 4-7,1 7 6,-12-1 1,-9 7-14,-10 0-10,-12 7-48,-9 21-36,0 7-22</inkml:trace>
  <inkml:trace contextRef="#ctx0" brushRef="#br0" timeOffset="3">4926 2516 295,'11'0'115,"-11"0"-108,0 0-3,0 0 19,0 0-23,0 6-1,0 31-5,0 15 6,-8 12 7,-8 6-2,2-1 0,0-12 0,8-11-2,-1-6-3,4-18 0,-2-8-4,2-10-2,3-4-12,0 0-12,-3-9-72,0-40-159</inkml:trace>
  <inkml:trace contextRef="#ctx0" brushRef="#br0" timeOffset="4">5277 2766 190,'-3'0'90,"3"0"-82,0 0 51,0 0-15,30 0-28,11-14-7,14-12-9,-1 7 0,1-2-6,-1 3 0,4 6-35,-7 9-33,4 1-29</inkml:trace>
  <inkml:trace contextRef="#ctx0" brushRef="#br0" timeOffset="5">5359-81 57,'0'0'76,"0"0"-54,0 0 17,0 0-9,0 0-16,0 0-7,0 0 2,0 0 7,0 0 13,0 0-3,0 0-6,0 0 0,0 0-5,0 0-7,0 0-8,0 11-10,0 13 5,0 12 5,-20 17 6,-15 8 1,-13 9 1,-5 7 0,-6-7-2,9-6-4,5-4-1,14-13-1,15-6 0,8-8 1,8-7-1,0-6 0,47-13 1,29-7 4,19 0 9,17-15-11,12-16-1,-6-1 6,5 2-6,-2 9-2,-20 2 2,-13 11-2,-29 8 0,-36 0-1,-8 0-7,-15 14-3,-5 26 7,-46 9 4,-34 13 4,-24 10-4,-21 6 0,-6 3 0,7-9 0,7 4 0,8-1 0,16 1 0,10-6 0,20-8 0,20-9-2,28-18 2,15-7-1,5-9 1,29-7-8,42-6 8,20-6 9,22 0-9,10-3 7,6-28-5,11-9-2,0-5 10,-4 5-6,-27 10 2,-31 11-6,-29 12-7,-34 7-8,-10 0-30,-5 0-106</inkml:trace>
  <inkml:trace contextRef="#ctx0" brushRef="#br0" timeOffset="6">5503-1082 294,'0'0'21,"0"-4"-20,0 4 37,0-1-28,0 1-10,0 0-1,0 0 1,0 0 9,0 0-2,0 0 1,0 0-1,-11 0-5,-13 0-1,-11 5 2,-4 13-3,1-8 1,14-5 0,10-2 0,8-3 5,6 0 1,0 0 4,0 0 5,0 0-7,20 0-7,13-15-2,15 0-1,1 5 1,-8 4-1,-8 6 1,-6 0 0,-6 0 0,2 5 1,-5 21-1,-12 18-1,-6 13-2,-6 12 0,-45 7 3,-20-4 0,-5 2 0,8-8 3,13-24-2,18-9 4,23-14-3,14-13-1,0-6 6,7 0-4,62 0 2,35-33 15,34-4-16,7 0-2,-1 0-2,-22 12-11,-23 10-7,-24 11-65,-31 4-183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10153 2946 120,'-5'0'111,"5"-10"-111,0 10-10,0 10 7,0 27 3,0 9 2,8 8-2,5 0 1,-5-12 1,-2-1 2,-3-20 2,3-6 3,-6-11-1,5-4 10,-5 0 48,0 0-3,0-29-13,0-30-34,-14-16-12,0-24 5,-2-8 5,8-13-6,5-4 1,3-13 6,0 15-3,35 21-10,1 31-2,-4 24-1,-6 22-1,-8 18-1,-9 6-2,9 0 4,5 0-3,4 43 0,5 11 2,-19 14 1,-13 6 0,0-3 1,-21-5 0,-12-17 0,3-12-1,4-15 0,17-8-1,3-14-6,6 4-22,0-4-17,0 0-15,0 9-58,0 3-55</inkml:trace>
  <inkml:trace contextRef="#ctx0" brushRef="#br0" timeOffset="1">10673 2854 294,'-21'32'16,"-15"6"-13,-2 6 21,11 5-9,7-1-13,9-4 3,11-8-5,0-5-2,0-13-1,0-11 3,7-7 0,17 0 13,6 0 16,11-29-7,0-6-15,-3-5-3,-8 0-2,-6 3-2,-7 15 5,-7 10-3,-5 6 8,-2 6 15,-3 0-13,0 0-4,0 0-8,0 0-1,0 0-4,0 14-3,3 21 2,10 19 6,-2 11 6,6-1-2,-4 6 3,-2-2-4,-2-10 0,2 1-3,7-6-5,-6-2 0,3 2-34,-15-21-177</inkml:trace>
  <inkml:trace contextRef="#ctx0" brushRef="#br0" timeOffset="2">9927-642 173,'17'0'56,"-6"0"-34,-7-7 65,-4-2-33,6 7-26,-3 2-10,-3 0-9,0 0 8,3 0-17,5 2-10,2 47 4,4 26 6,3 22 5,-4 5-3,1-2 0,-4-8-2,-3-9 0,3-24 0,-4-26 1,-3-12-1,2-15 0,-5-6 4,0 0-3,3 0 9,-3-6-2,0-40 13,0-15-18,0-28 1,-3-9-2,-14-9-1,3-9 0,1 2-2,5 10 1,8 11 0,0 10 1,0 20-1,0 7 1,17 15-1,7 9-5,3 10 3,1 4-4,-4 15 5,0 0 0,-1 3 1,-5 0-1,6 3 1,-1 40-6,7 10 4,8 15 1,-8 7 1,-1-5 0,-6 0 0,-5-16-1,-6-5 1,-5-13-2,-7-8 2,0-1-3,0-3-1,-19 4 4,-27 3 0,-14-10 4,-13 1 0,8-7-3,15-10-1,20-5 0,19 0-2,11 0 1,0 0-14,0 0-19,41 0-115</inkml:trace>
  <inkml:trace contextRef="#ctx0" brushRef="#br0" timeOffset="3">10540-204 285,'0'-15'35,"0"-4"-28,0 0 45,35-5-52,9-3 4,7 8-3,-4 4 0,-15 9 10,-20-1-2,-4 7-5,-8 0-4,0 0-6,0 32-1,-14 19 7,-19 13 14,-19-2-7,-2-6-4,10-18 0,9-14-3,22-13 0,9-6-2,4-5 2,0 0-3,0 0-11,25 0 14,14 0 4,17 3-3,-6 10-1,2 11-5,-7 4 3,-15 0-1,-13-3 0,-17-2-2,0 14 0,-32-3 5,-35 2 10,-25-1-3,-11-3-2,2-10-2,16-6-3,20-3-1,21-7-20,17-6-85,12 0-151</inkml:trace>
  <inkml:trace contextRef="#ctx0" brushRef="#br0" timeOffset="4">9399-590 17,'-9'0'44,"5"0"-13,-3 0 26,7 0-23,0 0-21,-4 0-1,4 0 1,-3 0 6,3 0 3,0 0 4,0 0-4,0 0 1,0 0 7,0 0-4,0 0-13,0 0-12,0 0-1,0 0-3,0 3 0,3 24 3,4 7 5,1 2-3,-8-2-2,0-1-1,0 4-1,-29-6 3,-1-3-1,-3-3 7,1-9-6,-1-11 5,-5-5-3,0 0 1,-3-4 4,5-23-2,-2-9 6,3-4 2,5 0-9,10 5 1,5 8 5,9 3-1,6 4-1,0 2-5,0-1 2,0-6-6,9-1 3,20-1-3,1 0 1,2 3 1,-6 5-4,-13 13 2,-2 6-3,-11 0-8,0 0-28,3 18 1,0 15 0,1 7-28,7-2-47</inkml:trace>
  <inkml:trace contextRef="#ctx0" brushRef="#br0" timeOffset="5">8953-530 10,'0'-11'48,"0"5"-31,0 0 31,0 2-24,0 1-13,0-6 10,0 7 3,0-5-10,0 0 0,0 5-3,7-1 5,7-8-3,10 9 1,2-6-10,1 4-3,-3 1-1,-3-1 1,-4-1 3,4 2 0,2-1 0,9 2 1,-2-3 2,0 0-7,2 2 3,-9-6-3,1 7 2,0-1-2,-4-1 2,-6 4-2,-4 0 4,-4 0-4,-3 0 1,-3 0-1,0 0-3,0 0-8,8 0 2,5 0 9,4 18 6,1-3-1,-1 1-2,-4-7-1,1-3-2,-5 1 2,-1 2 0,-1-4 0,-1 6-2,2 3-8,-2 2-9,-6 5-12,0 1-78</inkml:trace>
  <inkml:trace contextRef="#ctx0" brushRef="#br0" timeOffset="6">9573 2499 127,'-10'-7'69,"10"6"-60,0 1 13,0 0-8,0 0-11,0 0-3,0 0 10,0 0-3,0 0-7,0 0 0,0 26-6,0 7 6,7 15 6,-4 4 0,3-7 1,-6 7-7,0-4-3,0-4 2,0-4 1,-23-3 4,-8-13-1,-10 0 3,-6-5 3,-4-8-2,2-11-4,5 0 1,8 0 3,4-11 0,5-32 1,4-10 3,8-10-1,12-8 12,3 5-6,7-3-3,37 5-4,17 2-7,7 5 4,5 10-3,-8 17 0,-26 12-3,-10 18-20,-16 0 8,-13 11-35,0 41-14,0 10-1,0-1-93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 48 244,'-9'-10'192,"1"-4"-189,2-2-1,6 11 22,0 2-4,0 3-20,0 0 3,0 0 1,0 0 5,0 0 2,-3 0 0,-1 0-6,1 38-5,-2 33 0,2 35 1,-6 16 15,-2 1-6,1-10-6,-1-9 4,8-15 2,0-19-4,3-15-4,0-15-2,0-13-2,0-5-1,0-19-4,0-3-10,0 0-8,0 0-19,0-46-14,0-14-45,3-21-99</inkml:trace>
  <inkml:trace contextRef="#ctx0" brushRef="#br0" timeOffset="1">-82 141 282,'-3'-19'75,"3"-9"-65,0 1 24,20-7-8,39-6-26,18 4 0,15 2 0,1 19 8,-8 15-3,-17 0-5,-17 23-6,-21 39-2,-19 18 8,-11 13 1,-14-3 1,-40-1 3,-14-8-1,-5-17-3,5-18 5,21-16-3,23-11-2,15-16 3,9-3-1,0 0 3,0 0-6,19 0-10,36 0 6,10-9 4,3 9-3,-7 0 3,-20 14-9,-11 33 5,-19 13-2,-11 11 6,0 9 5,-20 6-2,-35-3-2,-17-7 4,-13-10 0,-6-18 2,8-4 1,19-20 2,19-18 11,22-6-10,8 0 2,6-22-4,6-18-9,0-9-9,3 6-4,0 1-16,0 14-6,0 10-31,6 12-52,3 6-69</inkml:trace>
  <inkml:trace contextRef="#ctx0" brushRef="#br0" timeOffset="2">1002-411 264,'12'-49'49,"9"0"-38,7 12 36,-12 7 7,-5 11-25,-8 12-10,-3 7-8,0 0-10,0 16-1,0 74-4,-20 62 4,-31 71 15,-25 41 3,-12 22-8,7-10 1,20-15-6,37-26-3,24-35 0,13-40-2,42-36-3,7-35-3,5-28-6,1-31 1,3-23-31,9-7-78,-13-45-206</inkml:trace>
  <inkml:trace contextRef="#ctx0" brushRef="#br0" timeOffset="3">3212 570 280,'0'0'111,"0"0"-106,59-15 62,39-23-61,28-10-6,16 8-11,-9 0-20,-24 17-44,-13 6-67</inkml:trace>
  <inkml:trace contextRef="#ctx0" brushRef="#br0" timeOffset="4">3310 248 429,'21'-27'27,"10"-5"-24,13 5 4,18-3 0,9 6-7,3-2-10,-1 14 5,-10 6-13,-11 6-11,-14 0-67,-22 18-98</inkml:trace>
  <inkml:trace contextRef="#ctx0" brushRef="#br0" timeOffset="5">2105-215 290,'0'0'0,"14"0"25,36 8-25,29 33 10,10 15-8,-1 14 2,-13 22 9,-17 15-7,-23 19 7,-29 15 3,-6 6-2,-11 2 10,-36-7-14,-7-13-7,-8-19-3,4-21-1,10-26-5,18-24-9,13-19-18,14-20-59,3 0-64</inkml:trace>
  <inkml:trace contextRef="#ctx0" brushRef="#br0" timeOffset="6">1591 414 245,'-17'0'32,"13"0"-31,4 0 58,0-4-18,0-8-41,38-9 9,13-11-9,14 2 12,6 0-7,5-4 2,1 6-7,-1 2-8,-5 10-4,-9-6-44,-12 6-51,-12 5-50</inkml:trace>
  <inkml:trace contextRef="#ctx0" brushRef="#br0" timeOffset="7">1744 640 317,'0'-3'71,"0"-6"-68,0-3 6,0-16 20,7-9-29,13-15-26,7-9 26,0-3 6,-2-3 5,-9-3 0,1-1 3,-6 2-3,-7 5-7,-1 6 6,-3 6 0,0 22-3,0 14-2,0 10 6,0 6-1,0 0-10,-3 37-1,-18 33 1,-3 25 0,4 6 1,9-3 1,11-14-1,0-11-1,23-12 0,15-18-4,0-13-4,3-8 0,0-14-11,-4-8-22,-3 0-4,-10 0-77,-3 0-59</inkml:trace>
  <inkml:trace contextRef="#ctx0" brushRef="#br0" timeOffset="8">5361-175 175,'-13'16'89,"-1"-8"-84,11-2 13,3-1 36,0-4-23,0 3-18,0-4 3,0 3 12,0-3-7,0 0-3,0 3-3,0-3-8,0 0 4,0 0-3,0 0-2,-3 0 2,3 6-2,0-6 2,0 0-1,0 0-2,0 0 5,24 0 0,36-9-1,36-18 0,30-7-9,17 6 4,0 2 0,-10 4-4,-21 3-1,-23 6-2,-25 10-1,-22 1-5,-25 2-7,-14 0-17,-3 0-32,-17 5-23,-42 23-38,-32-10-104</inkml:trace>
  <inkml:trace contextRef="#ctx0" brushRef="#br0" timeOffset="9">7663 137 173,'0'0'230,"-3"0"-220,-3-3-5,6 3 16,0 0-4,0 0-17,0 15-8,0 25 8,0 19 1,14 8 5,-8 3-3,-3 14-3,-3-12 4,0 3-4,0-17 0,0-18-2,0-14 4,0-12-2,0-9 1,-3-5 0,3 0 8,0 0 1,0-30 18,0-29-11,0-23-17,0-16 2,0-10 6,0-11-4,0-3-2,24 5-1,11 7 2,1 15 13,11 10-12,2 7-3,2 23 2,-1 13-3,3 11-1,-9 19 1,-5 12 0,-1 0-1,-11 5 0,2 44-1,-14 12-4,-4 12 4,-11 14 1,-11-7 1,-39-2 6,-9-15 0,-4-11-5,5-15 3,-1-12-3,12-14-1,6-7 1,14-4-1,13 0-2,7 0 1,7-7-12,0-18-17,0 10-24,10-1-32,21 16-96</inkml:trace>
  <inkml:trace contextRef="#ctx0" brushRef="#br0" timeOffset="10">8410 429 369,'0'0'69,"0"0"-68,4 4 12,-1 10 4,3 20-13,0 15-4,-1 13 3,-2 5 1,-3-4 5,0 6 6,0-9-8,0-12-3,0-10-4,0-9 0,0-12-2,-3-7-10,3-10-15,-5 0-44,-1 0-56,-7-43-111</inkml:trace>
  <inkml:trace contextRef="#ctx0" brushRef="#br0" timeOffset="11">8482 126 420,'0'0'67,"0"0"-65,0 0 6,0 0 3,0 0-11,0 0-27,0 0-14,3 0-65,3 0-81</inkml:trace>
  <inkml:trace contextRef="#ctx0" brushRef="#br0" timeOffset="12">9227-390 281,'-6'-34'145,"6"11"-144,0 13 11,0 10 34,0 0-46,0 0-2,0 13-2,0 44-6,0 29 10,0 22 10,-8 2-9,-12-7 0,4-14 2,-5-15-2,7-25-2,5-21 1,4-13 0,5-12 0,0-3 2,0 0 4,5 0-3,31-27 3,16-6 1,5 1-7,1 12-1,-4 3-1,-5 11 2,-13 6 0,-1 0-1,-11 6-1,-10 28-1,-14 9-3,0 9 6,0-4 2,-38 0-1,-14-15 4,-5-2 1,-1-19-2,7-2 3,13-10 1,15 0-4,13-19 5,10-24-9,0-11-6,0-5-6,27 6-17,3 18-25,-10 19-24,4 2-84</inkml:trace>
  <inkml:trace contextRef="#ctx0" brushRef="#br0" timeOffset="13">9864-209 397,'0'-16'112,"0"12"-103,0 0 22,0 4 16,0 0-47,0 0-26,0 0-9,0 0-35,0 0-115</inkml:trace>
  <inkml:trace contextRef="#ctx0" brushRef="#br0" timeOffset="14">9943 171 445,'0'3'56,"0"-3"-54,0 12 3,0 20-5,3 17-7,0 21 7,4 3 4,-4-2 0,2-11-4,-2-4 0,0-7 0,0-13-2,3-13-3,-6-14-9,0-9-24,0 0-60,0-6-72</inkml:trace>
  <inkml:trace contextRef="#ctx0" brushRef="#br0" timeOffset="15">10831-691 275,'3'-48'58,"-3"4"-57,0 25 40,0 19 13,0 0-28,0 0-21,0 0-2,0 0 4,0 0-7,0 41 0,-23 64 0,-25 51 10,-23 40 22,-11 16-19,8-7-12,9-14 4,27-21-2,32-19-3,6-28 0,30-20-6,31-20 4,10-11 0,-3-18-1,-6-8-5,-18-13-16,-12-7-38,-13-18-73,-2-8-118</inkml:trace>
  <inkml:trace contextRef="#ctx0" brushRef="#br0" timeOffset="16">11288 15 357,'17'-22'21,"27"-1"-19,21-5 35,9-3-25,12-1-12,-1 6-4,-3-2 2,4 1-2,-6 4-11,-1 6-10,-5-2-48,-15 7-19,-15-3-59</inkml:trace>
  <inkml:trace contextRef="#ctx0" brushRef="#br0" timeOffset="17">11414 248 389,'10'-22'32,"7"-2"-22,7-4-10,10-5 4,3 0-4,1-11 0,-3-5 9,-5-9 4,-4-4 6,-8-5 1,-1-3-11,-3-1-4,-4 4-1,-4 6-4,-6 21 1,0 8 1,0 15-1,0 11 4,0 6 6,0 0-6,0 0-5,0 0-4,0 33-5,-27 26 8,-3 19 1,-1 0 3,15 1-3,5-5 0,11-1 1,0-11-1,0-3-1,20-14-1,15-12-6,-2-4 3,5-12-8,6-11-14,-2-6-8,-1 0-14,-15 0-30,-5 0-41,-11 0-18</inkml:trace>
  <inkml:trace contextRef="#ctx0" brushRef="#br0" timeOffset="18">12004-731 237,'-4'-8'75,"4"8"-71,0 0 26,4 0-5,33 8-24,23 32 3,13 22 1,5 18 0,-3 14 5,-7 14-7,-20 10-3,-18 4-2,-30 0 1,0-3 1,-54-2 0,-31-12 0,-18-6 3,-6-13-3,0-11-5,11-14-13,22-9-56,26-15-110</inkml:trace>
  <inkml:trace contextRef="#ctx0" brushRef="#br0" timeOffset="19">13124 38 350,'0'-5'55,"3"5"-51,0 0 5,5 5-9,1 35 0,-5 11 0,-4 9 2,0-1 1,-21 0 5,-9-10 4,0-9-12,-2-10 0,2-9-7,7-5-20,-1-13-41,-4-3-108</inkml:trace>
  <inkml:trace contextRef="#ctx0" brushRef="#br0" timeOffset="20">13133-708 457,'0'0'50,"0"0"-48,0 0-2,0 0 0,0 0-46,0 0-105</inkml:trace>
  <inkml:trace contextRef="#ctx0" brushRef="#br0" timeOffset="21">15525-411 332,'0'-13'35,"0"-7"-27,0 7-8,0 13 29,0 0-16,0 0-12,0 0-1,0 0 3,0 0 1,-3 13-3,-28 20 2,-14 25-3,-16 10 16,-4 10-11,8 0 2,13-5-4,17-14-1,10-14-2,17-1-2,0-14 2,0-9 5,23-5-2,28-9 3,14-7 0,11 0-1,1-10 2,2-20-4,-8-4 0,-3-10-2,-13 4 2,-15-5-3,-9 5 3,-16 4 0,-12 2-3,-3 0 0,0 0 0,-24-3 0,-31 7-8,-13 8-3,-3 9-4,-2 13-1,19 0-11,13 0-15,14 16-37,13 3-62</inkml:trace>
  <inkml:trace contextRef="#ctx0" brushRef="#br0" timeOffset="22">16571-390 323,'7'-21'81,"-1"8"-80,-6 12 14,0 1 28,0 0-42,0 0-1,0 30-9,-20 29 9,-25 19 3,-8 8 8,-15 3-6,0-6-2,3-10 4,6-9-5,15-4 0,6-12 0,15-15-1,10-15 0,8-7 0,5-11-1,0 0 5,0 0-1,0 0 1,14 0 4,34-3 9,13-16-8,11 1-8,-5 2 1,-5-3-3,3 8-1,0 1-1,6 4-1,1-2-2,-12 8-4,-7 0-6,-20 0-10,-16 0-43,-14 21-68,-3 6-44</inkml:trace>
  <inkml:trace contextRef="#ctx0" brushRef="#br0" timeOffset="23">17313 349 295,'-12'15'105,"12"-15"-101,0-8 11,17-33 7,27 8-17,7-4-4,3-6 4,4-3 3,1-9 8,-9-8 1,-2-5-8,-7-7-1,-6-1 0,-12-4-6,-5 5 0,-9 5 0,-3 11 2,-2 11 4,-4 15-4,4 14 1,-4 16 6,0 3-8,0 0-3,0 0-2,0 0-6,0 38-4,-20 32 12,-12 10 0,5 9 0,18-7 1,9-8-2,0-9 0,30-8-4,14-11-1,10-19-5,11-9-11,4-18-1,2 0-28,-9 0-57,-15 0-70</inkml:trace>
  <inkml:trace contextRef="#ctx0" brushRef="#br0" timeOffset="24">17434-110 144,'0'0'155,"0"0"-145,12-3 22,37-19 2,11-2-22,13 2-10,1-4-2,2 4 2,-2-1-4,9 6-1,2-2-18,-5 9-93,6-5-70</inkml:trace>
  <inkml:trace contextRef="#ctx0" brushRef="#br0" timeOffset="25">18646-472 222,'17'-12'13,"-6"5"-5,-8 2 62,-3 1-30,0 4-25,0 0-6,0 0-2,0 24-6,-17 28-1,-24 19 16,-13 16 5,-11-2-11,-7-3-2,7-1 2,11-15-3,16-17-6,14-14 1,15-18-2,9-10 2,0-7 0,0 0 2,13 0-4,39 0 1,19-7 14,21-13-15,2 0-14,3 3-6,-6-2-31,-5 6-61,-4 1 4,-11 2-48</inkml:trace>
  <inkml:trace contextRef="#ctx0" brushRef="#br0" timeOffset="26">19668-642 436,'0'0'61,"0"0"-61,0 0 10,0 34-10,3 44 0,4 32 0,-7 22 0,0 9-5,0-7-29,-10-20-222</inkml:trace>
  <inkml:trace contextRef="#ctx0" brushRef="#br0" timeOffset="27">-1373 5952 211,'-18'0'128,"15"0"-99,3 0 33,3 0-17,46-16-32,22-8-13,11-14-1,4 8-3,-9-4-30,-6 4-19,-12 5-31,-15 4-45</inkml:trace>
  <inkml:trace contextRef="#ctx0" brushRef="#br0" timeOffset="28">-1601 5633 376,'-11'29'42,"5"-10"-38,6-19 44,0 0-16,0 0-21,20 0-7,1 0 10,-4 0 7,7 0-4,-1 0-2,15-6-5,10-7-6,9 2 2,7 1-6,4-4-4,2 8-2,-10 3-16,-5 3-16,-10 0-37,-15 0-44,-16 22-89</inkml:trace>
  <inkml:trace contextRef="#ctx0" brushRef="#br0" timeOffset="29">-1233 5296 204,'-20'-6'143,"12"0"-121,8 6 8,0 0 5,14 0-35,30 1 1,15 31 3,12 3-3,-3-6 6,-3 2 0,-15-7-5,-15-2-1,-11-4 0,-15 9-2,-4 10 0,-5 15 1,0 13 7,-32 8-3,-15 4 5,-12-3 2,6-13-1,8-15 2,11-16-6,13-12-4,8-7-2,5-3-3,2 3-7,0-6-5,6-3-37,0 1-84,0-3-162</inkml:trace>
  <inkml:trace contextRef="#ctx0" brushRef="#br0" timeOffset="30">2378 4768 280,'0'0'67,"0"0"-54,48 0-3,26 0 16,23 33-26,4 26 1,1 22 3,-10 19 6,-24 23 10,-30 24-10,-38 5-2,-24 7 1,-71-1-9,-31-15-2,-10-11-7,-11-22-20,3-18-62,12-17-97</inkml:trace>
  <inkml:trace contextRef="#ctx0" brushRef="#br0" timeOffset="31">1560 4717 412,'8'-29'34,"-8"23"-27,0 6-5,0 16-2,0 52-1,-38 48 1,-13 43 3,-14 26 0,1 14 4,5-10 7,15-17 7,23-22-15,21-28-4,0-23-2,56-29-8,18-24-10,8-17-34,13-21-203,8-8 117</inkml:trace>
  <inkml:trace contextRef="#ctx0" brushRef="#br0" timeOffset="32">-24 5341 124,'0'-33'123,"0"-1"-103,18 5 26,18 6 2,16-3-28,13 5-9,6 10-3,8 11 8,-8 0-13,-14 0-3,-19 32-2,-17 16 2,-21 9 1,0-3 4,-24-3 1,-24-8 2,-2-3-1,12-22-2,14-6 4,13-6-4,11-6-1,0 0-4,11 0-5,40 0-4,10 7 8,7 12 1,-6 1-4,-21 9-6,-17 4 6,-21 7 2,-3 2 2,-14 7 5,-40-6 2,-17 3 5,-14-11 1,-4-11-4,7-13-2,14-11 0,13 0-7,25-6 0,12-37 0,18 1-15,0 5-37,48-3-93</inkml:trace>
  <inkml:trace contextRef="#ctx0" brushRef="#br0" timeOffset="33">2034 5428 195,'0'0'53,"0"0"-37,0 0 32,0 0-25,0 2-20,-6 31 0,-18 15 11,-8 4-2,5-1-4,4-3-4,2 3-4,7-13-8,4 3-16,7-15-46,3-10-94</inkml:trace>
  <inkml:trace contextRef="#ctx0" brushRef="#br0" timeOffset="34">126 5200 468,'0'-12'39,"0"12"-35,0 0-6,0 49 2,0 25-9,0 15 9,0 0 0,0-13 0,0-8 1,0-10-1,0-9-5,0-19-4,0-17-13,0-4-62,-3-9-79,-8 0-38</inkml:trace>
  <inkml:trace contextRef="#ctx0" brushRef="#br0" timeOffset="35">1718 5323 359,'-8'-6'45,"8"-3"-22,0-14 37,35-3-54,29-7-6,31-5 0,18 6 2,13-3-2,7-2-5,-10 2-20,-19 15-46,-14-4-100</inkml:trace>
  <inkml:trace contextRef="#ctx0" brushRef="#br0" timeOffset="36">2028 5489 23,'-8'-19'326,"5"-2"-290,3-3-18,0-13 43,0-7-38,23-10-21,15-10 9,6-11 3,1-4 5,-7-4-8,-5 5-1,-5 12-6,-15 11-1,-10 21-3,-3 12-2,0 19 2,0 3-1,-9 3-3,-26 37 3,-9 31 1,-1 14 0,9 26 1,15 4 0,13-5-1,8-10 0,0-22-3,29-11-1,15-22-8,4-14 0,2-18-3,-2-13-17,-7 0-24,-7 0-70,-4-19-77</inkml:trace>
  <inkml:trace contextRef="#ctx0" brushRef="#br0" timeOffset="37">3768 5100 454,'0'0'26,"11"0"-11,42-3 0,23-19-15,10 7-9,-6 3 0,-7 12-2,-19 0-29,-16 0-18,-21 5-51,-17 35-80</inkml:trace>
  <inkml:trace contextRef="#ctx0" brushRef="#br0" timeOffset="38">3853 5444 352,'44'0'78,"53"-19"-67,39-21 16,20-4-27,7 4-29,-5-6-130</inkml:trace>
  <inkml:trace contextRef="#ctx0" brushRef="#br0" timeOffset="39">7540 4090 349,'-8'-33'59,"-1"12"-59,9 16 49,0 5-17,0 0-32,0 0-6,0 33 1,0 37 5,17 31 7,-1 10-5,-5 2 0,-5-12-2,-6-8 0,0-23-2,0-19 1,0-17-1,0-12 1,0-19 1,0-3 1,0 0 2,0 0 5,24-33-8,8-15-3,9-3 0,3 3 0,-5 10 2,6 11 1,-7 14-1,-4 10 0,0 3 2,-6 0-2,-1 40 1,-7 12-3,-10 7 2,-10 0-1,0-3 2,-10-5 4,-27-10-1,-8-11 0,4-11 2,3-15-1,2-4 1,-5 0-1,3-24-4,0-13 3,11-9-3,10 0-1,10 12-3,4 4-7,3 11-8,0 14-28,0 5-51,3 0-92</inkml:trace>
  <inkml:trace contextRef="#ctx0" brushRef="#br0" timeOffset="40">8525 4564 416,'0'-4'23,"0"4"-17,-11 18-6,-27 32 4,-2 23-4,-1 0 0,9 5 3,12-8-3,17-6 3,3-5-3,0-15 1,14-12-2,10-20 1,10-12-1,6 0 1,12-7 3,2-38 0,-7-7 0,-2-4-2,-14 2 4,-13-2 1,-15 10 3,-3-3-6,0 9 2,-24 6-4,-11 7-1,-6 2-3,-3 11-3,3 4-14,11 10-14,9 0-26,15 0-79,6 0-91</inkml:trace>
  <inkml:trace contextRef="#ctx0" brushRef="#br0" timeOffset="41">9076 4867 306,'7'18'40,"4"8"-34,-5 12 67,-3 10-49,-3 4-24,0 10 0,-30-3-2,-8-7-6,0-13-21,8-4-39,10-14-99</inkml:trace>
  <inkml:trace contextRef="#ctx0" brushRef="#br0" timeOffset="42">9533 4551 73,'0'0'86,"0"0"-62,0 0 5,0 0-1,0 0-23,0 0-3,0 0 1,0 0 3,0 0 3,0 0 7,0 0 5,0 0-7,0 0-7,0 0-4,0 0-1,0 0 3,0 0 0,0 0 2,0 0 0,0 0 4,0 0 4,0 0-1,0 0-4,0 0-1,0 0-2,0 0-5,0 0-2,0 0 2,9 0-2,-1 0 1,2 2 1,-7-2-1,-3 0-1,0 0 0,0 0 0,0 0 0,0 0 0,0 0 1,0 0 1,0 0 1,0 0 5,0 0 1,0 0 4,0 0-2,0-11-7,17-8-4,-2 7 0,4 0-1,-2 7 1,0 5-1,1 0 1,2 0-1,1 0 0,6 17 1,-4 14 0,-5 10-3,-9-1-1,-9 14 2,0-5 0,0-4-1,-20 1 2,-7-9 1,0-1 0,-8-4 2,5-5 0,-5-3-2,9-5 1,5-6-1,15-7 5,3-4-3,3-2 4,0 0-2,0 0 1,0 0-1,0 0 3,0 0-2,0 0-3,6 16-1,24 4-1,14 15 0,8 7 1,10-1-1,-5-1-2,4-3-12,-2-7-37,1-19-153</inkml:trace>
  <inkml:trace contextRef="#ctx0" brushRef="#br0" timeOffset="43">10650 3676 41,'-17'-41'372,"-10"25"-372,-20 16 3,-29 73-3,-43 49 2,31 57-1,6 36 2,17 12 5,27-13 8,35-25 1,3-27-17,38-32-5,30-26-9,11-27-51,12-40-124</inkml:trace>
  <inkml:trace contextRef="#ctx0" brushRef="#br0" timeOffset="44">10797 4208 194,'0'0'124,"37"-10"-109,34-9 2,22-10 26,19-6-43,10 0-12,-5 4 1,-8-3-32,-21 15 5,-20-5-96</inkml:trace>
  <inkml:trace contextRef="#ctx0" brushRef="#br0" timeOffset="45">10925 4502 255,'8'-22'57,"5"-23"-47,15-11 17,2-14 3,11-19-24,1 0 3,-6-6 5,-1 1 14,-12 3-10,-8 13-2,-9 16-7,-6 22-1,0 24 6,0 8 1,0 8-15,0 8-1,-27 45-3,-8 33 4,-1 22 3,22 5-3,14 3 0,0-8-1,20-14-4,18-22-5,2-21-4,1-20-16,0-16-40,-3-12-76,3-3-74</inkml:trace>
  <inkml:trace contextRef="#ctx0" brushRef="#br0" timeOffset="46">11611 3466 195,'0'0'135,"21"0"-111,36 27-24,28 50 30,11 27-20,-12 35-1,-11 28-2,-43 27-1,-30 11-2,-41 4 2,-71-10-3,-31-15-3,-18-22 0,2-21-21,8-30-59,12-34-220</inkml:trace>
  <inkml:trace contextRef="#ctx0" brushRef="#br0" timeOffset="47">12762 4120 297,'-27'18'110,"10"-18"-105,17 0 24,0 0 21,41-18-42,27-17-8,17-5 4,11 7-3,-4 1 2,0 13-3,-7 1-9,-14 7-11,-12 0-49,-21 6-21,-12 2-38</inkml:trace>
  <inkml:trace contextRef="#ctx0" brushRef="#br0" timeOffset="48">5857 4712 361,'-11'-1'61,"8"-6"-56,3 7 15,0 0-20,3 43 0,28 30 0,0 18 6,-5 9-4,-5-3 2,-7-9 3,-8-10-4,-6-19 2,0-23-5,0-17 1,0-11 0,0-8-1,0 0 4,0-17 13,-9-39 11,-12-30-20,7-21-3,8-18 7,3-13 5,3-1-9,0-1 2,3 11-3,30 19 1,5 21 7,6 21-10,7 22-4,1 15-1,-1 22-1,-1 9-2,-1 25 0,-8 49-1,-8 18 1,-18 9-3,-15 3 6,-11-9 0,-43-13 1,-14-17 1,-11-16-2,5-19 0,4-17 0,19-13 0,21 0-5,19-16-6,11-17-25,0-2-14,0 11-12,35 13-66,6 11-107</inkml:trace>
  <inkml:trace contextRef="#ctx0" brushRef="#br0" timeOffset="49">6701 5037 317,'0'0'90,"0"11"-90,0 19 5,-16 25 17,-16 19-11,-5 15-4,3 3 6,11-6 0,12-4-4,11-16-4,0-15-5,34-17 0,14-23-1,10-11 1,10-5 0,3-54 2,-3-17-2,-9-10-1,-15-6 1,-23 0 1,-18 3-1,-3 7 0,-24 12 0,-27 11-4,-13 22 1,-9 15-7,-1 16-12,9 6-28,17 0-69,22 17-143</inkml:trace>
  <inkml:trace contextRef="#ctx0" brushRef="#br0" timeOffset="50">13260 3606 238,'0'0'63,"0"0"-51,0 0 53,0 26-51,0 29-10,0 27 19,0 22-13,0 7-1,0 14 0,6-6-8,2-9-1,-2-21-5,-3-17-12,5-23-31,-1-19-108</inkml:trace>
  <inkml:trace contextRef="#ctx0" brushRef="#br0" timeOffset="51">14067 3791 198,'0'0'259,"0"0"-252,0 9-7,0 49 0,0 26 4,0 10-4,-9-2-1,4-11 1,5-14 1,-3-16 0,3-21-1,-3-12 0,0-10-1,-4-8 2,-1-8 4,-4-46 6,-9-20-10,1-21 3,5-18 2,9-5 1,6-16 1,0 6-2,6 11 17,26 25-11,4 25-7,9 21 6,2 19-7,2 11-3,8 16-2,-5 0 1,-5 37 0,-9 24 0,-19 13-5,-11 7 5,-8 4 2,-3-15-1,-38-7 4,-3-10-4,3-20 0,14-11-1,9-15-1,15-7-2,3 0-9,0 0-24,0-4-19,7 0-102,23-10-113</inkml:trace>
  <inkml:trace contextRef="#ctx0" brushRef="#br0" timeOffset="52">14592 4072 344,'0'29'20,"0"16"-4,0 14 49,0 4-47,0 7-15,-3-2 0,-4-10-3,-4-2 1,5-19-1,3-6 0,-2-14 0,5-7-20,0-10-71,-3-6-262</inkml:trace>
  <inkml:trace contextRef="#ctx0" brushRef="#br0" timeOffset="53">15290 3203 281,'-6'-51'97,"-2"15"-95,5 15 36,3 15 14,0 6-41,0 0-8,0 0 2,0 0-2,0 0-3,0 22-1,0 37 1,0 22 5,0 30-1,0 11-4,0 0 0,0 1 0,0-12-1,-9-16 0,-2-18 1,4-25 0,4-18 0,3-23 0,0-11 2,0 0-1,0 0 3,0-33 1,0-26-4,24-15-1,9-4-1,2 13 1,3 16 0,3 15 1,-5 9-2,2 14-1,0 4 2,-5 7 0,-6 0 0,1 37-4,-7 21 1,-8 6 0,-13 13 3,0-7 1,-18 5 1,-26-10 1,-3-24 2,2-7-3,12-20 0,2-14-1,10 0 1,5-26-2,2-37-3,11-12-10,3 2-18,0 8-11,6 16-16,12 24-50,-1 10-27</inkml:trace>
  <inkml:trace contextRef="#ctx0" brushRef="#br0" timeOffset="54">15863 3821 339,'6'-21'77,"2"12"-74,-5 5 42,-3 4-20,0 0-23,0 0-2,0 0-2,0 7 2,6 26 0,12 16 12,-1 10 9,-1-1-14,1-2-3,-3 1-4,-7-5 1,1-12-1,-5-10-1,-3-11-1,3-17 0,-3 3-3,3-5-3,-3 0-9,0 0-39,14 0-82</inkml:trace>
  <inkml:trace contextRef="#ctx0" brushRef="#br0" timeOffset="55">16514 4209 376,'0'18'8,"0"9"-4,-27 17 37,-11 4-21,-6 4-16,3-12-4,11-7-1,1-9-11,16-8-16,6-7-66,-3-9-103</inkml:trace>
  <inkml:trace contextRef="#ctx0" brushRef="#br0" timeOffset="56">18009 2884 346,'-24'0'33,"-38"79"-28,-29 87 8,29-1 8,12 17-9,15-3-3,22-9 8,13-15-6,18-15-11,38-19-5,16-32-23,7-32-37,3-31-95</inkml:trace>
  <inkml:trace contextRef="#ctx0" brushRef="#br0" timeOffset="57">18483 3566 313,'0'-19'73,"0"-7"-72,47-7 51,32-2-45,19 5-5,11-1-2,0 3 1,1 1-1,-8 0-9,-10 11-46,-10-5-80</inkml:trace>
  <inkml:trace contextRef="#ctx0" brushRef="#br0" timeOffset="58">18521 3738 150,'-5'0'97,"5"0"-96,0 0 7,0 0 30,0 0-19,14-2 2,16-23 17,8 1-6,10-22-13,-1-10-2,-1-8-11,-10-10-2,-1-3 4,-11 1 2,-7 0 2,-7 9 4,-7 11-3,-3 20-2,0 13 2,0 17-6,0 6-4,0 0-3,0 10-12,-24 36 9,0 19 3,1 13 0,13 8 1,10 6-1,0-6 0,13-6-3,18-18-7,-1-16 4,-3-16-12,5-9-24,1-10-19,-6-11-71</inkml:trace>
  <inkml:trace contextRef="#ctx0" brushRef="#br0" timeOffset="59">19126 2804 257,'59'0'23,"26"48"-16,24 30 30,3 20-24,-3 25-4,-20 20 13,-35 7-5,-34 7 2,-20 4-12,-68 12-7,-65-2-4,-44 4-3,-23-11-45,-15-26-74</inkml:trace>
  <inkml:trace contextRef="#ctx0" brushRef="#br0" timeOffset="60">16936 3765 140,'-7'0'42,"-7"0"-34,-6 0 25,-1 0-15,8 4-17,6 0 2,-3 1 17,7-5 0,3 0 3,-3 0 4,3 0-8,0 0-1,0 0-3,0 0-6,0 0-2,0 0-2,0 0 3,0 0-4,0 0-1,0 0-1,0 0-2,0 0-3,-5 0 2,2 0 1,3 0 1,0 0 3,0 0 1,0 0 3,0 0 5,0 0 1,8 0-2,22 0-12,5-5-1,1 5 0,-8 0 0,-12 0-1,-8 11-3,-8 26 1,0 3 3,0 12 0,-28 0 1,-9 0 2,-7 0-2,-5-6 2,2-6-2,5-12 3,12-13 2,13-4-4,17-11 0,0 0 3,0 0-1,0 0 3,35-1 0,12-20-3,12-1-2,1 7 0,1 3-1,-2 5-2,-1 7-6,-10 0-13,-15 24-49,-16 19-141</inkml:trace>
  <inkml:trace contextRef="#ctx0" brushRef="#br0" timeOffset="61">12104 6213 52,'0'-22'151,"0"4"-132,0 2 40,0 3 29,0 10-34,0-2-25,0 5-1,0 0-5,0 0-9,0 0-11,18 24-3,2 37-2,10 28 2,-1 11 3,-2 15-2,-10-1-1,-4-4 2,-2-10-2,-11-11-2,0-22 2,0-19 0,0-19-2,0-17 0,0-12 2,0 0 4,0 0 3,0-15 3,0-41-7,0-17-3,0-9 0,17 0 1,7 16-1,9 11-3,2 25-2,6 15 3,0 9-5,-5 6 6,-1 6 1,-8 42-2,-7 19-4,-16 14 5,-4 8 1,-4-4 0,-33-11 2,-11-12 3,4-17-4,6-18 6,11-17-5,7-10 3,7 0-1,-4-40-1,2-21-3,9-16-10,3 11-7,3 7-15,0 18-33,0 20-40,27 16-93</inkml:trace>
  <inkml:trace contextRef="#ctx0" brushRef="#br0" timeOffset="62">13032 6838 350,'0'-29'49,"0"-1"-47,24-3 43,20-2-34,10 3-6,7 10-5,4 4 5,-6 7-2,-12 8 10,-9 3-6,-11 0-7,-10 35 0,-10 32-3,-7 25 3,-7 18 3,-51 14-1,-28-3 3,-8-5-2,-6-20-1,18-22 3,25-26 2,25-23 3,26-16-10,6-9 2,11 0 5,57-5-6,27-30 16,23-11-16,6 3-1,-12-3-8,-13 12-16,-4 7-65,-24 6-225</inkml:trace>
  <inkml:trace contextRef="#ctx0" brushRef="#br0" timeOffset="63">14200 7046 94,'3'0'144,"-3"0"-127,3-4 20,5-4 31,-1 8-42,7 0-26,2 14 3,-2 32 0,-3 24 5,-11 7-8,0 20-1,-38 6-34,-24-23-204</inkml:trace>
  <inkml:trace contextRef="#ctx0" brushRef="#br0" timeOffset="64">9168 7075 10,'-47'26'367,"15"-15"-339,26-11-25,6 0 43,0 0-19,6 0-24,40 0-2,22-8 17,30-24-7,22-13-4,9-1 0,-4-3-7,-8 6-8,-19 7 0,-19 5-26,-22 9-36,-19 4-35,-17 11-36</inkml:trace>
  <inkml:trace contextRef="#ctx0" brushRef="#br0" timeOffset="65">9498 6501 308,'0'0'108,"0"0"-106,0 0 9,14 14 5,16 58-8,12 28-2,-4 32-5,-12 13 4,-11-2 0,-9-19-1,-3-22-4,-3-13-4,3-25-9,5-12-28,13-31-128</inkml:trace>
  <inkml:trace contextRef="#ctx0" brushRef="#br0" timeOffset="66">10562 6738 363,'0'0'72,"0"8"-72,0 46 0,0 29 4,0 20-3,0 12-1,6-11 0,8-12 0,-4-22 1,-4-15 2,-1-21-1,-2-15-1,-3-13 1,0-6 4,0 0 4,0-32 12,0-25-14,0-20-7,0-26 0,0-23 0,0-18 5,0-7 3,0 4-2,0 9 2,18 23-4,12 27 1,0 28-4,1 23-2,-1 22-1,-3 5-1,-2 10 2,-6 0 0,-1 49-2,-10 12 0,-8 20 2,0-8 0,-18-12 2,-13-9-1,-3-15-2,3-12 1,7-10-3,4-11-17,13-4-35,-2 0-65,9 0-190</inkml:trace>
  <inkml:trace contextRef="#ctx0" brushRef="#br0" timeOffset="67">11123 7002 9,'0'3'311,"0"7"-289,-6-10-11,-1 0 41,-4 0-41,5 0-8,0 0-2,-2 0 1,5 0 24,3 0 4,0-10-4,0-1-7,0-11-17,0 7-1,17-7-1,13 11-1,5-2 1,3 13 3,-5 0-3,5 16 0,-11 32-2,-4 19 1,-20 14-1,-3 4 2,-26 0 0,-42 1 2,-18-5 1,-2-11-2,2-19-1,12-11 4,16-21-2,21-11 2,17-8-1,12 0 4,8 0-1,0 0-6,8 0-3,28-5 2,23 5 1,15 0 2,19 23-2,11 10 0,10 2-1,-5 3-1,-4-17-10,-12 1-19,-5-11-63,1-11-149</inkml:trace>
  <inkml:trace contextRef="#ctx0" brushRef="#br0" timeOffset="68">14704 6461 43,'-12'0'151,"0"0"-117,6 0-14,3 0 20,3 0-15,0 0-16,-5 0 1,5 0 11,0 0 6,0 0-11,0 0 0,0 0 6,0 0-8,0 0 1,14-22-12,13-7-3,14 3-1,0-5 0,4 2-1,-4 15 3,0 1-1,-11 13 1,-6 0-1,-7 32-4,-14 23 1,-3 15 1,-3 10 1,-41 6 1,-15-1 0,-9-4 0,-6-10 4,6-15-3,10-12 3,24-18 0,14-15-4,12-8 9,8-3-1,0 0 1,0-32-7,14-9-2,13-3-2,11 7 2,3 7 0,0 8 2,-1 6-2,-2 9-5,0 6 5,3 1 0,6 0 0,4 1 0,1 29-1,5-6-2,-2 11-7,2 0-7,-2-8-33,4-8-57,4-7-51</inkml:trace>
  <inkml:trace contextRef="#ctx0" brushRef="#br0" timeOffset="69">16278 5678 74,'0'-21'364,"0"21"-352,0 0-9,0 16-1,-14 57 3,-19 39-5,-5 33 4,0 14-1,2-2 3,15-7 0,10-18 2,11-9-8,0-20-3,8-19-2,33-23-12,3-28-8,10-23-49,8-10-62,6 0-55</inkml:trace>
  <inkml:trace contextRef="#ctx0" brushRef="#br0" timeOffset="70">16926 6546 271,'0'-37'14,"24"-6"-8,17-15 49,6-10-38,-2-10-12,-1-8 14,-3-3 14,-11-3-9,-3-1-8,-7 4-2,-5 10-1,-6 18-7,-4 28 4,-5 14 4,0 19 4,0 0-18,0 20-2,-29 38-3,-4 26 5,-1 17 0,10 3 1,14-5-1,10-8 0,0-12-3,0-17-7,24-16-2,3-19-6,0-11-14,4-16-13,3 0-16,3-3-49,5-25-61</inkml:trace>
  <inkml:trace contextRef="#ctx0" brushRef="#br0" timeOffset="71">16803 6191 291,'-3'-10'32,"3"-2"-3,0-10 49,41-5-78,24-6-11,15 1 9,6-1-2,-1 2 4,7 3-11,-2 7-28,5 0-80</inkml:trace>
  <inkml:trace contextRef="#ctx0" brushRef="#br0" timeOffset="72">17528 5511 287,'32'11'5,"28"32"1,22 19 26,7 21-27,-7 17 0,-17 13 12,-27 11-11,-38 16 2,-5 2 8,-84 14-6,-50 9-3,-35 1-7,-23 4-1,-7-19-47,13-28-142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6:33.7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3564 626 173,'-17'-12'56,"11"6"-18,6 3 63,0-9-68,27 0-13,37-13-12,18-2-7,13 5-1,3 0 0,2 13-5,-12-4-3,-6 7-4,-8-2-16,-6-7-61,-6 4-20</inkml:trace>
  <inkml:trace contextRef="#ctx0" brushRef="#br0" timeOffset="1">3703 912 231,'0'0'27,"0"-6"-20,0-10 46,24-8-25,11-13-1,9-18-4,0-6-6,-6-7-5,-5-9-5,-3-6 10,-9-2-8,-7-1-4,-11 6 1,-3 7 0,0 9-2,0 18 1,0 8-3,0 22 1,0 11-1,-3 5-2,-3 0-1,-12 37-9,-5 36 10,-1 29 5,0 8-4,13 17-1,11-9 0,0-7 0,0-20-2,24-20-3,8-13 0,1-12-1,2-19-5,-2-14-10,1-13-32,-10 0-43,0 0-26,-4-13-43</inkml:trace>
  <inkml:trace contextRef="#ctx0" brushRef="#br0" timeOffset="2">4446-38 30,'0'-3'281,"14"3"-270,27 3-11,19 39 16,8 21-5,5 26-5,-5 32 9,-15 24 1,-12 17-8,-23 13 2,-18-16-10,0-9-3,-35-21-1,-9-16 3,-1-18-2,1-25-9,3-14-14,11-26-68,10-17-130</inkml:trace>
  <inkml:trace contextRef="#ctx0" brushRef="#br0" timeOffset="3">74-3 30,'-33'4'39,"12"-4"-33,13 0 26,2 0-6,6 0-9,0 0-2,0 0-12,0 0-2,0 0-1,-3 0 1,3 0 13,-3 0 24,3 0 7,0 0 5,0 0-7,0 0-10,0 0-3,0 0-6,0 0-1,0 0 0,0 0-6,0 0 1,0 0-4,0 0-3,0 0 3,0 0-3,0 0 1,0 0-8,0 0-4,0 0-3,3 0-11,0 40-2,11 26 8,-1 21 8,4 23 0,-3 1 0,-1-7 0,1-9 0,1-18 0,-3-25-1,-6-10 1,-1-17-4,-2-17 4,-3-8-2,0 0 2,7 0 5,4-30 1,16-29-6,3-12-2,11-3-5,-7 19 7,-7 18-2,0 12-1,-3 20 2,3 5-4,1 1 2,-1 48-2,-10 9 1,-4 7 3,-13 3-2,0-7-2,0-8 4,-30-12 1,-8-6 1,-6-8 3,-4-8-3,1-11 2,3-8-2,3 0 2,11 0 2,4-11-3,11-19-2,4-4 0,4 2-9,7 5 3,0 6-22,0 9-14,15 1-35,18 9-72,14-1-61</inkml:trace>
  <inkml:trace contextRef="#ctx0" brushRef="#br0" timeOffset="4">1688 823 242,'0'-5'73,"0"4"-68,0-3 47,0 4-30,0 0-22,0 0 0,0 4-7,0 35-2,-11 12 9,-5 11 0,-7-3-3,2-14-9,4-1-31,6-14-60</inkml:trace>
  <inkml:trace contextRef="#ctx0" brushRef="#br0" timeOffset="5">1844 329 231,'21'-18'0,"9"5"9,14-5-9,8 12 4,-4 3 0,-7 3 1,-8 0-3,-5 27 0,-12 9 6,-2 15-1,-14-2 2,0 9 0,0 2-1,-9-2 0,-29-5 2,-9-6 2,-5-9 0,7-12-4,15-8-3,13-11-3,11-7-2,6 0 4,0 0-3,0 0 2,0 0 1,0 0 1,0 0 0,0 0-5,17-14 8,7-4-6,2 6-2,-2 9 0,3 3-2,1 0 0,2 12-1,8 25 2,-1 6 1,4-3-2,3 1-5,8-8-4,5-12-24,8-5-75,6-16-92</inkml:trace>
  <inkml:trace contextRef="#ctx0" brushRef="#br0" timeOffset="6">3081 134 20,'0'-32'269,"0"20"-254,0 8 22,0 4 14,0 0-51,0 44-7,-11 41 7,-6 41 9,-13 33 2,-5 16 3,-1 3-1,1-6-5,22-13-8,13-22 0,0-8-3,19-24-4,16-32-5,9-4-19,4-31-19,7-22-154</inkml:trace>
  <inkml:trace contextRef="#ctx0" brushRef="#br0" timeOffset="7">908 713 88,'-3'-16'12,"0"-3"14,-4 11-5,2-4-19,5 2 1,-3 7 5,3-1 1,-3-2 5,3 6 11,-3-2-4,3 2-2,0 0-9,0 0 0,0 0 2,0 0 3,0 0 6,0-4-11,0 1-4,0-2 4,0 2 5,6 3-8,2 0-3,8 0-2,9 0-2,2 0 0,9 22 0,-1 1-1,-5 8 1,2 4 0,-9 0 0,-5 2-6,-5 6 6,-6-7-6,-7 9 6,0-7-3,0-6 3,0-2 3,0-12-1,-17-3 2,-4-2-3,-2-4 3,-4 3-1,-1-6 1,-2-1-4,0-5 1,-5 0 1,0 0-2,5 0 2,0 0-1,2-8 2,7-10 1,8-1-3,-1-3 6,11-7-1,0-5-5,0-3 1,3-3 0,0 0 8,0 2-8,0 3-1,0-8-2,0 2-2,15 8-2,11 2 3,-6 10-3,10 8 4,0 5-6,5 8-12,-8 0-64,-3 12-173</inkml:trace>
  <inkml:trace contextRef="#ctx0" brushRef="#br0" timeOffset="8">5356 626 411,'36'-52'18,"19"10"-11,13 5 1,11 5-8,2 20-6,-6 7 0,-7 5-3,-11 0-17,-19 11-67,-14 24-122</inkml:trace>
  <inkml:trace contextRef="#ctx0" brushRef="#br0" timeOffset="9">5573 893 282,'10'0'110,"55"-27"-109,23-3 13,12-2-14,-6 11-3,-11 5-36,-23 10-188</inkml:trace>
  <inkml:trace contextRef="#ctx0" brushRef="#br0" timeOffset="10">6711-151 186,'9'-37'56,"-6"-7"-55,11 4 18,-4 13 38,4 2-32,-4 4-9,1 2 13,-2 3 5,-1 0-10,-2 13-7,-6 3 8,0 0-10,0 0-10,0 0 0,0 0-4,0 8-1,-20 59-4,-39 41 4,-18 47 5,-15 32-4,17 16 3,27-3 0,25-11-4,23-23 1,0-7-1,44-18-1,17-15 1,14-13-1,0-30-1,-10-21 2,-11-16 0,-16-22-2,-15-16 2,-13-1-8,-7-7-6,-3 0-19,0 0-19,0-12-38,5-37-191</inkml:trace>
  <inkml:trace contextRef="#ctx0" brushRef="#br0" timeOffset="11">7483 245 346,'0'-27'23,"0"10"-20,0 7 52,0 7-23,0 3-23,0 0-9,0 3-5,0 51-1,0 27 6,0 20 8,-11 1-5,5-5-1,-1-13 2,-4-11 0,5-16-4,-4-17 0,3-8 1,3-11-1,1-15 0,3-3-2,0-3-8,0 0-8,0 0-15,7 0-67,27-17-57</inkml:trace>
  <inkml:trace contextRef="#ctx0" brushRef="#br0" timeOffset="12">7939 710 341,'10'0'56,"7"-13"-52,13-11 27,15-1-14,10-2-14,13 7-1,0 3 2,-4 10-4,-2 0-2,-11 7-15,1 0-22,-11 0-86,-5 0-86</inkml:trace>
  <inkml:trace contextRef="#ctx0" brushRef="#br0" timeOffset="13">9097 734 255,'0'0'94,"0"0"-89,0 0 48,6-24-4,24-16-49,8-12 0,3-7 3,1-8 1,-1-3 1,-4 1 0,-7-2-1,-9 11 5,-4-1-5,-10 7-4,-4 6 1,0 8-1,-3 13 1,0 8 0,0 10 1,0 9 3,0 0-4,0 0-1,0 0-3,0 9-4,-13 37 6,-7 13 1,-1 2 0,13 4 0,8-3-2,0 5 0,11-13 2,20-7-1,3-11-9,4-11 4,-2-8-6,6-10-10,-5-7-37,-3 0-30,-6 0-20</inkml:trace>
  <inkml:trace contextRef="#ctx0" brushRef="#br0" timeOffset="14">9121 334 276,'-11'-8'57,"8"-1"-41,3 3 58,0-9-44,8-4-24,31-8-3,23-1-2,20 0-2,3 8 1,0-3-5,-7 6-9,-17 4-29,-13 7-51,-10 3-61</inkml:trace>
  <inkml:trace contextRef="#ctx0" brushRef="#br0" timeOffset="15">9795-302 294,'10'-38'37,"10"9"-28,4 0 23,8 10 0,1 11-26,1 5-4,-4 3 5,2 0-6,-2 24 8,0 16-9,-6 7 3,-7-5 5,-6-6-8,-1-10 6,-7-13-3,8-8 1,-2-5 3,26 0 12,22-21 2,16-16-13,7-6-8,-1-1-8,-8 4 5,-6-2-13,0 9-10,-13 1-29,-19 12-58,-3 4-55</inkml:trace>
  <inkml:trace contextRef="#ctx0" brushRef="#br0" timeOffset="16">10388-1072 238,'37'0'13,"17"23"5,28 43-7,13 35 21,5 25-7,-6 35 7,-5 17-5,-24 29-4,-28 16-1,-37 20-15,-14 12-6,-71 3-1,-41-8-1,-37-2 1,-46-16-13,-48-33-212</inkml:trace>
  <inkml:trace contextRef="#ctx0" brushRef="#br0" timeOffset="17">7428 2741 344,'-7'-3'0,"1"-15"-2,-5-1 2,11 3 12,0 8 6,0 8-5,0 0-5,0 0 16,0-3-1,0-7-13,8-5-7,28-8 4,13 1-7,11 4 3,-1 2-1,-1 9-2,-14 7-2,-11 0-6,-4 28 0,-10 21 1,-14 4 2,-5 9 1,-8 10 4,-37 1 6,-11 4-5,-14-6 1,-7-4-1,-2-5-1,1-5 3,3-3-2,15-19-1,11-3 0,19-15 0,15-12 0,12-5 0,3 0 0,0 0 0,3-1-8,29-20 7,9-6 0,3 10 2,-4 8-2,-2 9 1,0 0 0,3 16-9,3 29 9,6 9 0,-2 6-4,-1 1-5,5-7-28,5-10-111</inkml:trace>
  <inkml:trace contextRef="#ctx0" brushRef="#br0" timeOffset="18">8263 3183 248,'0'-19'70,"0"0"-46,16-8 26,36-7-43,19-2-5,14-1-2,4 3-1,3 1 1,-4-5-12,-3 11-28,-6-3-43,-14 8-24,-11 4-2</inkml:trace>
  <inkml:trace contextRef="#ctx0" brushRef="#br0" timeOffset="19">8525 3498 7,'4'-9'347,"5"-3"-344,8-10 3,10-8 17,-3-7-23,8-9 0,-9-8 0,-2-9 10,-4-3 11,-7-4-8,-4 3-2,-6-3-2,0 7-7,0-9 5,0 10-6,0 14 2,0 5 0,0 19 1,-3 10 9,3 9-10,-3 5 0,3 0-3,0 0-5,0 19-9,0 23 4,0 17 10,0 9 4,0-7-4,9-1-1,23-1 1,6-7-6,-2-12-1,-4-6-2,-6-9-11,-2-6-12,-10-14-30,-4-2-37,-7 0-50</inkml:trace>
  <inkml:trace contextRef="#ctx0" brushRef="#br0" timeOffset="20">9366 2443 35,'23'-39'70,"1"8"-25,-7 13 13,-6 9-4,-7 9-11,-4 0-16,0 3-10,0 52-16,0 34 34,0 22-10,0 30-9,-8 14-7,-8 11-4,5-7-4,11-18-1,0-28-4,27-26-7,17-26-2,14-25-15,7-15-49,6-21-37,11 0-80</inkml:trace>
  <inkml:trace contextRef="#ctx0" brushRef="#br0" timeOffset="21">10271 2685 153,'0'-27'125,"-3"18"-113,-1 9 51,4 0-30,-3 12-33,-3 37-1,-2 23 1,2 9 1,2 8 1,1 3 2,0-3-3,3-9-2,0-10-3,0-11-7,0-25-22,0-14-63,0-13-98</inkml:trace>
  <inkml:trace contextRef="#ctx0" brushRef="#br0" timeOffset="22">10615 3089 253,'14'-14'92,"10"-7"-78,20-4-14,10 1 0,18-4-7,3 0-15,4 9-38,1 8-92</inkml:trace>
  <inkml:trace contextRef="#ctx0" brushRef="#br0" timeOffset="23">11334 3105 81,'-3'5'78,"3"0"-72,0-5 25,0 0 6,13-10 24,19-25-32,9-13-20,-2-6 6,5-8-7,1-3 20,-7-5-9,-4 0-8,-7-10 5,-6 7-8,-4 3 2,-11 19-5,-6 10 5,0 26 1,0 8 0,0 7-6,0 0-5,0 0-9,0 44-1,-14 15 10,-2 16 4,9 9-3,7 0-1,0-1 0,20-10-1,18-11-8,3-13 1,3-12-5,-3-11-9,-4-18-31,-6-5-45,-4-3-52</inkml:trace>
  <inkml:trace contextRef="#ctx0" brushRef="#br0" timeOffset="24">11477 2803 301,'0'-32'58,"34"-5"-40,20 4-19,19-7 1,4 13-5,2 5 1,-4 4 0,-11 2-10,-8 5-58,-12-1-59</inkml:trace>
  <inkml:trace contextRef="#ctx0" brushRef="#br0" timeOffset="25">11869 2172 178,'82'10'13,"16"43"21,8 27 35,-7 21-32,-17 21 7,-28 25-8,-30 17-18,-24 16-9,-54 16-6,-69-4-3,-48 8-2,-33-10-41,-25-7-111</inkml:trace>
  <inkml:trace contextRef="#ctx0" brushRef="#br0" timeOffset="26">150 2933 256,'-11'-41'19,"1"4"10,10 9 8,0 12-13,0 9-6,0 6 7,0-3 5,0 4-1,0 0-3,0 0-12,0 0-8,0 0-6,0 0-3,0 0 0,0 28-9,0 24 10,13 28 0,4 12 4,-10 5-2,-7 5 0,0-16-1,0-13 1,0-17 0,0-23 0,0-14 0,0-11-3,3-8 0,5 0-2,1 0 1,12-14 4,13-18 2,7-3-1,7 0-2,-7 10 0,-8 7-2,2 10 1,-8 8-4,-1 0 2,-8 24-1,-4 22 0,-11 10-2,-3 1-1,0 4 2,-35-1 6,-9-12 4,-6-8-1,-9-13 1,9-6 0,5-14 2,11-7-3,4 0 1,6-7 0,0-30-4,1-6-1,2-8-9,10 5-5,2-1-19,1 16-29,8 10-29,0 5-93</inkml:trace>
  <inkml:trace contextRef="#ctx0" brushRef="#br0" timeOffset="27">745 3425 270,'0'0'99,"0"11"-99,0 18-6,0 7 6,3 17 6,4-5 1,1 5 0,-5-11 1,0-2-3,-3-10 4,0-11-1,0-3-2,0-8-4,0-4-2,0-1 0,0-3-3,0 0-5,0 0-5,0 0-32,0 0-124</inkml:trace>
  <inkml:trace contextRef="#ctx0" brushRef="#br0" timeOffset="28">1290 3751 318,'0'-11'78,"0"8"-77,0 3 20,0 0-21,0 0-6,0 6-7,0 34 7,0 19 6,-14-2 0,0 5-7,1-6-19,10-15-89,3-12-130</inkml:trace>
  <inkml:trace contextRef="#ctx0" brushRef="#br0" timeOffset="29">1585 3372 140,'8'-28'175,"2"7"-168,7-6 11,13 3-10,8 2-1,3 4-1,0 11 2,-8 7-1,-1 0-6,-5 0 1,-7 15-2,1 25 0,-8 3 0,-9 10 1,-4 4 2,0-1 0,-25 10-2,-19-7 3,-10-10-1,-1-2-3,4-17 6,13-12-6,15-4 0,10-13 2,8-1-2,2 0 2,3 0 4,0 0 0,0-12-6,3-12-5,26-3-9,7 1 14,5 5 0,3 13 6,1 4-6,-1 4-1,0 0 0,14 19 1,-2 24-1,1-5-5,-5 9-4,-8-6-26,-17-5-85</inkml:trace>
  <inkml:trace contextRef="#ctx0" brushRef="#br0" timeOffset="30">2693 2836 331,'0'-9'39,"0"9"-37,0 0 23,0 14-25,0 64-1,-4 38 1,-10 22 7,5 17 3,1 2-6,8-6-3,0-14 1,0-14-2,17-15-8,18-22-8,9-19-36,16-19-102</inkml:trace>
  <inkml:trace contextRef="#ctx0" brushRef="#br0" timeOffset="31">3411 3732 253,'10'-44'14,"7"-12"2,13-10 33,5-16-32,-2-11 2,2-10 7,-8-15-7,-7-1-14,-6 5 6,-7 13-2,-7 18-6,0 23 4,0 23 2,0 15 3,0 14 4,0 8-6,0 0-10,0 5-5,-7 46-2,-4 22 7,2 27 2,9-3-2,0 10 0,0-2-1,30-16 1,8-19-7,0-16-7,3-16 7,-2-14-13,2-11-22,0-13-26,0 0-63</inkml:trace>
  <inkml:trace contextRef="#ctx0" brushRef="#br0" timeOffset="32">3343 3207 287,'0'-13'59,"0"-4"-9,0-12-7,40-1-43,29-4 2,20 1-2,12 4 0,5 7 0,-7 3-9,-4 3-11,-13 3-70,-14 7-28,-14-3-51</inkml:trace>
  <inkml:trace contextRef="#ctx0" brushRef="#br0" timeOffset="33">4004 2570 185,'0'-7'20,"17"7"-14,22 0 6,17 9 5,5 40-6,7 26 3,3 22 6,-6 21 18,-3 22-2,-12 13-17,-18 1-10,-20-6-5,-12-3-4,-6-13-7,-35-13-1,-6-8 7,9-29-35,17-14-65,21-34-88</inkml:trace>
  <inkml:trace contextRef="#ctx0" brushRef="#br0" timeOffset="34">5536 3177 426,'50'-56'15,"15"6"-6,20 5-9,4 1 0,5 8-2,-4 6-1,-9 3 1,-8 8-4,-13 9-6,-11 10-21,-23 0-102,-22 0-91</inkml:trace>
  <inkml:trace contextRef="#ctx0" brushRef="#br0" timeOffset="35">5480 3425 344,'38'0'44,"68"-18"-16,33-26-21,17-1-7,-2 1-10,-28 7-9,-23 13-64,-21 3-60</inkml:trace>
  <inkml:trace contextRef="#ctx0" brushRef="#br0" timeOffset="36">1117 5425 250,'-27'-24'26,"7"-7"-24,9 5 45,11 7-3,0 8-32,0 11 1,0 0 0,-4 0-3,1 0 2,3 0-12,0 41-6,-3 23 6,-5 27 3,5 2 0,0 0-3,3-7 0,0-10 0,0-9 0,0-11 0,0-20 0,0-15 0,0-15 0,0-6-7,0 0-5,6-1 2,26-34 10,12-2 7,7-9-7,-1 13 0,-9 14-2,-12 7 0,-13 12 0,-5 0-6,-2 40-5,-9 6 13,0 13 3,0-3-1,-17-4 1,-16-8 2,-5-13-2,4-6 2,3-13-1,7-6 0,11-6 0,-1 0 0,8-10-3,-2-29-1,5-17-26,3 2-13,0 11-52,3 0-70</inkml:trace>
  <inkml:trace contextRef="#ctx0" brushRef="#br0" timeOffset="37">1689 5901 235,'14'-30'14,"13"1"5,3 2 4,8 8-5,0 14-16,-5 5-2,-1 0-1,-8 16 1,-12 35 1,-4 13 5,-8 13-1,0 2-2,-31-3 5,-14-8-6,-5-10 5,-2-14 6,12-7-3,8-18 0,15-14 0,11-5-1,3 0 1,3 0-2,0 0 0,0 0-3,3-24-5,24-5-4,7-1 3,-4 8 1,-1 14 0,-2 8 1,0 0-2,7 22 1,7 34-7,-1 19 7,1 1 0,-3 4-2,-3-9-5,-5-4-30,-3-10-97</inkml:trace>
  <inkml:trace contextRef="#ctx0" brushRef="#br0" timeOffset="38">2626 6428 291,'-38'33'0,"-6"7"-13,3 13 11,11-4 1,9-9-50,14-7-151</inkml:trace>
  <inkml:trace contextRef="#ctx0" brushRef="#br0" timeOffset="39">2735 5812 209,'7'-13'8,"-1"5"2,-1 5 38,-5 3-41,0 0-6,0 0 10,0 0 11,0 0-10,-18 0 1,-16 0-2,4 0-4,9 0 1,10 0 8,11 0 4,0 0-5,0 0-7,0 0-5,0-19-3,0 3-3,14 2 3,-4 7 0,4 1 3,0 3-1,7 3-2,12 0 1,-6 0 1,11 0-1,-4 6-1,-4 24-3,-3 4 0,-6 9 3,-13 13 0,-8-1 0,0 1 2,-8-5-2,-19-5 0,-8-9 3,2-9-1,-5-10 0,8-10 0,3-8 1,13 0 1,3 0-1,8-15 1,3-12-4,0 3-5,0 1 2,0 8 1,11 12 2,1-3 1,14 6-1,7 0 0,8 19-2,6 11 2,9 10 2,-6 0-2,1 0-6,1-3-1,-5-6-20,-2-10-56,-1-12-74</inkml:trace>
  <inkml:trace contextRef="#ctx0" brushRef="#br0" timeOffset="40">3842 5266 243,'0'-25'145,"3"20"-139,-3 5 7,0 30-2,0 48-9,0 30 3,0 21 1,0 19 0,0 8 0,0 2-1,0-12-5,5-25-1,36-25-5,12-28-6,12-22-18,3-31-35,-3-15-51,0 0-16</inkml:trace>
  <inkml:trace contextRef="#ctx0" brushRef="#br0" timeOffset="41">4366 5769 185,'0'-27'38,"38"-1"-17,24-6-9,9-3 16,11 4-23,4-1-3,-6 3 1,2 4-3,-6-2-7,-11 10-16,-21 8-31,-11 0-140</inkml:trace>
  <inkml:trace contextRef="#ctx0" brushRef="#br0" timeOffset="42">4513 6162 63,'10'-62'128,"7"-13"-121,12-14 23,-2-14 26,-1-1-41,4 4-2,-6-5 20,-3 14-10,-10 10-5,-5 10 13,-6 23-13,0 11-7,0 15 13,0 14-8,0 8-6,0 0-10,-9 14 0,-12 47-3,-6 26 2,2 14 2,12 10-2,13-11 2,0 2-2,21-8-1,15-11-9,10-15-6,-2-19-34,0-20-43,-4-16-20,-2-13-53</inkml:trace>
  <inkml:trace contextRef="#ctx0" brushRef="#br0" timeOffset="43">4810 5150 234,'0'-16'24,"13"8"-17,28 1 20,15 7 0,11 0-18,8 22-7,10 33 13,0 23 12,-7 18-11,-13 18 0,-16 12 6,-29 15-12,-20 18-3,-11 4-7,-47-4 0,-7-11-6,5-30-5,16-22-19,15-33-49,23-22-33</inkml:trace>
  <inkml:trace contextRef="#ctx0" brushRef="#br0" timeOffset="44">6438 5720 334,'65'-43'25,"6"3"-19,18 6 4,2 4-10,6 9-8,-9 5-25,-13 9-61,-17 7-85</inkml:trace>
  <inkml:trace contextRef="#ctx0" brushRef="#br0" timeOffset="45">6574 5943 162,'0'0'20,"48"0"40,37-24 38,24-22-88,8-10-10,-8 5-6,-20 14-16,-29 15-13,-22 11-54</inkml:trace>
  <inkml:trace contextRef="#ctx0" brushRef="#br0" timeOffset="46">7954 6003 335,'-16'11'49,"8"-11"-46,8 0 3,0-40 39,11-12-45,22-9 1,15-9 9,4-10-3,5-2 4,1-2 6,-2-2-12,1 1-4,-10 3-2,-9-7-3,-11 5 3,-13 7-4,-4 13 5,-3 18 7,-7 16-7,0 14 3,0 13-3,0 3-3,0 0 3,-41 33-2,-14 37 2,-10 24 0,15 3 1,29 0-2,21-3 0,11-11-7,40-16 6,20-15-7,8-22-11,-5-23-14,-3-7-45,-9 0-44,-7-19-33</inkml:trace>
  <inkml:trace contextRef="#ctx0" brushRef="#br0" timeOffset="47">7927 5459 383,'0'0'10,"14"-21"5,46-16-30,26-5 0,23-5-22,0 8-43,-10 2-12,-16 10-52</inkml:trace>
  <inkml:trace contextRef="#ctx0" brushRef="#br0" timeOffset="48">8567 4878 218,'8'-30'23,"25"4"-22,11 12 26,9 9 8,4 5-20,7 0-3,7 40 3,5 19 8,-11 11 9,-11 0-16,-19 2-6,-15-15 3,-7-17-6,-5-15 4,1-20 5,5-5-6,28 0 13,38-56 6,37-10-28,19-13-1,-13 11-6,-28 26-21,-30 17-64,-27 18-58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7:13.23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87 61,'-8'-14'196,"-2"-4"-138,5 1-40,-9-2 42,11 10-14,3 5-20,0 1-4,0 3-2,0 0-1,0-2-1,0 2-6,0 0-4,0 0-4,12 0-3,25 0-1,13 0 0,13 0-2,0 21-1,-2 19 0,-7 15 0,-7 11-2,-15 1 2,-8 9-2,-14 4 0,-10 2 2,0 4-3,-37-9 3,-16-4 0,-10-14 2,-1-16 1,7-13 1,17-11-1,16-16 0,16-3 3,8 0 4,0-25-2,0-27-5,22-9-5,22-12 1,5 1-1,5-1 5,-4 1-1,-4 6 1,-2 5 1,-7 3 1,-4 6-1,-9 11 3,-8 13-3,-5 8 2,-11 13 0,0 3 0,0 2-1,0 2 2,0 0-3,0 0-1,0 0-2,0 0 2,0 0-2,0 0 2,0 0-1,0 0 1,0 0-1,0 0 0,0 0-1,0 0-1,0 6-2,0 4 1,0 6 4,-8-5 1,5-4 0,0-4-1,3-3 0,0 0 0,0 0 0,0 0 0,0 0 0,0 0 2,0 0-4,0 0 2,0 0 0,0 0 0,6-13 2,10-9-4,-1 6 1,-6 5 1,-4 8 3,-5 3-3,0 0 0,0 0 1,0 0 0,0 0 0,0 0 1,0 0-2,0 0 2,0 0-2,0 0 0,0 0 2,0 0-2,0 0 0,0 0-2,0 0-3,0 18-4,-11 26 8,-15 13 1,-1 16 4,3-3-4,11-7 2,10-5-2,3-2 0,0-10 2,0-2-1,16-9-1,3-11 1,16-11-1,8-10-1,27-3 0,14-3-15,12-29-91,-16-1-228</inkml:trace>
  <inkml:trace contextRef="#ctx0" brushRef="#br0" timeOffset="1">1321-57 18,'9'-26'200,"-6"-7"-189,0 3 22,2 2 16,-5 20-15,3 0 5,-3 5 0,0 3-18,0 0-5,0 19-16,0 83-10,-38 53 10,-18 53 24,-14 17 3,9-24-6,21-28-12,22-35-6,18-28-3,0-21-1,5-20-3,36-20-3,9-16 1,19-15-6,11-18-28,11 0-39,3-5-114</inkml:trace>
  <inkml:trace contextRef="#ctx0" brushRef="#br0" timeOffset="2">1818 751 311,'0'-34'44,"0"-15"-42,6-3 52,17-6-45,9-2-4,-3-2 7,-4-2 17,4-6-22,-10 0 1,-6 2-5,-2 17 1,-11 19 3,0 13-2,0 19 4,0 0-9,0 0-1,-24 46 1,-16 18 5,-3 25-2,9 0-3,11-6 1,14-4 0,9-7-1,0-10-1,2-8 0,25-14-1,13-10 0,7-9-3,2-7-7,6-14-20,-3 0-27,-8 0-64,-4-4-102</inkml:trace>
  <inkml:trace contextRef="#ctx0" brushRef="#br0" timeOffset="3">1653 639 209,'-16'-12'55,"10"-1"-31,6 0 42,0 2-28,0-5-17,6-6-11,34 4-7,14-10-2,16 2-1,10-5 0,7 2-1,-3 5-4,-9 8-24,-6 2-29,-10 1-32,-19 10-49</inkml:trace>
  <inkml:trace contextRef="#ctx0" brushRef="#br0" timeOffset="4">2314-212 278,'0'-5'24,"18"5"-13,25 0 6,21 50-12,11 45-2,3 32 9,-6 31 14,-14 13 8,-24-5-25,-28 5-3,-6-5-6,-43-7-3,-30-12-7,-19-28 0,-4-14-24,-1-30-62,1-12-10</inkml:trace>
  <inkml:trace contextRef="#ctx0" brushRef="#br0" timeOffset="5">1841 565 45,'0'0'38,"0"0"-12,0 0 27,0 0-20,0 0-5,0-7 16,0 6-23,0-4-11,0 3 7,0 2 8,0-4-4,0 4 1,0 0-5,0 0-7,0 0 0,0 0-4,0 0-5,0 11-1,0 16 0,-9 17 4,-8 9 5,3 6-2,-3 2 2,4 1-1,-4-5-2,3-8 0,2-9 1,1-12-4,8-12 0,0-14-2,3-2 2,0 0 0,0 0-1,0 0 1,0 0-3,0 0-1,0-9-10,0-15-25,20-5-54,9 5-69</inkml:trace>
  <inkml:trace contextRef="#ctx0" brushRef="#br0" timeOffset="6">3354 59 438,'3'-4'38,"0"4"-30,2-1 23,10-6-31,11-5 5,18-1-4,18-6 3,16 14-4,-8-1-3,-13 6-6,-14 0-34,-24 18-60,-8 22-60</inkml:trace>
  <inkml:trace contextRef="#ctx0" brushRef="#br0" timeOffset="7">3346 450 215,'-3'7'129,"3"-7"-95,49 0 26,55-8-25,37-26-30,18-6-2,-9 15-3,-22 6-25,-39 14-109</inkml:trace>
  <inkml:trace contextRef="#ctx0" brushRef="#br0" timeOffset="8">5091-158 242,'-13'-19'52,"-1"-2"-49,1-7 30,3 7 16,10-1-34,0 20-6,0-2 15,0 1-5,0-2-6,0-2 1,0-9-7,28 5-1,18-13-5,15 1-1,8 8 0,4 5-1,-7 10 1,-8 0-1,-4 48-3,-16 15-2,-6 21 4,-12 13-5,-17 10 6,-3 7-1,0-1 2,-34-15-1,-12-13-3,-4-15 4,-1-16 1,8-22 0,16-13-2,18-13 2,6-6 2,3 0 3,0-36 5,15-31-11,33-19-6,8-16 6,11 5 1,-4 5-1,-3 3 0,1 6 1,-8 10-1,-2 4 0,-8 12 0,-8 11 0,-14 11 1,-5 21 2,-13 4 1,-3 10 2,0 0-3,0 0 1,0 0-4,0 0-4,0 0 1,0 0-1,-9 16 4,-7 14 0,-11 18 1,1 6-1,1 11 0,2 5 0,7-3 1,0-3-1,5-6 2,11-6-2,0-15-3,0-6 2,16-7 0,22-12 0,11-5 1,17-7-10,12 0-38,-2 0-113</inkml:trace>
  <inkml:trace contextRef="#ctx0" brushRef="#br0" timeOffset="9">6713-51 370,'0'-10'42,"0"10"-34,-6 0-8,-24 53 3,-21 28 0,-12 22 2,7-2-4,16-12 3,19-10 1,21-20-1,0-13-1,7-17-3,30-10 1,9-19 6,8 0-3,10-22 5,5-29-2,-8-10-7,-12-4 2,-19-3 5,-23 4-1,-7 3-5,-16 9-1,-45 11-5,-14 23-16,-20 18-8,-1 0-69,1 29-154</inkml:trace>
  <inkml:trace contextRef="#ctx0" brushRef="#br0" timeOffset="10">7651-519 254,'0'-29'11,"0"2"-2,0 8 56,0 6-41,0 5-11,0-1 13,0-7 1,3 7 3,-3 2-5,0-1-12,0 5 1,0 3-4,0 0-10,0 0-1,0 0-5,0 30-3,-6 32 9,-14 23 2,-7 15-1,5 3-1,-2 2 0,1-6 3,-2 1-3,2-23 0,7-23-1,5-19 1,8-27-2,3-5 2,0-3 0,0 0 3,0-16-1,27-33 1,24-12-3,15-9-3,1 8 3,-7 10 0,-7 18 0,-4 10-2,-8 18 2,-4 6-1,-8 0 0,-5 19-4,-8 30 4,-13 21-3,-3 4 3,0 5 0,-29-7 1,-14-15 2,0-7-1,0-27-1,-2-1 1,8-12-1,12-5 1,4-5 4,7 0 0,5-8 1,-2-29-6,2-1-1,2-4 0,0 5-1,3 6-1,2 3 1,-4 12-17,3 2-30,-2 9-13,5 5-49,0 0-68</inkml:trace>
  <inkml:trace contextRef="#ctx0" brushRef="#br0" timeOffset="11">8563-94 344,'0'-10'36,"0"9"-35,0 1 11,0 3-12,-14 53 3,-20 18-3,-5 15 6,6-4-5,9-10 6,13-13 1,11-10-5,0-15-2,0-10 3,31-14-3,9-9 3,10-4 5,4-17 3,1-37-4,6-12 0,-12-8 8,-5-4-7,-16 3 0,-22 2-8,-6 11-1,-14 14-8,-38 0-9,-23 29-24,-4 19-58,-4 0-130</inkml:trace>
  <inkml:trace contextRef="#ctx0" brushRef="#br0" timeOffset="12">9247 242 62,'4'-21'87,"-1"6"-83,0 0 24,-3 8 18,2 1-26,-2 6-10,3-6 16,-3 6 8,0 0-7,0 0-4,0 0-11,0 0-2,0 0-7,0 0-1,0 0-2,3 0 0,-3 0 0,0 6-5,0 29 1,0 10 4,0 7 8,-14-1-4,-7 5-4,-5-9 0,-2-5-3,2-4-11,2-14-29,5-8-103</inkml:trace>
  <inkml:trace contextRef="#ctx0" brushRef="#br0" timeOffset="13">9571-86 45,'0'0'66,"0"-5"-54,0 5 9,0 0 0,0-3-11,0 3 7,0 0 5,0 0 4,0 0-2,0 0-7,0 0-7,0 0-3,0 0-6,0 0-1,0 0-1,0 0 0,0 0-1,-5 0 4,5 0 2,0 0 0,0 0 9,0 0 4,0 0 2,0 0 2,0 0-3,0 0-7,0 0 1,0 0-3,0-3 0,0-2-2,8-5-1,18-1-3,4 6-3,7 2 0,-7 3-1,0 0 0,-4 7-1,-5 23-1,-8 3-4,-10 7 1,-3 6 2,0-3-2,0 0 5,-26-3-1,-8 0 1,-7-6-6,-2 2 6,3-2 1,8-8 3,11-16-3,11 1 0,7-8-4,3-3 1,0 0 2,0 0 1,0 0 0,0 0 1,0 0 4,0 0-3,7 0-2,12 0 6,9 5-6,5 20 1,7 17-2,6 17 2,8 3-1,-4 8 0,-4 1-6,2 1 1,-12 3-35,-9-14-178</inkml:trace>
  <inkml:trace contextRef="#ctx0" brushRef="#br0" timeOffset="14">10134-434 216,'0'0'121,"0"0"-117,0 0-4,0 44 3,0 40-1,0 40 5,-13 23 7,0 15 4,2 6 10,5-13-14,3-15-12,3-13-2,0-13 0,9-11-7,18-28 3,3-13-13,3-16-16,-8-19-59,-7-14-51</inkml:trace>
  <inkml:trace contextRef="#ctx0" brushRef="#br0" timeOffset="15">10791-261 188,'0'0'45,"0"0"-37,6 14-8,24 40 15,4 27-13,-5 26 4,-12 19-2,-14 18 3,-3 6 2,-43 6-2,-37 3-7,-29-2-2,-14-10-12,-1-13-19,1-27-165</inkml:trace>
  <inkml:trace contextRef="#ctx0" brushRef="#br0" timeOffset="16">10388 113 0,'0'-11'198,"0"4"-168,0-1 3,0-1 36,6-3-47,25 1-22,12 3 0,7-4 7,3 2-5,1 2 1,-1-3-3,-2 6-1,-12 5-3,-10-3-10,-2-3-43,-8 6-39,-4-5-84</inkml:trace>
  <inkml:trace contextRef="#ctx0" brushRef="#br0" timeOffset="17">10478 298 171,'0'-7'73,"0"-1"-66,0 8 64,0-3-24,0-4-24,0 1-4,9-11 5,5-1-18,0-12 1,6-3 4,0-9-1,4-2-2,-9-1-6,-1-6 3,-8 10-3,-1-2 1,-5 6 0,0-3 0,0 7 1,0 11-1,0-2 0,0 11 1,0 8-3,0 5-1,0 0 0,0 0-6,0 0 0,0 15-5,0 24 11,-18 20 2,5 11-1,7 5-1,6 4 0,0-2 0,0-14-1,0-4-4,17-17 1,-2-10-6,2-10-3,-3-11-8,3-8-23,-5 2-18,6-5-58,-5 0-90</inkml:trace>
  <inkml:trace contextRef="#ctx0" brushRef="#br0" timeOffset="18">12669-551 315,'-7'0'40,"-6"0"-32,10-3 47,3-3-18,0 3-24,0-2-2,0 1 2,3-2-4,17-5-3,14-8-3,7 3-3,8-3 1,-2 10 0,4 5-1,-2 4-1,4 0-3,0 32 2,-3 17-1,-9 15 0,-18 1 2,-12 8-5,-11-6 4,0 10 1,-32-9 1,-17-9-1,-8-8 1,1-13-5,5-15 5,16-8 0,6-12 1,20-3 0,9 0 3,0-43 0,0-14-4,38-21-1,14 5 0,11 0 1,7 2 0,-7 8 2,1-2 1,-7 9-2,-7 13 0,-13 7 0,-17 21 1,-10 8-2,-10 7 0,0 0-1,0 0-3,-13 37 0,-24 15 4,-4 10 4,9-7-4,12-4 1,16-1 0,4-14-1,0-5 0,4-3-3,29-16 1,18 0 0,10-12-2,11 0-19,0 0-45,-2 0-77</inkml:trace>
  <inkml:trace contextRef="#ctx0" brushRef="#br0" timeOffset="19">13827-287 288,'0'0'88,"0"0"-85,0 16 30,0 13-15,0 19-11,0 9 20,-13 5-8,6-2-6,-2-4-1,6-3-8,-1-8-3,4-12-1,-4-5-3,4-7-7,0-5-12,-3-3-81,3-13-139</inkml:trace>
  <inkml:trace contextRef="#ctx0" brushRef="#br0" timeOffset="20">11254-205 385,'23'-15'23,"20"1"-23,26 1 15,17-6-12,4 14-3,-3-2 3,-3-2-3,-15 0 0,-2 4 0,-10-3-6,-10 5 1,-7 3-8,-11-3-6,-9 1-37,-9 2-52,-7-10-114</inkml:trace>
  <inkml:trace contextRef="#ctx0" brushRef="#br0" timeOffset="21">11661-538 208,'-12'-10'62,"9"2"-48,-2 4 82,5 4-49,0 0-34,0 0-3,0 0 0,0 6-6,0 34-1,-6 25 11,-8 24 10,1 2-5,3 11 1,7-10-8,3-16-12,0-4 0,0-16-4,0-2-12,0-24-64,0-27-280</inkml:trace>
  <inkml:trace contextRef="#ctx0" brushRef="#br0" timeOffset="22">14569-802 380,'6'-6'55,"-4"-1"-50,-2 7 5,0 0-10,0 13-3,0 41-7,0 17 10,-5 17 1,-22 0 1,1-3 1,1-2-2,7-11-1,4-23 2,0-14-2,7-19 1,7-13-1,0-3 0,0 0 6,0 0 4,18-24 7,25-7-14,10-6-2,-2 5-1,-2 13 0,-9 8-4,-11 8 3,-8 3-1,-4 0-5,-11 9 5,-3 26 1,-3 7 0,0 1-1,-9 6 2,-25-9 0,-10-7 5,-2-8 1,3-9 2,3-14-1,7-2 0,2 0-5,16 0 0,1-21-1,11-25-1,3-8-9,0 3-1,20 2-25,12 16-13,-1 7-39,-4 15-54</inkml:trace>
  <inkml:trace contextRef="#ctx0" brushRef="#br0" timeOffset="23">15276-355 189,'0'0'227,"0"0"-214,0 0 2,0 6 15,0 26-30,0 7 0,0 19 5,0 4 3,-6 2 1,1 0-3,-1-6 3,3-5-4,-1-21-1,1-13 1,0-7-4,3-8-1,0-4 0,0 0-3,-4 0-6,1 0-19,0 0-70,0-31-186</inkml:trace>
  <inkml:trace contextRef="#ctx0" brushRef="#br0" timeOffset="24">15666 38 17,'0'0'30,"0"0"-29,0 0 5,0 0-6,0 0 0,0 0 0,0 0 3,0 0 10,0 0 4,0 0 4,0 0 11,0 0-6,0 0-4,0 0-8,0 0-4,0 0-1,0 9-7,0 10 9,0 10 8,-3 8-8,-17 9-5,-3-6-6,-1 7-1,5-10-10,-2-4 4,4-2-11,0-4-6,5-5-25,1-6-60</inkml:trace>
  <inkml:trace contextRef="#ctx0" brushRef="#br0" timeOffset="25">16044-290 42,'6'0'44,"1"0"-36,-7 0 34,0 0-8,0 0-15,0 0-4,4 0 1,-4 0 5,0 0-5,0 0 2,0 0-2,0 0-6,0-6 4,0 6-2,0 0 0,0-5-1,0 5 2,0 0-4,0 0 3,0 0-2,0 0-4,0 0-5,0 0-1,0 0 0,0 0-5,3 0 2,-3 0 3,0 0 3,0 0-3,0 0 0,0 0-8,0 0 7,0 0-3,0 0 1,0 0 3,0 0 1,0 0 3,0 0 2,0 0-1,0 0 2,0 0-3,0 0 2,0 0 0,3-5 0,0-1-1,0 3 1,8-2-3,2-6 1,-2 11-4,-6-2-3,1 2 0,2 0 0,2 0 1,1 0-3,-3 6-2,-1 20 3,-7-7-4,0 7 5,0 4 2,0-9-1,-7 2-3,-9 1 5,-5-16 0,7 8 3,-1-13-2,4 0-1,8 1 1,-3-4-1,0 0 1,-5 0-1,-1 0 2,-2 0 1,-3 0-3,5 0 1,4 0-1,4 0 1,4 0-1,0 0 0,0 0-1,0 0 1,0 0 0,0 0 0,0 0 0,0 0 0,0 0 1,0 0-1,0 0 0,0 0-1,15 0 1,14 8 16,14 11-12,7 6 1,7 1-5,1 7-2,2 2 0,-5-2-5,6-1-11,-7-2-62,-1-3-90</inkml:trace>
  <inkml:trace contextRef="#ctx0" brushRef="#br0" timeOffset="26">16717-802 163,'12'-21'88,"-4"-4"-85,-5 17 18,5 4 34,-5 4-31,-3 0-21,0 0 3,3 0-1,-3 34-2,4 28 11,-4 35 10,0 19-2,0 13-9,-7 10-5,7-2-2,0-4-5,0-12-1,27-23 0,16-14-3,7-21-3,10-15-4,7 0-3,-10-17-14,-4-5-42,-10-10-154,-9-13 222</inkml:trace>
  <inkml:trace contextRef="#ctx0" brushRef="#br0" timeOffset="27">17234-478 235,'0'0'43,"0"-8"-40,40-4 53,24-8-43,16 6-13,4-5-1,0 2-2,-8 4-2,-2 0-3,-5 0-31,-16 12-35,-5-6-71</inkml:trace>
  <inkml:trace contextRef="#ctx0" brushRef="#br0" timeOffset="28">17369-205 241,'0'-29'26,"9"-12"-19,9-1 51,4-14-25,5-8-21,-1-10-6,-2-3 7,-5 1 11,-4 3 0,-4-5-10,-5 8-3,-6 10-2,0 7-3,0 22-4,0 16-2,0 8 2,0 7-2,0 0-3,0 0-1,0 18-4,-17 33 8,-7 19 1,8 13-1,3 6 0,5 2 0,8-2-1,0-8-2,0-11 2,14-16-6,12-8 1,1-15-6,4-6-16,-2-17-33,2-8-41,-2 0-15</inkml:trace>
  <inkml:trace contextRef="#ctx0" brushRef="#br0" timeOffset="29">17772-1047 238,'11'-4'0,"35"4"22,17 0-22,10 32 17,7 32-9,-3 31-1,-6 25 9,-22 20-2,-18 14 13,-31 9-13,0-4-14,-57 0-2,-33-11 1,-16-21-11,-16-20-4,7-20-34,8-20-54</inkml:trace>
  <inkml:trace contextRef="#ctx0" brushRef="#br0" timeOffset="30">11190 2311 294,'-40'13'75,"21"-13"-74,9 0 23,10 0 11,0 0-26,0 0 1,0 0 4,3 0 4,20 0 0,20 0-2,32 0-6,21-11 0,18-7-9,6-1-1,-3 0-2,-10 11-7,-20 2-3,-17 4-4,-18-4-14,-12 6-10,-6 0-21,-10 0-61,-5-8-55</inkml:trace>
  <inkml:trace contextRef="#ctx0" brushRef="#br0" timeOffset="31">11608 1848 216,'-7'-13'18,"4"10"5,3 3 52,0 0-27,0 0-31,0 0-3,0 0 2,0 0-13,0 34 1,3 37-4,7 31 12,0 13 1,-6 7 3,0-4-8,-4-11-5,3-3-3,0-12-2,-3-13-4,0-6-17,0-8-52,-3-25-222</inkml:trace>
  <inkml:trace contextRef="#ctx0" brushRef="#br0" timeOffset="32">12529 1986 134,'4'-12'51,"-4"-4"-46,3 8 23,0 1 25,0 3-25,-3 4-17,5-2 18,-5-4 2,6 3-12,0-1-3,8-2-5,9-3-5,3 6-6,6 3 0,3 0-1,5 12 0,0 40-7,-3 6 8,-3 12-1,-7 0 0,-14-3 0,-7-7-1,-6-9 2,0-11 0,0-2 1,0-16-2,0-7-3,-10-12 4,1 0 4,-2-3-2,2 0 6,2-6 0,0-28-4,4-15-2,3-16-2,0 4 0,0-5 0,23 1 0,10 7-1,10-1 2,0 6-2,5 11 0,-7 2 1,-12 10 2,-6 12-2,-9 0 1,-10 11 3,-4 7-4,0 0-7,0 0 7,0 0-3,0 0 3,-15 25 0,-8 11 3,-3 4-2,2 13-1,11-5 0,7-2 0,6 3 0,0-9 0,9-4-3,31-7-7,10-10-16,13-5-73,5-2-44</inkml:trace>
  <inkml:trace contextRef="#ctx0" brushRef="#br0" timeOffset="33">13555 2209 41,'-11'-15'190,"4"3"-157,4-1-19,-2 7 58,5 0-35,0 3-31,0-2-2,0-2 18,0 7-5,0-6-9,0 3 3,0-6-4,0-3-2,0-2-4,18 3 4,4-8-5,10 1 0,-3 12 0,3 6 0,-6 0-3,-1 0 2,-4 35-8,-4 15 2,-10 8 4,-7 7-3,0-1-2,-21-2 8,-19-6-1,-6-4 0,-4-14-1,4-3 1,2-8 1,10-8 0,8-11 1,8-4 6,5-1-7,10-3 4,3 0 0,0 0-1,0 0 0,0 0-3,0 0-6,16 0 5,22 0 1,6 6 4,10 20-2,10 1-2,3 6-2,-4 1-2,1-1 1,-7-4-14,-7-7-34,1-3-47,-8-5-58</inkml:trace>
  <inkml:trace contextRef="#ctx0" brushRef="#br0" timeOffset="34">14234 1743 188,'0'-36'86,"-3"5"-84,3 6 14,0 14 55,0 4-45,0-5-24,0 4 12,3 1 15,4 1-16,-3 6 2,-4 0-2,0 0-12,3 0-1,11 30-10,10 35 10,-2 24 7,5 12-4,-10 0-3,-8 0 0,5-15 1,-7-2-1,-5-17-2,-2-13 2,0-14 0,0-16-2,0-12 2,0-8-3,5-4 3,-5 0 3,6 0 0,0-12-1,12-21 1,4-11-3,2-5 3,5 5-3,-1 9 0,5-5 0,0 12-5,-3 9 4,-2 7-3,-12 9-3,0 3 3,-5 0 1,-1 10 0,4 14 3,-11 12-7,0-2 6,-3-2-1,0-5 2,-20-5 1,-14-1 0,4-2 2,-4-14-1,8-2 0,9 1-1,7-4-1,7 0-1,3 0-2,-3-11-13,-5-19-28,5 3-18,3 2-15,0 13-34</inkml:trace>
  <inkml:trace contextRef="#ctx0" brushRef="#br0" timeOffset="35">15108 2090 249,'0'-3'56,"0"-4"-52,0 7 41,0 0-19,0 0-21,0 0 3,0-1 11,0 1 3,0-5-3,0-1-5,0 1-1,4-11-6,3 4-7,3-6-1,1 5-2,4-1 1,5-2 1,8 4 1,-1 8 5,-5 4-5,2 0-1,-7 16-4,-8 23-5,-3 20 7,-6 5-1,0-2-2,-26-3 0,-14-5 6,-6-8 0,-1-6 0,-2-7 0,3-9 2,8-11-1,15-8-1,9-5 1,14 0 0,0 0 0,0 0 3,0 0-1,0 0-3,0-2-1,11-14-9,7 4 7,7 0-2,1 6 4,4-2 1,-4 8 0,2 0-2,1 0 2,2 0-3,2 26 3,1-1-7,-5 2-1,6 2-11,-6-10-63,4-5-59</inkml:trace>
  <inkml:trace contextRef="#ctx0" brushRef="#br0" timeOffset="36">15799 2376 207,'0'0'137,"0"0"-137,0 0 1,0 37 0,0 20 8,-20 10-1,-9 8-3,-8-5-5,7-6-3,-4-6-12,11-9-41,7-13-93</inkml:trace>
  <inkml:trace contextRef="#ctx0" brushRef="#br0" timeOffset="37">16105 2010 218,'3'0'13,"-3"0"-10,0 0 31,0 0-14,0 0-18,0 0 7,0 0 22,0 0-7,0 0-6,0 0-4,0 0 5,0 0 1,0 0-11,0 0-2,0-3 1,0-2 2,0-2 4,5-5-9,9-1-3,-1-6-4,7 7-2,3 1 3,0 7-2,-3 4 6,-2 0-3,-2 0 0,2 0 0,2 0-3,-5 15 1,-1 16 1,-7 9-4,-7 13 1,0 5 0,-4 0 0,-33-6 4,-12-7 2,-1-8-2,-4-5 3,8-12-3,9-7 0,10-10 2,10 0-1,8-3 4,6 0 5,3-6-5,0-26-5,0-3 0,0-1-4,12 7 0,5 10 3,-6 14-1,-2 5 2,2 0-2,4 0-1,6 19 0,9 16 3,-3 9 0,2 5 0,2-5-1,2-9-7,4 3-10,-3-17-28,-2-4-58,-2-4 1,7-13-59</inkml:trace>
  <inkml:trace contextRef="#ctx0" brushRef="#br0" timeOffset="38">17028 1514 244,'6'-22'23,"-2"14"-12,-4 4 65,0 4-55,0 0-21,0 21-6,0 51 5,-23 25 1,-7 29 7,-4 9-4,10 2 6,19-11-3,5-12-5,0-20-1,20-21-3,15-11 0,8-16-12,12-21-9,-3-20-20,3-5-30,2 0-27</inkml:trace>
  <inkml:trace contextRef="#ctx0" brushRef="#br0" timeOffset="39">17502 1861 220,'0'-4'36,"0"-3"-14,17 2 44,30-11-66,19 0-10,4 2 10,8 2 0,0-7-1,-1 5-2,-3-2-38,-17 2-66,-11 0-56</inkml:trace>
  <inkml:trace contextRef="#ctx0" brushRef="#br0" timeOffset="40">18028 1406 215,'0'-2'49,"8"2"-45,32 0 6,16 27 7,11 34-4,-1 23-6,-2 19 2,-10 17 4,-17 18-1,-31 15-2,-9 9-9,-87 13-1,-65 11-6,-61 15-11,-44-2-152</inkml:trace>
  <inkml:trace contextRef="#ctx0" brushRef="#br0" timeOffset="41">17673 2209 208,'0'-22'54,"0"-4"-46,0-2 21,12-7 16,8-13-39,0 2 21,3-8-2,-2-15-1,-2 1-3,5-13-13,-7-2 0,0 7-4,-11 4-4,0 21 2,-6 18 3,0 12-3,0 16 6,0 5-3,0 0-5,0 0-3,0 5-5,-3 35 6,-17 23 2,5 17 0,-3-5 0,12 11 0,6-5 0,0-5 0,0-11-2,19-10-4,8-14-2,3-9 1,7-10-1,-8-10-25,6-12-11,-9 0-16,-9 0-21,-5 0-13,-1-3-22</inkml:trace>
  <inkml:trace contextRef="#ctx0" brushRef="#br1" timeOffset="42">19207 1969 258,'11'1'88,"-11"-1"-88,0 0 8,0 0 11,0 0-8,3 0 4,-3 0 9,2 0-11,1 0-13,-3 0 5,3 0-2,-3 0-2,0 4-1,5-4 0,-5 0-1,0 0-3,13 0 4,7 6 0,14 0 1,6 6-1,-8-6-41,0 3-125</inkml:trace>
  <inkml:trace contextRef="#ctx0" brushRef="#br1" timeOffset="43">20049 2020 134,'3'0'135,"0"0"-127,0 0-4,3 0 6,5 0-9,6 0 6,13 0-7,-1 0-10,1 0-15,-3 0-41,-6 0-13,-2 0 27,-1 0 8</inkml:trace>
  <inkml:trace contextRef="#ctx0" brushRef="#br1" timeOffset="44">20959 1370 291,'-17'0'33,"-3"0"-32,-6 12-1,-12 46 7,-5 27 8,4 23 9,6 13 12,12 5-20,18-4-9,3-12 1,0-5-5,24-20 0,19-15 0,6-15 4,9-15-2,1-19-4,2-18 5,3-3 1,-1-11-7,1-27 5,-9-7-3,-5-14-1,-10-4 7,-11-11-4,-15-10 4,-6-13 3,-8-2-11,-3-1 0,-51 1-1,-19 7-6,-18 13 2,2 18-7,15 18-15,31 24-13,17 16-88</inkml:trace>
  <inkml:trace contextRef="#ctx0" brushRef="#br1" timeOffset="45">21002 1765 313,'0'0'48,"0"0"-26,3 0 20,-3 0-27,3 0-10,2 0-3,-5 19-2,0 15 0,0 9 5,0 9 5,0-3-6,0-1-1,0 0 1,0-4-3,0-10 0,0-7-1,0-4 0,0-15-1,0-1-11,0-7-34,0 0-79,21 0-86</inkml:trace>
  <inkml:trace contextRef="#ctx0" brushRef="#br0" timeOffset="46">-348 5026 370,'9'-25'43,"2"14"-43,-5 4-9,-3 7 9,11 41 0,15 44-2,9-34-4,9 1 4,12-17 2,8-11 7,8-11 0,-6-13-5,4 0-2,-4-23 0,0-19 7,-6-6-7,-14-11 0,-8 0 5,-8 5-2,-14 8 2,-5 3 0,-10 16-2,-4 8-2,0 6 7,0 13-2,0 0-6,0 16 0,-15 52-4,-14 26 4,-8 22 1,4 7 1,6-7 2,14-4-2,10-9-2,3-17 0,0-22-4,0-17-3,0-21-6,0-3-35,13-23-107</inkml:trace>
  <inkml:trace contextRef="#ctx0" brushRef="#br0" timeOffset="47">1324 4496 132,'0'-27'281,"-7"16"-274,-9 11-5,2 29 5,-10 63-7,-10 49 0,-9 39 5,0 14-1,16 13 6,11 5-1,12-21 7,4-21-8,8-29-8,25-31-6,13-21-4,5-19-7,2-14-15,1-23-52,-4-8-45,-1-25-61</inkml:trace>
  <inkml:trace contextRef="#ctx0" brushRef="#br0" timeOffset="48">1893 5502 326,'15'-50'14,"2"-8"3,9-1 4,4-5-3,0-3-18,-4-6 0,-8-5 6,-4-3 11,-11 3 10,-1 0-9,-2 8-1,0 19-3,0 13 0,0 19-6,0 12 3,0 7-4,-5 0-7,-12 7-1,-7 44-3,-4 22 2,9 22 2,13 9 1,6-5 0,2-10-1,39-15 0,2-7-4,3-12 2,6-10-6,-9-13 0,-3-20-8,-8-8-28,0-4-12,-13 0-52,2-31-50</inkml:trace>
  <inkml:trace contextRef="#ctx0" brushRef="#br0" timeOffset="49">1653 5207 92,'-22'0'213,"19"0"-185,3 0 2,0-9 38,36-17-67,25-10 1,15 1-2,7 0 4,4-2 2,-3 2-5,2 2-1,-9 3-1,-3 4-14,-17 4-45,-14 6-69,-11-3-70</inkml:trace>
  <inkml:trace contextRef="#ctx0" brushRef="#br0" timeOffset="50">2101 4404 3,'0'-18'324,"14"15"-324,36 3 12,24 0 4,22 38-6,14 37-7,10 23 0,-3 21 4,-13 16 3,-21 16 4,-30 8-8,-34 13-2,-19 2 3,-32 1 0,-38-9-4,-10-26-3,3-24-2,7-24-8,15-31-14,23-17-44,15-39-97</inkml:trace>
  <inkml:trace contextRef="#ctx0" brushRef="#br0" timeOffset="51">3883 4945 467,'0'-35'8,"28"-3"-3,28 1-5,27 4 0,18 3-28,6 11-48,-11 12-28,-23 7-72</inkml:trace>
  <inkml:trace contextRef="#ctx0" brushRef="#br0" timeOffset="52">4010 5216 333,'0'0'84,"37"0"-70,52-9 30,50-22-44,13-4-5,2-5-20,-21-5-94</inkml:trace>
  <inkml:trace contextRef="#ctx0" brushRef="#br0" timeOffset="53">5298 4149 245,'0'-39'182,"11"2"-172,-11 13-8,6 24 3,5 58-5,1 37-1,15 13-1,10-5 4,6-18-1,14-20-1,4-19-3,-3-17 1,-1-24-1,-2-5-4,-9-10 5,4-41 1,4-10 1,-7-10-1,-4-2 1,-11-5 1,-4 8 4,-8 6 1,-7 15-2,-7 21 0,-6 19 1,0 9-5,0 4-1,0 56-4,-19 35 5,-18 31 5,-3 15 0,-6 6-1,9-2 2,2-11-1,12-20 1,10-23-6,6-26 0,3-19-1,4-14-5,0-16-2,0-10-3,0-6-28,11 0-81,23-8-27</inkml:trace>
  <inkml:trace contextRef="#ctx0" brushRef="#br0" timeOffset="54">6523 4638 341,'0'0'62,"0"0"-60,-16 1-2,-18 49 5,-7 21-4,-2 15-1,14 3 1,11-11 3,15-9 1,3-20-1,0-13-4,21-18 0,-1-12-5,3-6 5,4 0 1,10-19 17,6-26-9,0-13-8,-6-6 2,-10 2-3,-10 13 1,-14 6 0,-3 16-1,0 11 0,-8 10 0,-31 6-4,-9 0 0,-8 0-4,5 9-4,19-4-5,13 3-21,19-8-50,0 0-106</inkml:trace>
  <inkml:trace contextRef="#ctx0" brushRef="#br0" timeOffset="55">6977 3880 173,'0'-32'109,"0"24"-89,0 4 45,0 4-7,0 0-47,0 0-11,0 19 0,4 36-1,21 30 1,13 11 6,-2-3 0,9-15-6,1-12 0,4-17-2,4-19-2,-5-17-1,-2-13 1,-1 0 4,1-13 0,1-27 2,-2-9-2,-6-7 0,-1-4-4,-8-2 4,-11 5 1,-3 7 0,-7 12 2,-4 20 0,-6 7 2,0 11-3,0 0-2,0 0-4,0 45-2,0 17 6,-20 27 5,1 3-5,-1 9 4,-5 0-1,2 4-1,2-14 1,3-8-1,1-10-4,6-14 2,8-22-5,3-13-2,0-17-8,0-7-17,0 0-94,27-4-39</inkml:trace>
  <inkml:trace contextRef="#ctx0" brushRef="#br0" timeOffset="56">8203 4294 203,'0'0'173,"0"0"-169,0 5-1,-15 47 8,-15 17-5,-3 7-6,10-3 8,13-9-3,2-5 2,8-16-2,0-2-5,0-23-2,12-4 2,4-14 0,4 0 0,6 0 9,4-24 3,4-15-10,-4-11 0,-4 4-2,-3-5 0,-6-2 2,-6 10-2,-11-1 0,0 12-2,0 10-5,-17 1-5,-12 5-6,-11 7-24,2 1-36,9 4-29,4-5-77</inkml:trace>
  <inkml:trace contextRef="#ctx0" brushRef="#br0" timeOffset="57">8598 4657 243,'-6'0'148,"6"0"-147,-3-5 7,3 5 19,0 0-27,0 16-20,0 32 20,-10 17 1,-3 0-1,2 1 0,-2-6-6,6-15-20,4-12-69,3-17-80</inkml:trace>
  <inkml:trace contextRef="#ctx0" brushRef="#br0" timeOffset="58">9166 4273 269,'0'-7'94,"0"7"-90,0 0 10,0 0 4,0 0-18,0 0-7,-16 0 7,-5 0 1,-1 0 2,4 0 9,9 0 12,1 0-3,8 0-4,0 0-7,0 0-3,0 0-1,4-12-6,17-13 2,2 6-5,4 11 3,-5 5 0,2 3 1,-7 0-1,0 11-1,-11 33-2,-6 1 0,0 7 2,0-5-3,-34 2 2,-9-9 2,-3-6 0,-4-8 2,-1-1 0,18-10 0,13-8-2,6-7 0,14 0 5,0 0-3,0 0 3,0 0-4,0 0-1,14 4 0,12 7 2,14 11-1,14 4 1,13 9-2,3 0-1,3-5-4,1-1-13,-14-4-35,-10-9-90</inkml:trace>
  <inkml:trace contextRef="#ctx0" brushRef="#br0" timeOffset="59">10171 3377 377,'0'-6'15,"0"-2"-5,0 8-10,-2 35 0,-24 59-13,-6 43 13,-6 41 8,-2 14-1,5 11 8,1-19 3,14-20-7,16-22-11,4-29-2,15-24-6,31-30-12,10-22-15,1-22-97,9-15-55</inkml:trace>
  <inkml:trace contextRef="#ctx0" brushRef="#br0" timeOffset="60">10527 4079 16,'-6'0'211,"6"0"-184,0 0 7,0-3 32,21-19-60,19 1-5,6-1 5,12-2 6,4-3-7,1-1-5,-4 2-1,5 0-10,-11 12-23,0-4-81,-10 4-90</inkml:trace>
  <inkml:trace contextRef="#ctx0" brushRef="#br0" timeOffset="61">10614 4180 271,'-3'-3'68,"3"-2"-63,0-13 60,0-1-34,20-13-31,14-6 0,9-1 0,-3-6 3,-1-7 1,-9 0 3,-9 0-1,-12-1 3,-9 5 2,0 12 1,0 4-3,0 13-3,0 11-1,0 8-3,0 0-1,0 0-1,-12 19-7,-12 33 7,0 20 0,0 11 1,15-6-1,9-6 1,0-4 0,6-15-1,18-9-7,3-13 4,0-12-1,5-5-7,-1-13-11,-1 0-19,-4 0-28,-6-9-52,-3-13-48</inkml:trace>
  <inkml:trace contextRef="#ctx0" brushRef="#br0" timeOffset="62">11008 3466 238,'0'0'34,"26"0"-15,20 12-19,21 35 28,10 20-17,11 29 5,1 20 5,-9 16-9,-16 11 5,-27 7 0,-37-2-8,-11 3-9,-69-14 1,-30-12 1,0-15-2,3-24-12,15-16-8,7-20-60,11-33-192</inkml:trace>
  <inkml:trace contextRef="#ctx0" brushRef="#br0" timeOffset="63">12475 4383 244,'-19'8'128,"6"-5"-119,2-3 39,11 0 2,0 0-38,0 0-11,11 0 7,32 0 4,21 0-2,19-14-9,4-4 1,-4-1-2,-3 4-5,-3-3 0,-7 5-10,-7-1-30,-14 4-6,-11-1-28,-18 3-2,-9-3-16,-11 6-24</inkml:trace>
  <inkml:trace contextRef="#ctx0" brushRef="#br0" timeOffset="64">12853 4030 149,'-10'-5'93,"10"5"-61,0 0 27,0 0-19,0 0-35,0 33-4,0 25 4,10 31 7,-1 8 2,-1 11 1,-5-1 1,-3-2-9,0-11-7,0-5-2,0-15-6,0-18-11,7-16-67,7-21-100</inkml:trace>
  <inkml:trace contextRef="#ctx0" brushRef="#br0" timeOffset="65">13755 3984 92,'6'-24'292,"-6"24"-280,2 0-4,9 0 4,2 17-12,7 24 0,11 14 5,6-12-4,1-4 2,6-10-2,-1-8-1,1-16 3,-4-5-3,3 0 9,5-5-6,-1-27 0,-1 2-1,-3-6-1,-2 2 2,-1 4 2,-17 5 6,-6 10-2,-11 7 1,-6 8-2,0 0-5,0 0-3,0 35 0,-31 30 0,-18 32 6,-12 8 1,-2 5-5,0-3-1,4-9-1,7-9 0,12-9-2,14-19-4,9-20-8,11-14-18,6-14-39,0-13-75,20 0-65</inkml:trace>
  <inkml:trace contextRef="#ctx0" brushRef="#br0" timeOffset="66">14606 4483 311,'0'-3'123,"0"3"-121,0 0 17,0 0-5,0 48-13,-11 15-1,-12 11 10,2 2-4,9-9 10,1-8-3,5-16-7,-1-10-6,7-15-4,0-7-3,0-11-22,0 0-98</inkml:trace>
  <inkml:trace contextRef="#ctx0" brushRef="#br0" timeOffset="67">15319 3971 133,'-6'-11'65,"6"-2"-65,-5 2 30,5 4 17,0 7-28,0-4 10,-3 4 12,3 0-4,0 0-11,0 0-6,0 0-8,0 0-8,-3 0-4,0 11-5,-3 40-3,-11 22 8,0 22 2,0 11-1,5-9-1,1-5-3,4-9 3,-2-13 0,-1-16-1,3-24 1,0-12-1,7-12 1,0-6 1,0 0-1,0 0 0,14-38 0,20-4-8,4-10 6,5 6 1,2 9 1,-6 10-1,-1 8-2,-8 16-1,-6 3 1,-9 0 3,-4 0-4,-5 22-1,-6 18-1,0 8 1,0-2 5,-3 0 1,-24-3 0,-13-8 7,-10-5-5,-1-9 8,11-13-5,8-4-5,5-4 1,8 0 1,-2-25-3,5-12-4,-2 1-4,12 1 4,3 9-12,3 4-1,0 11-14,0 7-47,0 1-35</inkml:trace>
  <inkml:trace contextRef="#ctx0" brushRef="#br0" timeOffset="68">15750 4487 247,'0'-13'129,"0"5"-127,0 8 19,0 0 23,0 0-43,0 0-1,0 0 0,0 0-1,3 17-1,-3 28 2,3 9 12,-3 13 1,0 4-5,0-1-4,0-3 4,-9-12-1,2-8-3,2-16-2,5-13 0,0-2 0,0-11-2,0-5-2,0 0-2,0 0-6,0 0-20,0-21-33,12-10-93</inkml:trace>
  <inkml:trace contextRef="#ctx0" brushRef="#br0" timeOffset="69">16119 4821 254,'4'14'15,"-4"8"-4,4 18 7,-4 8 3,0 8-21,-11-4 1,-18-9-1,-1-8 0,6-11-11,8-3-55,9-7-92</inkml:trace>
  <inkml:trace contextRef="#ctx0" brushRef="#br0" timeOffset="70">16705 4350 244,'0'0'41,"0"0"-38,0 0 24,0 0-5,0 0-19,0 0 2,0 0 21,0 0 6,0 0-3,0 0-4,0 0-9,0 0-5,0 0-5,0 0-3,0 0 2,6 0 0,8 0 5,1 0-7,9 0-3,-5 0-1,2 0-2,-4 27-4,-3 13 5,-11 12-4,-3 0 2,0 3 1,-26-6-2,-17-1 4,-9-5 0,0-6-1,1-6 2,12-13 0,7-4 3,16-14-3,10 0 0,6 0 3,0 0 1,0 0 1,9-5-5,22-16-7,6 7 6,6 0 1,0 14 1,2 0-1,4 0 0,4 19-1,3 16 0,8 3-11,-3 2-31,-18-10-84,-3-11-136</inkml:trace>
  <inkml:trace contextRef="#ctx0" brushRef="#br0" timeOffset="71">17985 3861 322,'-15'0'0,"-20"6"-14,-8 63 14,-14 34 10,-9 23-8,2 15 15,8 11 3,13-1 2,20-7 1,15-14-15,8-19-8,11-18-3,29-22-11,3-17-54,13-25-144</inkml:trace>
  <inkml:trace contextRef="#ctx0" brushRef="#br0" timeOffset="72">18204 4687 6,'26'-56'206,"9"4"-187,6-10-16,10-8 81,-1-13-30,6-12-41,0-9 3,-5-3 2,-8 12-14,-12 20 10,-12 23-13,-13 23 6,-6 16 1,0 7 1,0 6-9,0 0 0,-3 37-10,-26 26 10,-8 30 1,7 5 3,13 0-3,17-2 0,0-14-2,6-9-1,32-14-4,5-7-4,-3-15-11,-4-15-37,-2-14-66,-8-8-69</inkml:trace>
  <inkml:trace contextRef="#ctx0" brushRef="#br0" timeOffset="73">18239 4355 254,'0'-9'85,"0"-9"-60,8-8 49,35-1-62,16-6-12,18 4-3,3 3 2,0 7-1,-3-2-4,-4 6-21,-5 2-67,2 1-67</inkml:trace>
  <inkml:trace contextRef="#ctx0" brushRef="#br0" timeOffset="74">18866 3530 241,'17'0'51,"40"7"-46,21 51 22,12 31 4,6 31-21,-2 23 3,-15 10 11,-19 8-8,-29-2 10,-31 0-15,-40 7-9,-69-6-2,-59 1 0,-34-8-14,-23-5-70,-23-19-162</inkml:trace>
  <inkml:trace contextRef="#ctx0" brushRef="#br0" timeOffset="75">10071 7659 284,'-3'19'108,"3"-19"-106,0 0 6,29 0 27,38 0-19,31-11-13,17-16-3,6-13 1,-5 6-1,-1 3 0,-12 4-5,-14 8-8,-13-2-7,-19 8-15,-23 2-60,-18 4-23</inkml:trace>
  <inkml:trace contextRef="#ctx0" brushRef="#br0" timeOffset="76">10591 7156 212,'-30'-19'63,"17"9"-54,13 10 39,0 0-5,0 3-35,0 50-7,3 27 22,13 31-4,-4 13-7,-9 8-4,0-3-2,-3-19-5,0-8-1,3-19-5,8-20-5,1-14-24,-1-18-66,12-25-85</inkml:trace>
  <inkml:trace contextRef="#ctx0" brushRef="#br0" timeOffset="77">11331 6986 258,'0'-8'26,"0"-2"-19,0-1 11,0 6 8,0 5-24,0 0-2,0 0 12,0-3 10,0 3 3,0 0-3,0 0-2,0 0-2,0 0-7,0 0-1,0 0-3,0 0-7,0 0 0,0 35-6,10 13 6,17 17 11,3-3-10,7-6 0,-2-8-1,9-7-1,-3-11 0,2-19 0,-3-8 0,-3-3-2,0 0 2,-4-14 1,-2-27 2,-9-2-2,-6-10 2,-2 5-2,-7-7 3,1 9 0,-8 12-3,2 10 3,-2 12 0,0 12-2,0 0 1,0 6-2,0 48-2,-17 20 2,-6 18 2,0 3-1,-1-2-1,5-11-1,1-4-2,9-8-8,-4-16-19,13-14-39,0-15-51,0-17-114</inkml:trace>
  <inkml:trace contextRef="#ctx0" brushRef="#br0" timeOffset="78">12062 7622 278,'0'-3'98,"0"-10"-97,0-3 25,0 4 24,0-9-50,6-3 1,17-1-1,9 3 5,-3 6 3,-2 9 2,-8 7-4,-5 0-4,-7 14-2,-7 28-2,0 9 2,0 9 1,-16 10-1,-18-3 3,-12 3-3,-15-7 0,0-8 0,6-6 3,11-17 2,25-18-3,11-10-2,8-4 3,0 0-1,27 0-2,26-18 14,17-22-12,7 5-2,0 5 0,-3 2-5,-4 7-11,-8 5-21,-1 8-69</inkml:trace>
  <inkml:trace contextRef="#ctx0" brushRef="#br0" timeOffset="79">13020 6855 45,'0'-22'49,"-3"9"-20,3 5 7,0-6 6,0 3-21,0 6 1,0-6 3,0 6 9,0 2 2,0 3-4,0 0-7,0 0-5,0 0-11,0 0-9,0 35-3,0 22 3,0 13 0,7 19 1,5-3 1,-2 3-1,-3-7 0,-4-11-2,2-9 1,-5-22 0,0-10-1,0-15-1,0-11 2,0-4 2,3 0-1,0 0 2,3-16-3,8-24 0,3-5 0,6-11 0,0 0 0,4 5 0,2 11-2,-1 7 0,2 11-7,-1 9 9,-1 11 0,-2 2 1,1 0-1,-8 7-5,-4 23-2,-3 10 7,-5 2 0,-7 0 0,0 1 0,0 5 3,-16-12-2,-18-6 0,1-5 0,-1-13 1,2 0 2,3-12-2,7 0 2,1 0-2,5-16-2,3-10-2,4-6-3,-3 5-2,6 5-4,-2 4-18,3 7-32,2-3-22,3 14-8,0 0-40</inkml:trace>
  <inkml:trace contextRef="#ctx0" brushRef="#br0" timeOffset="80">13807 7374 231,'-23'0'14,"7"0"-8,9-7 20,7-8 15,0-1-41,0-5 7,0 5 7,26-3-11,4 10 8,8 1-4,-6 8-4,2 0-2,-4 0-1,-7 23-9,-6 21 1,-3 5 8,-11 9 0,-3 3 0,0-2 1,-14-2-1,-23-4 4,-7-10-1,-5-10 3,5-6-6,8-8 7,7-12-6,2-1 6,10-6-4,6 0 3,11 0 1,0 0 2,0 0-3,0 0 5,0 0-7,8 0 0,12 0-1,3 0-2,3 0 1,1 0-2,4 0-1,1 3 1,3 21-2,0 0-6,2 5-6,0-8-24,0 1-51,-1 0-53</inkml:trace>
  <inkml:trace contextRef="#ctx0" brushRef="#br0" timeOffset="81">14563 7624 270,'0'0'77,"0"30"-72,-15 23 6,-11 5 14,3 6-25,-5-5 0,12-7-12,2-12-16,5-6-35,5-12-40,4-11-79</inkml:trace>
  <inkml:trace contextRef="#ctx0" brushRef="#br0" timeOffset="82">14849 7355 153,'3'-13'82,"0"5"-80,0 4 17,-3 4 31,0-7-31,0 7-13,0 0 10,0 0 10,0-3-6,0-6 0,0 1 4,0-10-15,-3 2-6,3-3 2,0-2-4,0 7 1,0-5 0,0 3 4,3 0-4,17 4-1,12 0-1,-7 6 5,12 6-8,-1 0 6,-2 0-3,-8 0 0,-2 3-3,-11 27-4,-6 4 4,-7 10 1,0-3 2,-7 9-3,-30-7 3,-6 1 2,0-7-2,3-11 0,8-8 2,8-5-1,3-11 1,11 1-2,4-3 2,3 0 0,3 0-1,0 0 0,0 0 0,0 0-1,0 0-6,0 4-1,6 3 7,10 4 4,8 4-4,2 1 3,12 1-2,2 5-1,10 1-2,1-6-6,-5-1-6,-3-10-32,-2-1-73,-3-5-52</inkml:trace>
  <inkml:trace contextRef="#ctx0" brushRef="#br0" timeOffset="83">16110 6370 44,'0'-13'306,"0"13"-279,0 5-26,-2 65-1,-27 46 0,-6 45 6,-8 20-4,6 10 4,2-9 3,17-22 8,10-24-8,8-22-9,0-20 0,40-24-10,7-22-4,4-30-19,-2-9-46,9-9-35</inkml:trace>
  <inkml:trace contextRef="#ctx0" brushRef="#br0" timeOffset="84">16550 7032 50,'-15'0'192,"10"-2"-157,5 2-1,0-11 25,13 0-18,45-11-41,18-4-11,19 1 11,1-6-4,-2-5-11,-4 4-20,-15 8-44,-20-1-11,-18 1-35</inkml:trace>
  <inkml:trace contextRef="#ctx0" brushRef="#br0" timeOffset="85">17001 6417 207,'0'0'16,"0"0"-8,17 0 1,26 24-8,17 32 1,10 23 13,-6 19-5,-8 18-3,-18 16 2,-29 16-3,-9 8 3,-60 16-2,-63 0-7,-43 1-1,-25 2-40,-13-19-109</inkml:trace>
  <inkml:trace contextRef="#ctx0" brushRef="#br0" timeOffset="86">16593 7318 14,'0'-9'304,"0"-7"-265,0-6-33,14-8 28,10-14-34,-1-1 0,4-10 10,0-7 13,-4-5-3,0-11-7,-2 3-2,-5-4-5,-6 1 1,-10 11-6,0 18-1,0 21 3,0 16 3,0 12 0,0 0-6,0 6-4,-10 39-3,-9 26 7,-5 18 1,10 4-1,14-4-2,0-9 2,0-14-5,14-10 3,13-16-8,-4-13-5,4-5-4,-5-17-22,6-5-18,-9 0-25,-2 0-20</inkml:trace>
  <inkml:trace contextRef="#ctx0" brushRef="#br1" timeOffset="87">18409 6952 328,'27'16'51,"-7"-13"-51,-18-3 0,-2 0 0,18 4-22,10 0-84,4 1 20,12-3-44</inkml:trace>
  <inkml:trace contextRef="#ctx0" brushRef="#br1" timeOffset="88">19538 7002 385,'0'0'31,"0"0"-27,3 0-1,3 0-3,17 0-43,17 0-73,24 0-25</inkml:trace>
  <inkml:trace contextRef="#ctx0" brushRef="#br1" timeOffset="89">20205 7067 231,'3'0'57,"4"0"-57,15-3 0,16-5-16,22-7-181</inkml:trace>
  <inkml:trace contextRef="#ctx0" brushRef="#br1" timeOffset="90">21336 6524 152,'-56'-34'113,"3"16"-106,-1 18 11,1 0 2,-1 22-10,-7 37-4,-2 19 14,0 17-2,7 21-1,5 7 4,12 12 0,8 3-8,14-13-4,14-2-5,3-19-3,0-8 1,34-17-1,9-12-1,10-22 0,7-19 4,17-20 3,14-6-5,9-40 2,2-27 0,2-19-4,-3-11 0,-12-27 1,-2-11 4,-12-15 1,-16-4 0,-16 11-5,-23 23-1,-20 20-5,-10 23-3,-67 22-9,-33 15-8,-34 21-30,-9 16-63</inkml:trace>
  <inkml:trace contextRef="#ctx0" brushRef="#br1" timeOffset="91">21034 6925 181,'14'-9'48,"10"-3"-44,10-6 0,3 8 12,-1-2-8,1 12 2,-3 0 4,-7 0-4,-1 4-8,-9 25-2,-11 18 0,-6 6 1,0-5 0,-23 10 8,-24 0 0,-17-4 6,-8 2 1,-11-7-14,-2-6 19,12-14-9,17-12-9,22-11 8,24-6-5,10 0-2,0 0 7,0 0-3,4 0 4,18-11-7,13-1-5,4-1 0,4 8 1,8 5-1,-1 0 0,7 0 0,-1 5 0,4 23-1,-6-2-2,-11 3-2,-3-5-31,-7-9 20,-2-2-103,-7-10-97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5877-726 209,'-5'-11'151,"2"-6"-148,-1 5 20,4 8 20,0 4-34,0 0 10,0 0 7,0 0-23,0 0-1,0 0 1,0 0-1,0 4-2,0 18 3,0 12 1,0 10 6,20 5-3,5 15-2,6 7 8,11-1-10,4 7 3,4-4-5,-4-1 0,-1-2-2,-8 6 1,-2-5 0,-3-8 0,1-5 0,-5-12-1,0-11-3,-9-3 1,-3-16 1,-8-4-2,-2-6-5,-3-2 3,-3-2-18,0-2-28,0 0-64,0 0-45</inkml:trace>
  <inkml:trace contextRef="#ctx0" brushRef="#br0" timeOffset="1">5859 370 280,'-2'0'81,"2"-5"-75,0-1 40,0 0-46,18 6-3,1-2 3,5 2 12,11 0-3,6 2-5,-1 16 1,5 6-5,-10-6 3,-1 6-3,-4-4 3,-7-5-1,-8-4 2,-10-9-3,-1-2 0,-4 0 2,0 0 8,0 0 14,9-2 3,3-28-18,8-10-7,3-2-3,3-10 3,6-10-3,3-1 0,-2 10-2,-5 8-2,-5 21-2,-10 12-3,-1 6-15,-1 6-29,4 0-88,-3 0-99</inkml:trace>
  <inkml:trace contextRef="#ctx0" brushRef="#br0" timeOffset="2">6660 422 224,'0'0'121,"0"0"-103,0 0 49,0 0-42,0 0-23,0 0-2,0 19 0,0 7-2,11 8 2,4-1 1,3-5 0,3-8-2,-4-8-1,1 0 1,-1-12 0,3 0 2,6 0 14,2-12-13,0-11-2,-1-5 6,-4-7-6,-3 0 0,-2-3 7,-6 7-6,-7 9 0,-2 11 4,-3 5-4,0 6-1,0 0-1,0 17-6,-5 28 5,-23 11 2,0 7 6,2-6-6,9-4-1,4-4-1,4-1-7,9-5-32,-3-12-112,3-13-71</inkml:trace>
  <inkml:trace contextRef="#ctx0" brushRef="#br0" timeOffset="3">7131 571 340,'0'-15'54,"8"-7"-47,22 2 28,8 7-35,3-1 3,-1 12 5,1 2-3,-6 0-2,-2 2-3,-11 28 0,-6 11 0,-14 7 0,-2 4 1,0 4 3,-26-3 1,-4-7-3,2-3 6,8-15-6,8-9 5,12-15-5,0-4 0,18 0 13,45-24 4,33-14 5,28-7-16,4 3-8,-2 4 0,-12 8-1,-15 6-13,-23 18-21,-30 2-150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-229-54 165,'-9'-16'134,"9"2"-120,0 5 50,0 0-28,0 8-33,7 1-3,13 0 6,3 0 7,10 28-13,-2 8 1,1 6 6,-1 9-3,-6 1-4,-2 6-1,-5-11 1,0-5 0,-6-10 0,-5-8 0,3-10 1,-4-10-1,-4-4 6,8 0-4,1-15 17,6-29 5,6-13-24,10-6 13,-3 3-13,5 2 0,3 11-7,-5 12 3,-3 12-11,-4 14-21,-11 9-52,-10 0-196</inkml:trace>
  <inkml:trace contextRef="#ctx0" brushRef="#br0" timeOffset="1">145-654 169,'0'-14'56,"0"2"-10,0 6 27,0 5-40,0 1-2,-3 0 7,3 0-17,0 0-8,0 5-10,0 35-3,-6 15 0,1 18 10,-7 11 1,3 3-3,-3-3-7,1-1-1,1-10 5,3-9-5,0-5 3,4-11-3,1-10-1,2-6-3,0-14 2,0-8-10,0-4-1,0-6-12,0 0-28,-6 0-54,-9 0-145</inkml:trace>
  <inkml:trace contextRef="#ctx0" brushRef="#br0" timeOffset="2">-180 1076 290,'0'-6'0,"0"-1"-19,21 7 12,5 0 7,0 0 0,-3 0 3,-5 24-2,-3 10-1,-13 4 7,-2 7-7,0 3 2,-7-4 4,-16-3-4,-2-10 5,7-16 0,11-1 5,1-11 3,6-3-15,0 0 34,0 0-8,2-29-12,27-12-14,7 0 4,1-6-5,1 8 3,-3 5 0,-12 6 3,-7 14 0,-7 8 4,-9 6 11,0 0-9,0 0-11,0 0-1,0 26 1,0 5 6,0 6 0,0-7-5,0-7-1,5-2-6,16-14-4,5-1-18,12-6-74,1 0-121</inkml:trace>
  <inkml:trace contextRef="#ctx0" brushRef="#br0" timeOffset="3">437 1210 248,'-11'35'127,"-11"9"-109,-4 9 37,9-12-33,15 4-18,2-6-4,0 2-14,5-2-25,7-8-213</inkml:trace>
  <inkml:trace contextRef="#ctx0" brushRef="#br1" timeOffset="4">-1623 2 260,'-3'-4'30,"3"4"2,0 0 24,0 0-49,0 0-4,0 0-2,0 0 1,17 13 4,11 6 4,5 5 2,3 2-5,2-2-4,7 4 0,-10 0-3,3-2 0,-10-1 2,-1 0-2,-4-8 0,-11-8 0,0-3 0,-7-6 0,2 0 5,-5 0 21,7-15-4,8-22-4,1-9-10,2-5-8,-5 1 0,-7 5-1,1 6 0,0 11-6,-2 9-5,-5 11-13,1 8-31,-3 0-75,0 0-114</inkml:trace>
  <inkml:trace contextRef="#ctx0" brushRef="#br1" timeOffset="5">-1462-559 52,'-5'0'108,"2"0"-44,-1-3-7,2 1-14,2 0-10,0 2-7,0 0-6,0 0-1,0 0-2,0 0-4,0 0 1,0 0-5,0 0-3,0 0 1,0 0-4,0 0 4,0 0-1,0 0 4,0-6 0,0 6-3,0-3 3,0 3-3,0 0-2,0 0 3,0 0-2,0 0-2,0 0 1,0 0-5,0 0 4,0 0-1,0-3-3,0 1 4,0 0-1,0-9-2,0 0-1,0 4-1,0 1 1,0-1 0,0 2 1,0-7-1,0-3-1,6 3-2,0 0 3,-4 2 0,1 2 0,-1-3 0,-2 6 1,0 3-1,0 2-1,0 0 1,0 0-1,0 0-5,0 0 4,0 0-6,7 21-1,-1 20 7,6 21 2,-2 8 2,6 10-2,1 3 1,-2-4 1,-4-8-2,2-6 1,-8-12-1,4-4 0,-4-5-1,1-6 1,-3-9 0,-3-7-3,0-13 0,0-5-3,0-2-2,0-2-11,4 0-6,-1 0-15,-3 0-17,0 0-89,0 0-93</inkml:trace>
  <inkml:trace contextRef="#ctx0" brushRef="#br1" timeOffset="6">-1663 678 224,'-4'-12'41,"2"7"-12,2-1 48,0 6-52,0 0-10,0 0-3,0 0-12,0 0-6,8 23 6,12-3 2,5 1-2,0-12 0,5-3-1,-4-6-6,0 0 6,3 0 1,1-13 17,2-15-14,-6-4-2,-5-5-1,-6 8 5,-7 8-5,-3 7 8,-5 5 1,0 9-4,0 0 0,0 0-5,0 0-5,0 20-3,0 15 8,-5 11 2,-13 8 1,8-6 1,-3-4-4,1-8 1,4-6 1,5-4-2,-1-8-2,4-7 2,0-4-3,0-7-10,0 0-14,4 0-62,10 0-41,10 0-68</inkml:trace>
  <inkml:trace contextRef="#ctx0" brushRef="#br1" timeOffset="7">-1128 761 112,'0'0'183,"0"0"-152,0 0-26,0 0-5,0 20 0,0 3 3,0 2 0,2-2-2,10-5 1,-3-7-2,3-5 0,-7-6 4,-2 0-1,3 0 4,3 0 14,6-10 6,-2-17-19,2 4-6,-6 0 4,0 0 1,-7 8-3,-2-1 5,0 8 0,0 6-2,0-4-2,0 6-5,-20 0 0,-3 0-4,-3 0-6,5 10-6,7 0-42,7-3-76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-3644 1272 299,'0'-18'14,"0"-4"7,20 3 0,11 2-7,-1 8-14,0 9 2,-5 0-2,-4 0-3,-3 19 2,-10 14 2,-4 16 1,-4-2 0,0-3 1,-4 2-3,-17-8 0,1-7 0,2-14 1,7-5 2,5-8 3,3-4 5,3 0-3,0 0 5,0-27-11,0-7 1,9-7-6,12 0 6,5 1 2,1 10 2,-4-2-5,0 11 1,-6 2 3,-5 9-4,-6 5 6,-3 5-7,-3 0 3,0 0-4,0 0-8,0 11 1,0 14 7,0 10 8,0-1-3,0-8-5,0-5 0,0-1-1,0-1-6,12-8 5,2 0-7,10-10-13,7-1-35,7 0-72,9 0-84</inkml:trace>
  <inkml:trace contextRef="#ctx0" brushRef="#br0" timeOffset="1">-2967 1261 25,'0'-7'310,"-14"7"-295,-2 0 0,-1 7 7,-3 24-15,4 9-4,6-4 5,7 2-5,3-4 2,0-5 1,18-9-5,10-9-1,8-10-1,4-1 1,-2 0 13,0-22-10,-8-10-2,-12-4 3,-11-4 3,-7 5-4,0 4 3,0 8-2,-19 7-4,-14 8-1,-5 8-10,-3 0-15,3 0-52,6 8-91</inkml:trace>
  <inkml:trace contextRef="#ctx0" brushRef="#br0" timeOffset="2">-2610-206 188,'-15'0'127,"3"-5"-127,1-12 10,8 13 44,3 4-40,0 0-14,0 0 0,0 0 1,0 0 6,0 0 1,0 0 2,0 0 0,0 0-5,0 0 0,0 0 1,0 0-5,0 0 3,0 0 1,0 0 2,0 0 0,0 0-3,0 3-3,0 8 0,0 14 1,0 12 2,0 5 1,0 18-1,3-2 3,-3 3-5,0 0-1,0-4 2,0-1 1,0-15-2,0-4-1,0-14-1,0-7 0,0-2-6,0-12 5,0 1-9,0-3-6,0 0-21,0 0-40,0-5-111</inkml:trace>
  <inkml:trace contextRef="#ctx0" brushRef="#br0" timeOffset="3">-2955 197 228,'-4'-6'71,"4"-2"-69,0 4 76,0 0-23,0 2-50,0 2-3,0 0 6,0 0-4,10 6-2,10 29 0,9 13 6,1 9-7,-2 5 2,-1-1 2,-4-4-5,-3-8 4,-4-9-3,-4-11 0,-4-11 2,-3-10 1,2-8-2,-2 0 6,10 0 6,8-23 4,16-17-4,4-12-11,4 0-3,-1 2 0,-1-1-4,-4 4-4,-1 8-11,-7 12-15,-13 17-38,-9 10-115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3303-4154 82,'-3'-18'44,"-3"8"-5,6 2 20,0 0-19,0 4-2,0 0-2,0 1-19,0 1 1,0 2 12,0 0-12,0 0-3,0 0 3,0 0-5,0 0-1,0 0-5,0 0-7,0 0 0,0 2-1,6 31 0,20 16 1,7 22 7,2 15 2,0 11-8,-3 5 0,3 5 0,-5-5 0,-4-12-1,0-4 1,-5-9-1,-1-15-2,-9-12 2,-4-18 0,-1-10 0,-6-15 0,2-2 1,1-1-1,-1-4 1,-2 0-3,0 0-5,0-20-43,0 5-50,0 4-74</inkml:trace>
  <inkml:trace contextRef="#ctx0" brushRef="#br0" timeOffset="1">3356-3025 244,'0'-14'48,"0"2"-32,0-4 56,9 4-63,10 2-2,6 0 4,-2 10-2,0 0-5,0 0-4,2 4 1,1 18-1,-1 10 0,2-7 1,-4-6 0,-8 0 1,3-9 0,-10-2 0,-3-6-2,2-2 1,-4 0 4,2 0 1,2 0 20,-1-23-10,1-9-8,3-12 3,-2-7-5,7-10 2,-3-3-7,6-3-1,-4 12 0,0 14 0,-4 17-3,-5 13 2,-2 11-10,3 0-16,0 6-45,0 25-23,-1 19-62</inkml:trace>
  <inkml:trace contextRef="#ctx0" brushRef="#br0" timeOffset="2">3736-2629 254,'0'0'38,"0"0"-26,0 6 8,0 4-5,15 12-14,8 1 11,-3 5-7,3 1 1,-3-5-4,-5-8 3,-2 0-5,-3-12 3,-1-1 4,0-3 2,0 0 5,6 0 12,6-25-16,4-10-3,-2-2-6,-2-5 0,-4 6 4,-1-2-4,-4 10 4,-5 9 2,-4 11 0,-3 6-1,0 2-6,0 0-4,0 16-7,0 18 11,0 15 3,0 2-2,-3-1 5,-4-11-5,4-5-1,3-2 0,0-14-7,0 1-5,0-9-19,0-2-52,0-6-81</inkml:trace>
  <inkml:trace contextRef="#ctx0" brushRef="#br0" timeOffset="3">4241-2605 9,'0'-4'229,"0"4"-206,0 0-15,0 0-2,0 27 9,9 10 13,-3 2 7,0 2-5,6-3-10,-7 1-11,8-9 8,-6-12-7,-1-2-9,0-11 5,-6-2-6,0-3 0,3 0 0,-3 0-2,0 0-7,0-3-25,0-24-207</inkml:trace>
  <inkml:trace contextRef="#ctx0" brushRef="#br1" timeOffset="4">6266-3346 274,'0'-16'65,"0"3"-62,0 8 51,20-4-40,13 9-13,2 0 8,-1 9-7,2 25-2,-5 5 0,-5 8 4,-5-2-1,-6 0-2,-5-11-1,-5-8 0,-3-11 1,-2-12-1,0-3 6,0 0 7,0 0 20,5-16 1,8-23-12,2-13-22,8-9-2,10 3 2,-1 8-2,2 13-7,-4 11-7,-5 14-13,-4 12-25,-6 0-32,-6 26-96</inkml:trace>
  <inkml:trace contextRef="#ctx0" brushRef="#br1" timeOffset="5">6534-4161 189,'0'-26'34,"0"-3"14,0 10 25,0 11-26,0 3-31,0 3 8,0 2 0,0 0-9,0 0-1,0 0-12,0 34 1,0 19 1,0 12 0,0 15 3,0 13-3,0-1-1,0 5 1,0-5-4,0-6 1,0-10-1,0-14 0,0-13 0,0-11 0,5-12 0,2-14 0,-3-6-1,-4-6-1,2 0-2,3 0-5,2-2-13,-2-21-48,4-2-121</inkml:trace>
  <inkml:trace contextRef="#ctx0" brushRef="#br1" timeOffset="6">6643-2632 316,'0'0'75,"0"-7"-72,0-10 29,23 8-32,13-2 3,1 2 3,1 9-3,-5 0-3,-10 0-2,-9 29 2,-8 8-2,-6 3-1,0 8 3,-23 0 4,-15-2-3,-3-9 1,9-12-1,9-8 0,13-12 5,10-5-4,0 0 2,0 0 1,0 0-5,0-16-3,16-8 3,-4 4 1,-2-4 0,5 3 1,-5 0-2,3 1 0,-1 6 0,0-4 0,2 0 0,1 1 0,-2-4 2,1-1 0,0-1-1,-2-1-1,0 4 1,-4-4 1,4 3-1,-1 3 0,-1 4-1,0 5 0,-3-1-1,-7 9 0,3 1 1,-3 0 0,0 0-1,0 5-6,0 24 7,-10 10 7,0 4-4,-5-7 3,5-4-5,10-6 0,0-8-1,0-4-1,0-8-6,12 1-5,14-7-5,9 0-35,4 0-95</inkml:trace>
  <inkml:trace contextRef="#ctx0" brushRef="#br1" timeOffset="7">7148-2531 169,'0'0'100,"0"0"-100,0 0 23,0 0 1,0 0-23,5 0 6,5 0 29,1 0-12,-2 0-5,0 0-3,0 0-5,-3 0-5,6 0-4,-4 2 5,4 12-5,-4 1 0,-2 6-1,-3 7-1,-3 12 15,0 2-5,0 6-1,-6 3 0,-19 0-1,-5-3-2,12-21-2,10-5-3,8-14 3,0-8-3,50 0 5,22-23 15,25-14-21,17-11-4,8 4-19,-3 4-68,-22-1-242</inkml:trace>
  <inkml:trace contextRef="#ctx0" brushRef="#br1" timeOffset="8">-223-526 212,'20'-30'16,"10"7"-11,4 4 20,5 14-14,5 5-6,4 0-1,3 13-4,-14 26 0,-7 7 0,-15 2 3,-15 1-1,0 1 4,-12-6 13,-31-4-5,-8-1 4,2-12-1,0-6-6,10-14-7,10-7 4,8 0 0,9 0-4,4-9-4,5-15-8,3-3-16,0 6-26,3 0-66</inkml:trace>
  <inkml:trace contextRef="#ctx0" brushRef="#br1" timeOffset="9">-173-288 268,'20'-33'103,"-6"-7"-101,-14 7 32,0 0 8,7 12-29,-5 12 13,-2 5-3,3 2-16,-3 2-1,0 0-6,0 0 0,0 10-3,0 32-10,0 21 13,0 19 8,-12 4-8,-9-8 2,4-11 2,8-20-4,4-7-1,3-21-8,2-11-5,0-8-38,0 0-45,0-14-35</inkml:trace>
  <inkml:trace contextRef="#ctx0" brushRef="#br1" timeOffset="10">353-435 283,'0'0'26,"0"0"-22,0 11-6,0 20 4,0 10 3,0 6 11,0-3 0,0-7-7,0-7-4,8-11-4,1-5-1,2-12 4,1-2 0,6 0 1,2 0 6,7-12-1,-8-6 1,-1-5-4,-1 4-2,-4 3 3,-8 5-4,1 3-2,-2 4-1,-4 0 0,0 4-1,0 0-3,0 0-2,2 8-5,4 11 2,6 9 8,6 2 0,2-12 0,6 0 0,4-11-5,1-2 0,1-5-4,4 0-13,-4-23-21,-1-7-29,-4-7-24,-1 2-4</inkml:trace>
  <inkml:trace contextRef="#ctx0" brushRef="#br1" timeOffset="11">970-590 52,'2'-31'72,"1"8"2,-3 9 2,0 3-10,0 9-4,0 2-15,0 0-28,0 0-17,0 24-2,0 25-4,0 23 4,0 13 9,-10 4-4,8-3 1,-1-4-5,3-11-1,0-8-3,0-9-1,0-11 0,12-11-6,-1-18-11,-1-7-38,-3-7-51,-4 0-71</inkml:trace>
  <inkml:trace contextRef="#ctx0" brushRef="#br1" timeOffset="12">904-243 220,'0'-7'141,"0"3"-126,0 2 20,36-8-28,22-6-3,15-2-4,11 2-3,4 2-32,-2 7-67,-5 5-91</inkml:trace>
  <inkml:trace contextRef="#ctx0" brushRef="#br1" timeOffset="13">2105-424 216,'-3'-17'67,"1"8"-60,2-4 52,0 1-22,20 0-30,23 2-7,8 4 0,-6 4 0,1 2-2,-8 0 2,-3 0-2,-7 0-2,-7 0 3,-7 0 1,-5 0 4,-2-16 2,-2-10 0,-3-4 4,1-4-1,1-5-1,5 4 8,-2-3-11,8 6 4,0 8-7,-3 6-2,-4 12 0,2 6-1,-2 0-5,-3 46 1,2 11 4,-7 20-1,0 7-1,-7-6 6,-10-7-1,3-14-2,2-12-1,6-15 1,4-15 0,2-12 0,0-3 2,0 0 8,0-21 0,18-10-10,5 2 1,0 2-2,-3 10 1,-2 2 0,-1 8 0,4 1-2,9 2 1,7-7 1,4-2-1,2-3 1,-2-4-1,-3-7 1,0-3-2,-8 0 2,-7-5 0,-11-4 0,-9 2 3,-3-3-3,0 12-1,0 15 1,0 4-3,-5 9-6,-20 16 6,-3 35 3,-10 16 6,5 6 0,15 2-2,18-9 2,0-14-5,56-18 2,32-11-6,17-20 2,15-3-191</inkml:trace>
  <inkml:trace contextRef="#ctx0" brushRef="#br1" timeOffset="14">2318-826 393,'-3'-7'27,"0"7"-18,3 0 11,0 2-20,-5 43-1,-1 21 1,-3 17 9,4 3-7,2-4-2,3-3 0,0-8-1,0-10-3,0-11-9,0-6-29,-4-15-73,-4-14-99</inkml:trace>
  <inkml:trace contextRef="#ctx0" brushRef="#br1" timeOffset="15">4516-544 303,'0'-12'46,"3"-11"-41,28-7 25,17 7-21,25 2-6,-20 21 1,-4 0-2,-9 0-2,-5 42 0,-17 2-2,-11 18 2,-7 1 0,-7-1 1,-36-1 1,-7-12 2,1-8-3,1-14 7,15-14-6,16-8-1,15-5 1,2 0 8,0-22 5,2-22-15,28-15 0,11 3 0,6-16 3,6-1 2,1 4-3,6 1-2,-9 12 0,-6 11 1,-17 17 1,-7 7 3,-12 13 0,-9 8 2,0 0-7,0 14-1,-20 32-1,-18 21 2,-7 6 4,8 0 4,13-12-8,18-11 0,6-9-1,9-9 0,36-11-7,6-8 7,17-10-18,2-3-35,4 0-83</inkml:trace>
  <inkml:trace contextRef="#ctx0" brushRef="#br1" timeOffset="16">5521-279 204,'-38'36'36,"-6"5"-1,0 0-6,9-4-25,11-8-4,13-6-6,11-7-14,0-8-33,9-8-170</inkml:trace>
  <inkml:trace contextRef="#ctx0" brushRef="#br1" timeOffset="17">5813-800 234,'4'-10'135,"-4"10"-127,0 2-7,0 36 1,0 12-2,5 1 11,12 7-11,13-18 1,8-8 3,0-10-4,8-10 0,-5-12 1,-4 0 1,-1-16 3,-6-19-5,-2-1 0,-3 0 1,-5 1 1,-7 9 3,-3 11 0,-8 11 1,-2 4 3,0 4-9,0 37-5,0 17 5,0 9 13,-17 10-8,-9-1-2,-4-5-3,7-7 0,9-12-4,3-6-14,1-14-69,8-11-169</inkml:trace>
  <inkml:trace contextRef="#ctx0" brushRef="#br1" timeOffset="18">7464-898 386,'0'-18'34,"0"18"-33,0 0 27,8 0-28,16 28-1,8 21 1,3 11 5,6 15-5,-4-8 3,-4-7-3,-5-7 1,-6-13 1,-12-13-2,-1-12 1,-9-14 1,4-1 4,-2 0 19,10-1 5,5-41-3,7-13-27,5-11 1,0-14 2,4-1-1,-5 2-2,2 8 0,-7 22-1,-8 19-4,-7 16-1,-5 10-10,-1 4-25,5 0-33,4 0-68,4 27-25</inkml:trace>
  <inkml:trace contextRef="#ctx0" brushRef="#br1" timeOffset="19">8418-918 70,'6'-11'148,"-6"11"-117,0 0 21,0 0-27,-25 16-14,-26 29 12,-10 11-3,-4 4-8,16 4-2,17-4-3,14-11-6,13-12-2,5-12 0,0-9 0,0-6 1,20-10 4,12 0 8,3-6-5,2-23-2,1-13-2,-3-6-1,-2-5 4,-1 7-2,-8 0 1,-6 16-1,-8 11 6,-3 14-1,-1 5-7,-6 0-2,0 10-6,0 29-4,5 12 10,4 4 2,6-6-2,6-6-4,-1-4-10,3-15-17,-3-9-66,-2-9-65</inkml:trace>
  <inkml:trace contextRef="#ctx0" brushRef="#br1" timeOffset="20">8793-1119 284,'8'-20'36,"-8"13"-26,2 7 63,-2 0-58,0 18-15,6 32 0,1 19 22,-4 17-2,-3-2-5,0 3-6,0-6-9,0-8-3,0-7 0,0-13-8,0-16-10,0-13-42,0-12-77</inkml:trace>
  <inkml:trace contextRef="#ctx0" brushRef="#br1" timeOffset="21">9145-891 242,'10'-19'34,"-8"13"18,1 4-3,-3 2-33,0 0-2,3 8-14,3 26 1,0 11 8,2 2-5,-1 1 1,1-15-2,4-4-1,-4-10-2,2-14 3,1-5-3,1 0 1,9 0 8,4-24 0,4-6-9,-3-14 1,-4 6 0,-2-7 0,-6 11 0,1 5 0,0 7-1,-3 15 0,-4-2-1,4 9-1,2 0 1,1 19-5,3 15 5,-1 6 1,4-9 0,-1-3 1,4-11-1,2-6 2,2-11-2,2 0 2,5 0-2,0-27 1,7-6-1,-2-11 0,-2-2-1,-6 0 1,-6-14 1,-5 9 0,-7 5 3,-8 12-2,-2 19 5,-4 11 0,0 4-7,0 13-7,-30 32 7,-2 17 8,0 5-3,12-6 1,16-7-4,4-8-2,17-15-5,34-13 0,17-6-18,10-8-116</inkml:trace>
  <inkml:trace contextRef="#ctx0" brushRef="#br1" timeOffset="22">10948-685 360,'0'0'26,"0"0"22,29 0-4,24 0-34,18 0-2,8-4-5,-1-7-3,-5 3 0,-9-4 0,-11 1-1,-15-3-7,-15 2-17,-14-7-11,-9 4-18,0-9-32,-14-3-35,-25 1 106,-4 0 15,-1-3 3,3-2 13,5 3 17,11 11 3,4 3 12,9 7 11,12 7-19,0 0-23,0 0-17,0 0-1,0 7 1,18 17 9,11 3 7,10-4-10,1-4-4,0-9 6,2-5-7,-10-2 8,-6 1-1,-2 0-5,-13 4 5,-2 10-5,-3 12 0,-6 18 5,0 11-4,-8 12 24,-34-1-18,-22 6 0,-17 3-10,-19 8-2,-8-2-21,-23-9-107</inkml:trace>
  <inkml:trace contextRef="#ctx0" brushRef="#br1" timeOffset="23">-100 1568 341,'-14'1'98,"1"-1"-91,8 0 28,5 0 6,0-5-26,0-10-2,20-10 3,18-3-14,6-1-1,8 6 0,-1 11-1,-6 12 0,0 0-2,-11 28-7,-4 34-1,-13 19 5,-17 14 3,0-3 0,-17-5 1,-18-19-1,2-13 2,7-18-1,8-21 1,13-9 0,3-7 0,2 0 4,0-20 1,0-27-5,0-20-2,28-9 1,12 1 0,11-8-2,5 5 3,-4 6 0,1 12 0,-10 10 3,-10 14-2,-13 10 0,-11 18 2,-9 8-3,0 0-2,0 9-6,-23 40 1,-19 23 7,-7 13 4,-4 4-3,15-10 2,15-15-3,17-20 0,6-13-2,0-8 0,36-13-2,15-10-2,17 0-13,7 0-19,9-4-36,-3-6-91</inkml:trace>
  <inkml:trace contextRef="#ctx0" brushRef="#br1" timeOffset="24">1233 908 335,'-10'-18'38,"-2"8"-32,9 10 32,-5 0-38,-5 53-13,-6 33 13,-5 32 7,4 18-1,8-5-3,9-8 6,3-6-6,0-22-3,17-10 0,19-18-2,10-16 1,7-10-9,8-18-21,-3-15-67,1-4-34</inkml:trace>
  <inkml:trace contextRef="#ctx0" brushRef="#br1" timeOffset="25">1630 1614 63,'-4'0'168,"4"0"-134,0-18 53,21-3-54,23-5-27,14-6 3,15 1 0,11-5-8,4 2 0,0 3-1,-4-1-1,-10 7-21,-16 4-9,-20 5-71,-20 7-28</inkml:trace>
  <inkml:trace contextRef="#ctx0" brushRef="#br1" timeOffset="26">1720 1679 311,'0'0'83,"0"0"-74,0-23 40,14-16-49,21-10 3,3-9-3,-2 5 3,-11-8-1,-8 4 7,-4-2-2,-8 1 2,-5 1 4,0 12-8,0 6-4,-2 15 2,-4 13 4,-4 9 1,8 2-8,-13 0 0,-1 39-5,-9 21 5,2 19 0,3 9 0,14-5 0,6-3-1,0-13 1,14-11-3,19-12-2,4-18-7,7-13 2,-5-10-21,-1-3-13,-7 0-37,-3-16-50</inkml:trace>
  <inkml:trace contextRef="#ctx0" brushRef="#br1" timeOffset="27">2161 1007 253,'0'0'14,"23"5"-12,12 32 9,12 19-1,5 14 5,1 14 11,-9 8 6,-9 5-16,-11 7-1,-18 0-7,-6-1-3,0-9-5,-23-10 0,-1-21-2,0-13-2,13-24-14,9-13-28,2-13-73</inkml:trace>
  <inkml:trace contextRef="#ctx0" brushRef="#br0" timeOffset="28">-1454 2164 9,'-26'-16'70,"3"-2"-63,6 5 9,2-4 12,7 5-3,4-10-22,1 6 4,3 6 1,-3-5 2,1 4 5,2-3 10,-4 7-5,2 4-9,-2 0 0,4 3 21,0 0-11,0 0 1,-3 0 7,3 0-5,0 0 0,0 0-5,0 0-3,0 0-5,0 0-4,0 0-2,0 0-3,25 0 0,18 0 19,12 0-5,4 0-6,-1-7-1,-7-5-9,-11 8-1,0 1 0,-5-3-6,4 0 2,-1-1-6,-6 0-7,-8 2-36,-10 1-35,-5 4-48,-9 0-72</inkml:trace>
  <inkml:trace contextRef="#ctx0" brushRef="#br0" timeOffset="29">-1384 2253 203,'0'0'42,"0"0"11,0 0 17,13 0-39,25-11-20,14-12-8,18 0 2,12 0-1,0 2-1,-4 5-2,-5-1-1,-17 4-1,-9 1-4,-8 6-2,-13-6-3,-7 5-9,-6-2-34,-8-3-31,-5 1-25</inkml:trace>
  <inkml:trace contextRef="#ctx0" brushRef="#br0" timeOffset="30">-1038 1815 79,'-42'-14'86,"14"0"-29,11 9 10,7 4-14,7 1-10,3 0-24,0 0-19,0 0 0,9 9-7,23 25 7,12 3 5,10 3 0,0-4 1,5-5-1,-3-6-4,-5-7-1,-9-8 1,-10-3-1,-8-7 1,-11 0 0,-3 0-1,-8 0 1,-2 0 3,0 0-2,0 0 1,0 0-3,0 6 0,0 3-5,-12 12 1,-11 9 4,-9 16 12,-3-2-12,6-2 5,6-8-5,5-1 0,6-13-1,0-4-3,9-10-4,-3-2-14,6-4-12,-5 0-27,5-4-48</inkml:trace>
  <inkml:trace contextRef="#ctx0" brushRef="#br0" timeOffset="31">-971 1937 211,'-12'-16'27,"6"7"-4,3 0 58,1 1-40,2 8-16,0 0-10,0 0-15,0 0-1,7 24 1,11 15 3,0 9-2,-6-1-1,-6 6 0,-6 7 0,0-7-9,0 0-12,0-3-42,0-12-129</inkml:trace>
  <inkml:trace contextRef="#ctx0" brushRef="#br0" timeOffset="32">-936 2246 22,'-5'0'64,"5"0"-55,0 0 19,0 0-4,0 0-16,0 0-4,0 0 14,0 0 3,0 0-2,0 0-1,0 0 1,0 0-6,0 0-10,0 0-1,0 0-2,0 0 2,0 5-2,0 0 1,0 8 5,0-3 1,0 5-4,8-2 5,4 3 2,-4-3-10,4 1-3,-4-9 1,5-2-12,1-3 4,4 2-3,5-2-73</inkml:trace>
  <inkml:trace contextRef="#ctx0" brushRef="#br1" timeOffset="33">5114 1679 304,'4'-13'28,"4"-13"-28,15-16 23,7-10-15,3-2-2,0-4 1,-5 1 6,-5-6 6,-8-8-1,-8-1-8,-7-6 0,0 4 0,0 14 0,0 15-2,0 23-4,-5 13 4,0 9-3,-2 0-5,-1 3-1,-10 44-4,-2 20 5,-3 16 1,8 5 1,15-8-1,0-3-1,12-12 0,26-10-1,8-5-9,7-13-2,-3-10-18,1-17-43,-2-7-62,-12-3-93</inkml:trace>
  <inkml:trace contextRef="#ctx0" brushRef="#br1" timeOffset="34">5652 844 221,'0'-31'51,"0"6"-41,0 13 49,2 4-12,19 8-35,6 0-8,4 18-1,9 16-1,-7 8 2,3-10 1,-7-2 4,-8-14 1,-3-6 3,-8-10 0,12 0 8,4-14 2,12-26-8,12-12-12,-1-4-2,6 5-1,1 0-2,0 7-8,-4 12 1,1 11-8,-4 13-25,-2 8-33,-3 0-62,1 16-97</inkml:trace>
  <inkml:trace contextRef="#ctx0" brushRef="#br1" timeOffset="35">6485 1165 225,'-9'0'70,"6"0"-67,3 0 36,6 0-6,29-5-18,20-18-14,16-3 0,5-4-1,3 3 0,-6 1-3,-3-1-10,-11 7-23,-13 7-12,-11 7-10,-14-2-30,-12 8-53</inkml:trace>
  <inkml:trace contextRef="#ctx0" brushRef="#br1" timeOffset="36">6789 813 194,'0'-3'59,"0"-1"-42,0 4 35,0 14-35,0 39-11,0 24 22,0 7 3,0 0-9,6-3-12,2-7-10,-1-12 0,-2-4-9,4-5-16,0-3-55,-7-17-163</inkml:trace>
  <inkml:trace contextRef="#ctx0" brushRef="#br1" timeOffset="37">7790 516 280,'0'0'23,"-8"0"-20,-8-7 45,11 1-14,1 2-29,4 2 3,0 2 10,-3 0-2,-2 0-4,-10 0-7,-12 0-5,-23 21 0,-14 19 0,-9 9-2,5 7 2,18-7 0,16-1 0,17-4-2,10-10 2,7-6-2,0-4-1,38-15 3,17 0 4,21-4-2,7-4-2,1 3-2,-12 3 1,-7 4-1,-16 5 2,-16 2-1,-19 6 1,-9 1-6,-5 5 4,0 7-3,-35 2 5,-26-3 0,-9 4 1,-5-8 0,11-8-1,17-8 3,21-9 0,17-7-2,9 0 5,0-5-5,0-35 0,24-12-1,8-8 0,5-9 1,1-4 1,7 0-2,-3-3 0,-1 12-1,-6 5 0,-12 11-3,-5 16-27,-13 6-11,2 8-28,-4 18-17,-3 0-58</inkml:trace>
  <inkml:trace contextRef="#ctx0" brushRef="#br1" timeOffset="38">8085 920 217,'0'0'63,"0"0"-28,0-12 62,41-6-66,29-12-31,17-7 0,10 2 0,3 3 0,-4 4 0,-11 0-5,-9 7-11,-10-1-60,-13 12-56</inkml:trace>
  <inkml:trace contextRef="#ctx0" brushRef="#br1" timeOffset="39">8158 1199 191,'15'-13'108,"14"-20"-105,11-9 21,14-12 10,0-2-31,0 2 2,-11-3 3,-10-2-3,-16-4 5,-6 3 2,-6 4-5,-5 8-1,0 20 0,0 7-1,0 10 11,0 11-9,0 0-7,0 0 0,-18 11-3,-3 33 3,-8 18 2,6 10 2,5 8-3,13-1 0,5-12-2,0-7 1,19-12-5,16-8 1,2-8-7,5-11-7,-7-9-23,-3-9-21,-5-3-14,-4 0-29</inkml:trace>
  <inkml:trace contextRef="#ctx0" brushRef="#br1" timeOffset="40">3066 1444 367,'21'-18'34,"21"4"-31,13-5 22,12 3-24,8 4 0,1 3-1,-8 6 0,-12 3-10,-18 0-20,-15 0-52,-14 17-118</inkml:trace>
  <inkml:trace contextRef="#ctx0" brushRef="#br1" timeOffset="41">3245 1721 227,'0'0'83,"3"0"4,43-15-24,25-12-63,14-7 0,6 7-3,-5 11-17,-7 10-47,-17 6-133</inkml:trace>
  <inkml:trace contextRef="#ctx0" brushRef="#br1" timeOffset="42">4986 1457 177,'-6'0'70,"6"0"-62,0 0 46,15-11 16,28-15-70,19-4-1,4 2-2,6-4 1,-2 3 2,-4 3-5,-3 2-19,-12 6-49,-4 7-35,-12 4-55</inkml:trace>
  <inkml:trace contextRef="#ctx0" brushRef="#br1" timeOffset="43">4577 991 43,'0'-17'59,"0"5"-35,0-3 16,0 6-2,0 4-17,0 0 1,0 2 5,0 2 4,0-9-8,0 4-6,0-3-12,0 6 8,0 1 9,0 2-4,0 0 0,-2 0 1,-1 0-7,3 0-10,-9 5-2,-9 39 0,-5 14 0,-10 17 5,0-2-4,14-7 3,10-6-4,7-7 0,2-14 0,0-2-1,2-15 0,16-7-1,5-8-4,3-7 6,9 0 1,7-2 2,1-24 3,-4-4-5,-8 2 1,-10 5 0,-10-2-2,-4 4 5,-7 10-4,0 2 0,0 4 0,0 5 2,0 0-3,0 0-4,0 14-4,0 25 7,0 10 1,0 7 2,0 0-1,0-3-1,0-1 0,0-7 0,0-5-1,0-11 0,0-10-7,3-10-2,4-4-15,6-5-53,4 0-58</inkml:trace>
  <inkml:trace contextRef="#ctx0" brushRef="#br1" timeOffset="44">9380 871 312,'11'0'28,"38"-23"-11,17 4-17,9-6 0,4-1-12,0 4-14,-4-4-33,-3 5-30,-6 7-44</inkml:trace>
  <inkml:trace contextRef="#ctx0" brushRef="#br1" timeOffset="45">9800 451 285,'-11'-7'54,"1"2"-53,8 3 50,2 2-21,0 0-30,0 0 0,-3 2-3,-6 35 3,-9 24 11,1 17 7,0 12-5,5 2 2,-3 1-9,0-15-3,7-12-3,2-17-1,6-7-6,0-18-11,0-13-36,18-10-96,13-1-92</inkml:trace>
  <inkml:trace contextRef="#ctx0" brushRef="#br1" timeOffset="46">10283 368 348,'0'0'45,"0"0"-44,0 0 39,0 19-40,-16 20 0,-1 14 2,8 5 0,9-6-1,0-2-1,12-10 0,20-11 1,3-19-1,0-10 1,6 0-1,-3 0 2,0-16-2,-8-11 1,-4 4-1,-9-3 2,-5 4-1,-3 3 6,-4 10-1,2 2 3,-7 7 9,0 0-6,0 0-8,0 0-4,0 30-2,0 26 2,-21 19 17,-3 11 1,10-3-13,7-4-2,7-8-3,0-9-1,0-13-5,12-10-3,1-7-24,-8-12-69,-5-8-203</inkml:trace>
  <inkml:trace contextRef="#ctx0" brushRef="#br0" timeOffset="47">-1032 4026 381,'-9'0'29,"9"0"-21,0 0 34,0 0-26,0 0-16,24-16 0,27-7 2,17-5-2,13-1 0,-1 5-1,-4 6-6,-3 3-5,-12 3-16,-5 2-27,-16 10-25,-11 0-17,-12 0-25</inkml:trace>
  <inkml:trace contextRef="#ctx0" brushRef="#br0" timeOffset="48">-728 4129 62,'-13'3'110,"8"-3"-84,5 0 46,0 0 7,2 0-35,37-21-34,13-11-6,13-2 0,5-4-2,5 6 2,-2-1-4,-5 6-1,-10 11-2,-7-1 1,-18 8-8,-8 3-6,-11 0-39,-7 0-38,-7 4-21</inkml:trace>
  <inkml:trace contextRef="#ctx0" brushRef="#br0" timeOffset="49">-506 3622 108,'-21'-5'91,"9"5"-59,10 0 19,2 0-7,0 0-43,0 0 4,7 16-5,23-1 7,11 4 4,12-3 6,5-3-5,0-4-6,-4-2-4,-7-7-1,-7 0-1,-8 0 1,-8 0 2,-13 0-2,-9 0 2,-2 0-2,0 0-1,0 12-4,-2 22 0,-24 12 4,-6 17 10,-4-6-9,8-4 2,5-5 1,5-15-3,6-5-1,2-8-3,8-13-3,-1-2-7,3-5-9,0 0-58,0 0-41</inkml:trace>
  <inkml:trace contextRef="#ctx0" brushRef="#br0" timeOffset="50">-443 3749 267,'0'-3'22,"0"3"4,0 0 6,0 0-32,0 4 0,16 27 0,-2 7 6,1 7-2,-4-1 0,3 2 2,-1-4-6,-2-8 0,1-8-4,0-3-11,-4-4-29,1-19-134</inkml:trace>
  <inkml:trace contextRef="#ctx0" brushRef="#br2" timeOffset="51">5331 3409 68,'-32'0'88,"-6"0"-63,-1 0 6,8 0 21,6 0 0,8 0-27,9 0 4,5 0 4,3-2-5,0 2-1,-2 0 0,2 0-10,0 0-4,0 0-2,0 0 0,0 0-5,0 0 0,0 0-3,41 0-2,20 0 3,19 0 3,9-3-5,-11 0-2,-12 0 2,-11 3-2,-12-3 0,-10 3-1,-13 0 0,-17 0-4,-3 0-2,0 0-6,0 0-2,0 0-15,0 0-18,0-4-20,0-10-67</inkml:trace>
  <inkml:trace contextRef="#ctx0" brushRef="#br2" timeOffset="52">5883 3027 178,'14'-26'27,"-1"5"26,-8 7 12,0 5-13,-5 7-16,0 2-15,0 0-18,0 0-3,0 34-6,0 16 6,0 20 18,0 10-6,0-7-5,0-1 0,0-11-7,0 1 0,0-13 0,0 2 0,0-15-4,0-7 4,-2-6-1,2-9-2,0-12-4,0 1-6,0-3-5,0 0-16,0 0-34,0-3-20,0-17-87</inkml:trace>
  <inkml:trace contextRef="#ctx0" brushRef="#br2" timeOffset="53">6261 3039 204,'0'-22'8,"2"6"14,1 0 48,3 9-36,-4-4-27,-2 11 9,0 0-8,0 0-8,0 37-4,0 16 4,0 15 15,0 9-6,0-8-2,0-9-4,0-9-2,0-16 0,0-13-1,10-10 0,-2-9 0,1-3 1,5 0 0,4-5 9,6-27-6,-6-10-2,-5-5 0,-6-3 2,-4-3-2,-3 0 0,0 4-4,0 13 2,-15 6 0,-9 9-1,-2 11-6,-6-4 5,-1 10-6,14 0 8,6 1-9,10 3-6,3 0-15,0 0-58,3 0-43</inkml:trace>
  <inkml:trace contextRef="#ctx0" brushRef="#br2" timeOffset="54">6630 3236 198,'-10'0'84,"10"0"-69,0-16 23,43-14-12,21-9-26,19 3-9,1-2-6,-11 4-58,-6 8-6,-14 0-64</inkml:trace>
  <inkml:trace contextRef="#ctx0" brushRef="#br2" timeOffset="55">6707 3504 31,'0'0'229,"4"0"-218,6-13 8,11-16 23,9-9-42,8-11 0,-1-4 3,1-10 0,-5-7 5,-2-1 9,-7-1-7,-10 4-2,-4 6 7,-8 6-9,-2 14 1,0 8 2,0 18 3,0 5-4,0 8 2,0 3-10,-5 0-2,-7 38-3,-1 22 5,5 13 2,8 10-1,0-7-1,15-4-3,20-14-1,9-13-7,2-11-5,-1-12-47,-10-9-53,-9-7-33</inkml:trace>
  <inkml:trace contextRef="#ctx0" brushRef="#br2" timeOffset="56">7073 2545 222,'10'-22'25,"8"15"8,2 7 3,10 0-24,5 7-5,4 33-2,1-1 4,-7 2 1,-5-6 6,-1-9-2,-4-10 1,-3-8 7,8-8 8,0 0-3,10-8-8,12-21-11,9-7-7,-1-3-1,2 5-6,-8 3-3,-4 14-9,-8 6-17,-8 11-39,-3 0-78</inkml:trace>
  <inkml:trace contextRef="#ctx0" brushRef="#br2" timeOffset="57">7761 3133 244,'0'0'55,"5"-15"-49,39-15-6,17-4 4,9-3-4,7 5-8,-2 4 4,2 5-6,-2-1 0,-5 9-16,-11-5-20,-21 13-34</inkml:trace>
  <inkml:trace contextRef="#ctx0" brushRef="#br2" timeOffset="58">8058 2798 170,'-3'-9'25,"3"4"11,0 5 24,0 0-16,0 0-32,0 37-12,0 20 6,0 27 8,0 13-9,0 9 1,0-4-6,3-10-1,4-12-15,1-17-23,4-17-128</inkml:trace>
  <inkml:trace contextRef="#ctx0" brushRef="#br1" timeOffset="59">363 3395 345,'-22'-9'22,"7"-2"-21,7 2 51,5 9-28,3 0-24,0 0-5,0 0-2,0 0 4,0 11-3,0 29 6,13 5 4,8 11-2,4-10-2,3 0 0,4-11-2,4-5 1,-8-12-4,-1-10 5,-4-4-3,-5-4 3,0 0 0,-1 0 2,-3-15 1,0-5 3,2-5-5,-4 0 0,2-2 0,-8 9 1,-3 5-1,-3 8 4,0 5 1,0 0-5,0 0-1,0 28-9,0 20 9,-6 6 2,-6 3-1,7-3-1,-1-1-1,6-3 0,-4-3-1,4-10-6,0-12-8,0-5-18,0-15-57,30-5-54</inkml:trace>
  <inkml:trace contextRef="#ctx0" brushRef="#br1" timeOffset="60">1463 3142 318,'-6'-6'70,"-18"6"-62,-2 8-8,-3 52 12,-3 32-7,-6 24 2,6 6-4,9-2 3,13-11-4,10-8-2,5-11 0,31-12-2,6-4-7,1-19-7,1-6-4,-6-11-26,-1-13-47,1-12-35</inkml:trace>
  <inkml:trace contextRef="#ctx0" brushRef="#br1" timeOffset="61">1752 3670 253,'-3'-22'27,"3"-4"-24,5-3 60,37-2-63,14-4-1,7 4 1,5-1 0,2 7-3,-9 3 0,-2 0-9,-13 4-66,-13 7-60</inkml:trace>
  <inkml:trace contextRef="#ctx0" brushRef="#br1" timeOffset="62">2072 3103 171,'51'0'4,"17"12"3,11 38 9,5 21-12,3 13 1,-5 13 2,-12-3 16,-17 6 21,-20 3-16,-26-4-2,-7 3-6,-12-7-3,-30-4-13,-2-21-4,3-17-8,11-19-13,12-22-25,16-12-70,2-4-69</inkml:trace>
  <inkml:trace contextRef="#ctx0" brushRef="#br1" timeOffset="63">1848 3991 144,'7'-57'114,"4"-8"-112,3-12 37,1-10 21,-4-12-44,-4-5-5,-7-7 10,0 6 1,0 15-2,0 24-5,0 24 0,0 22-1,0 14-2,0 6-6,0 0-6,0 3-7,-10 44 3,-1 30 4,2 20 1,6-1-1,3 6-1,0-20 0,30-10-8,13-17 0,3-11-5,8-18-14,-5-12-28,-5-6-24,-11-8-27,-8 0-61</inkml:trace>
  <inkml:trace contextRef="#ctx0" brushRef="#br1" timeOffset="64">3230 3451 295,'21'-27'125,"11"-3"-119,27-10 2,28 1 7,20-5-15,14 3-5,-7 10-5,-15 8-25,-26 17-55,-20 6-41</inkml:trace>
  <inkml:trace contextRef="#ctx0" brushRef="#br1" timeOffset="65">3487 3642 276,'47'0'37,"44"-22"-20,25-18 31,15-6-48,-5 3-11,-14 6-28,-19 11-74,-27 2-90</inkml:trace>
  <inkml:trace contextRef="#ctx0" brushRef="#br2" timeOffset="66">8973 2655 364,'0'-5'33,"0"5"-28,0 0 13,0 18-15,0 29-1,0 11 2,0 3-4,-2-6 0,2-3-2,0-2-2,0-8-11,0-13-17,2-7-66,8-13-55</inkml:trace>
  <inkml:trace contextRef="#ctx0" brushRef="#br2" timeOffset="67">9111 2728 274,'14'-29'25,"10"6"1,5 2 4,6 5-15,0 4-12,-2 12 1,-5 0 0,-5 7-1,-3 35-3,-7 14 4,-13 10 10,0 11-5,-35 3-1,-23 1 3,-10-2-2,-2-16 1,12-16-3,20-17 0,20-18-2,16-12-4,2 0 4,0 0-2,25-18 3,29-17 3,6-12-9,8 3 0,-7 9 0,-8 12-2,-5 1-1,3 12-3,-5 4-5,-4-1 0,-8 7-4,-4 0-28,-10 0-32,0 22-8,-7 1 30,1 0-31</inkml:trace>
  <inkml:trace contextRef="#ctx0" brushRef="#br2" timeOffset="68">9943 3209 111,'-9'0'177,"9"-7"-152,0-23 33,0-9-12,9-21-32,20-1-10,4-10 4,-4 4 1,-3-9 5,-8 4 0,-4-1-1,-3 2-9,-4 2-2,-2 15 1,-5 24 3,0 14-3,0 16 3,0 0-6,0 20-12,-5 38 9,-15 21 3,2 19 3,6 0-3,12-8-1,0 2-2,27-14-3,11-13-5,6-12-27,-4-14-47,-2-23-75</inkml:trace>
  <inkml:trace contextRef="#ctx0" brushRef="#br2" timeOffset="69">9893 2860 281,'47'-30'35,"35"-2"-33,23-3 3,9-6-5,-2 13-8,-5 5-51,-1 5-98</inkml:trace>
  <inkml:trace contextRef="#ctx0" brushRef="#br2" timeOffset="70">11068 2597 257,'0'0'77,"0"0"-72,-2 0 41,-1 0 0,3 0-27,-4 0-11,4 0 0,0 0 9,0 0-3,0 0-1,0 0-2,4 0-6,34-4 5,20-19-3,18 0-6,5-1-1,-2 8-1,-3 0-1,-8 4-4,-7-2-11,-11 7-9,-13-2-37,-16 3-40,-9 6-35</inkml:trace>
  <inkml:trace contextRef="#ctx0" brushRef="#br2" timeOffset="71">11420 2237 272,'0'-7'47,"0"7"-21,0 0 23,0 0-41,0 7-8,0 37 0,5 20 9,-3 4 0,-2 8-3,0 0-6,0-7-3,-7-9-9,-4-10-21,11-14-97</inkml:trace>
  <inkml:trace contextRef="#ctx0" brushRef="#br2" timeOffset="72">11959 2306 231,'12'-9'49,"-4"-1"-40,-1 4 35,-5 4-1,-2 2-30,0-3-5,0 3 8,0 0 5,0 0 1,0 0 3,0-2-5,0-6-8,0-7 0,0-5-9,6-3-1,11 5-1,4 1 2,2-2-3,4 10 0,-2 0 0,3 9 1,-2 0-2,-3 9-3,1 30 2,-10 23-1,-10 14 2,-4 5 1,-33 5 0,-25-5 0,-15 2 1,-15-8 0,-1-5 2,11-13 2,25-16-3,25-24 1,25-17-3,3 0 1,53 0 3,61-18 3,51-9-4,49 0-3,26 12 1,3 12 0,-22 3-1,-43 0-6,-52 0-14,-65 21-84</inkml:trace>
  <inkml:trace contextRef="#ctx0" brushRef="#br0" timeOffset="73">13487 2364 338,'-14'2'46,"14"-2"-41,37 0 24,69-6-12,52-9-16,41-7 0,19 1 5,4 0-1,-5 6 0,-12 0 2,-7 6 2,-9 1-2,-16 5-3,-24-2-3,-29 5 1,-39-5-2,-22 3 0,-22-1 0,-9-5 1,-5 5-1,0-2-1,-6 3-2,-1 0-7,-11 2-5,2-4-9,-5 4-66,3 0-63</inkml:trace>
  <inkml:trace contextRef="#ctx0" brushRef="#br0" timeOffset="74">16792 1775 332,'0'-11'35,"0"8"2,0 3 24,0 0-42,0 0-19,0 8-6,-15 26-2,-11 10 8,-1 10 8,10-13-8,14 1 0,3-12 0,0-1 0,15-6 0,15-13 0,10-1 2,13-9 2,5 0-1,3-9-3,-2-14 2,-16 2-1,-7-11 0,-10 4 4,-8 1-3,-5 3 0,-6 15 5,-7 4-4,0 5 2,0 0-5,0 0 0,0 14-5,-10 32 0,-13 12 5,1 5 4,1-6-4,9-2-1,9-9 0,3 1-2,0-13 1,0-8-5,0-6-3,0-13-13,0-4-43,0-3-28,0 0-27</inkml:trace>
  <inkml:trace contextRef="#ctx0" brushRef="#br0" timeOffset="75">16952 1201 33,'-28'0'258,"-14"0"-250,-16 34-6,-12 36 10,-3 29 9,-3 21-8,12 16 5,8 13 18,19-5-15,19-8-14,18-20-1,0-10-5,43-18 1,16-12 0,11-17 2,6-11-1,2-22 7,4-18-4,4-8 0,-6-16 2,6-33-2,-5-17 4,-5-14-4,-2-14 3,-9-12-3,-11-7 8,-10-15-5,-20-1-8,-22 5-1,-2 15-2,-38 15-5,-35 24-1,-29 17-3,-29 19-6,-15 23-32,-6 11-45,15 4-72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66 153 265,'-28'25'23,"7"-15"-19,9-10 8,5 0 24,7 0-12,0 0-17,0 0 9,0 0 16,0 0-4,0 0-6,0 0-7,0 0-10,0 0-2,0 0 0,0 0-1,0 0 1,0 0-2,0 0 3,13 0 0,52 0-4,55 0 12,66 0-7,62-3 2,43-4-2,36 1-3,10 3 2,4 3-2,-7-5-2,-28-6-1,-20 3 1,-37-8 0,-41 2 0,-48 0 0,-37 2 0,-41 3 0,-31-3-3,-18 5 0,-19 7-2,-7-2-5,-3-1-3,3-13-23,5 2-45,9-12-119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590 21 194,'-47'-12'14,"-2"5"-13,-2 7 15,-7 4 9,1 38-11,-2 36-6,6 16 9,4 25 16,9 20-10,2 14-4,3 9-6,9 5-2,11 3-3,15-4-3,0-1 2,29-23-3,39-26-3,20-27 6,15-31-2,9-18 4,4-17-3,-4-23 4,3 0-2,12-41 1,9-30-3,1-13-2,-4-16-3,-15-19 6,-15-13-2,-21-13 0,-25 5 3,-22-1-1,-35 13-6,0 4-1,-48 11 0,-40 8-2,-26 5-3,-22 8 0,-14 10-1,-6 5-12,6 14-30,7 30-71,3 21-140</inkml:trace>
  <inkml:trace contextRef="#ctx0" brushRef="#br0" timeOffset="1">437 822 363,'-8'-18'37,"8"4"-36,0 2 23,0-2 20,28-9-33,29-2-11,19-2 0,5 6 0,9-2 3,-9 15 0,-14 2-2,-11 6-1,-23 0-3,-19 18 2,-14 32-4,0 11 1,-50 7 4,-33 4 1,-11-7 4,5-10-1,20-12-2,32-17 0,20-7-2,17-8-2,0-1-3,0 1-2,38 4 7,12-3 3,15 0-2,-3 4-1,-8 0-1,-7 5 1,-15 9-2,-9 4 0,-13 3-2,-10 2 0,0 1 1,-24 3 1,-30 3 2,-17 4 3,-17-11 3,-6-4 2,3-11-5,13-10 0,20-1-3,10-8 2,10-2-2,15-3-2,-1 0-2,10 0 4,4 0-4,-4-5-13,0-12-28,-2-9-58,5-4-137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-667 552 245,'-14'-21'47,"8"18"-28,6-4 31,0 7-30,0 0-20,0 4-4,0 44 0,0 23 4,3 15 5,8-2 0,-1-9-4,1-10-1,-5-14 0,-3-11 1,-3-12-1,0-13 0,0-5 0,0-10 3,0 0 3,0 0 3,0-4 7,-9-32 2,-15-19-16,-1-22 2,9-3 0,2-6 1,7 2-2,4 18 1,3 14 6,0 9-4,0 12-6,0 5-7,16 5 7,8 7 1,4 5-1,2 2 6,5 7-6,-2 0-1,-1 25 0,-2 12 1,-10 6 0,-6 0 0,-7 3 1,-7 0 0,0-3 3,-3-9-3,-26-3 5,-1-5-2,3-10-1,4 0-3,5-15-1,4-1 0,4 0-4,4 0-7,-2 0-22,5 0-38,3 0-45,0 0-54</inkml:trace>
  <inkml:trace contextRef="#ctx0" brushRef="#br0" timeOffset="0.4955">-125 832 304,'0'0'82,"0"5"-76,0 17 3,0 10-7,-11 17-1,-1 7 6,4-2-6,8-5 7,0-10-8,0-8-1,3-13 1,14-12 0,-2-6-2,-6 0 4,5 0 4,7-28 14,6-17-11,-7-11-1,1 2-2,-15 6-4,-3 7 15,-3 6-14,0 8-3,0 5 0,-23 10-3,-7 1-3,-8 11-9,-3 0-8,7 0-9,17 7-56,17-3-169</inkml:trace>
  <inkml:trace contextRef="#ctx0" brushRef="#br0" timeOffset="0.9916">49 147 208,'-17'-12'54,"0"-6"-46,7-4 53,5 8-33,5-5-18,0 12 6,0-4 3,0 4-1,0 0-6,0 2 1,0 2 6,0 0-7,0 3-4,0 0-8,0 0-1,0 0-1,0 0-2,8 0 4,-5 0 2,-3 0-2,0 0-2,0 0-2,0 0-2,0 0 6,0 0 1,0 0 4,0 0-1,0 0-2,0 0 5,0 0-5,0 0-1,0-7 1,7 4-2,1 0-4,1-3 1,5 6-3,-4 0 5,-4 0 0,-1 0-8,-5 22 7,0 0 1,0 2 1,0-3 3,-18-7-3,4-3 4,-3-6-3,11-5 0,-4 0 4,10 0-4,-5 0 4,5 0-3,0-16-2,5-1-2,19-1-3,3 8 3,0 4 1,-7 6-1,-9 0 1,-1 0 0,-10 0-7,0 0 7,0 16 1,0-3 0,0-1 1,0-7-1,0-5 3,0 0 3,0 0-4,0 0 5,0 0-5,0 0 3,0 0-5,0-9-2,0 1 2,0-3-4,0 4-2,6 6 4,-1 1-2,-2 0 1,-3 0 1,0 12 1,0 9 0,0-2 1,-11-7 0,1-5 4,-1-5-1,11-2 0,0 0-3,0 0 0,0 0 0,0 0-42,0-18-184</inkml:trace>
  <inkml:trace contextRef="#ctx0" brushRef="#br0" timeOffset="1.9915">150 135 19,'5'0'48,"-5"0"-11,0 0 2,0 0-13,0 0-12,3 0-6,1 0-1,-1 0-7,3 0 0,-3 0 0,2 0 1,-5 0 1,0 0-1,0 0 0,0 0-1,0 0-1,0 0 1,0 0 0,0 0-3,0 0 3,0 0-1,0 0-2,0 0-7,0 9 0,0 4 8,0 8 2,-5-10-1,-4 5-1,-1-7-2,5 1 4,-1-7 2,3 3-2,-3-6-2,-2 0 2,1 0 5,1 0 5,-2-9 0,2-18-5,3 5-3,0-9 7,3 4-2,0-1 0,0-3-3,0 3 2,0 2-4,0 10-1,6 2 5,3 3-5,2 0 0,-4 11-1,1 0-4,1 0-3,-3 0 4,9 11 2,-6 18-1,2-9-1,-4 9 2,0-2-4,-7 0 4,0 0-3,0-2 2,0-9 1,-7-1 0,-11-12 1,-1 3 5,-6-6-5,1 0 4,4 0-3,4 0 11,2-6-10,10-18-2,4-3-3,0-8-13,7 8-66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150 496 244,'-9'-30'37,"-1"-4"-27,-1 6 62,8 17-36,3 7-19,0 4-17,0 0-4,0 15-6,0 37 4,7 22 6,16 15 6,1 3-4,4 3 2,-4-6-3,-3-12-1,-9-19 0,-1-18-1,-11-16 0,0-18 2,0-6-1,0 0 5,0 0 8,0-12 11,0-43-7,-27-22-16,-7-12-2,-1-15 2,-5-10-1,2 4 2,4-6 1,10 12 0,3 18 0,15 13-1,6 17-2,0 12 0,3 15-5,21 7 3,3 14-6,1 8 7,-1 0 0,6 37-5,-1 22 3,1 22 3,-12-2 4,-10 1 0,-11-7-4,0-11 0,0-12-1,-11-17-3,-2-14-7,5-11-33,8-8-42,0 0-60</inkml:trace>
  <inkml:trace contextRef="#ctx0" brushRef="#br0" timeOffset="1">539 623 194,'0'0'59,"0"0"-51,0 0 68,0 0-21,0 0-35,3 0-3,2-11 18,5-19-35,-1 0 0,8 0 10,1 1-9,2 8 9,-2 13-10,-1 0-1,7 8 0,3 0 1,6 40-2,-2 19-1,-10 17-2,-18 7 5,-3 6 4,-6 0-2,-35-7 2,0-11-4,3-20 2,11-19-1,16-20 0,11-12 3,0 0 1,17-22-3,45-35 13,23-21-15,18 6 2,9-2-2,-14 26-5,-13 10-2,-23 17-27,-24 18-72,-28-2-248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-1375 1866 425,'-8'-14'18,"-1"-7"-17,-5-5 10,14 21 14,0 5-17,0 0-7,0 0 2,0 0 7,0 0-5,0 0-4,-3 33-1,-15 24 0,-2 32 3,-10 13 4,-5 8-3,11-5-4,12-4 1,4-16-1,8-4 0,0-17 1,23-15-2,12-14-1,0-5-2,9-20 1,-8 1 1,2-11-3,-11 0-5,-9 0-50,-15 0-29,-3-19-78</inkml:trace>
  <inkml:trace contextRef="#ctx0" brushRef="#br0" timeOffset="1">-531 2108 260,'0'0'67,"0"0"-46,0 0 9,0 16-27,0 24 2,0 3 5,0 6-5,0-6-4,0 3-1,0-13 0,0-2-6,0-7-3,0-12-17,0 1-82,3-13-87</inkml:trace>
  <inkml:trace contextRef="#ctx0" brushRef="#br0" timeOffset="2">-1041 1925 258,'-3'-9'109,"0"5"-103,-2 4 22,5 0 3,0 0-31,0 7-3,-3 33 3,3 15 2,0-1 2,0-7-4,0-6 2,0-14-2,8-10-1,4-4 0,9-11-3,-1-2 4,4 0 7,3 0 1,-3-26-2,1-2-2,-6 1-3,-5 1 4,-8 12-4,-1-1 2,-5 8 4,0 3-4,0 4 2,0 0-3,0 0-2,0 0 0,0 11-5,0 25 5,0 13 3,0 6-3,0 0 0,0-6 0,0-3 0,0-6-1,0-5 1,0-5-5,0-6-8,0-11-20,0 1-66,0-6-78</inkml:trace>
  <inkml:trace contextRef="#ctx0" brushRef="#br0" timeOffset="3">-172 1890 244,'0'-5'34,"0"2"-10,0 0 41,0 3-54,0 0-4,0 0 8,3 3-13,-3 27-1,0 10 5,0 8 6,0-3-4,0-1-7,7-12 0,-1-10-1,2-4 0,4-9 0,9-9 0,3 0 0,4 0 1,2-9 2,-3-14-2,-10 6-1,1 1 0,-9 8 0,-6 0 1,5 0 0,-8 6-1,0 2 0,0 0-1,0 0 0,0 0-1,0 0-1,0 0-2,0 0 1,0 0 1,0 0 2,0 2 1,0 11 0,0-2 1,0 8 0,0-5-1,-8 5 0,-7-3-1,-3 2 1,1-5 0,-1-4 0,6-9 1,-2 0 1,-4 0 2,9 0 0,-2-9-3,4-9 2,4-7 0,0 1 0,3 2 3,0 1 0,0-1-2,0 4-3,0 2-1,13-3 0,18 5 1,-1-1 1,5 3-2,1 5-1,2-4-1,-3 11 2,1 0 0,-4 0-1,-8 11-1,-7 18 0,-10 12 0,-7 7 1,0 8 1,-7 6 0,-24-2 0,-3-1 3,-7-3-2,7-8-1,3-11 0,5-11 0,11-12 1,9-7 5,6-7-4,0 0 0,0 0-2,21 0 1,15-13-2,5-9 2,3 6-1,4 5 2,4-2-2,2 7 0,4-5-1,-7 7-7,-7-5 0,-9 0-17,-8-3-33,-10-2-58,-8-5-88</inkml:trace>
  <inkml:trace contextRef="#ctx0" brushRef="#br0" timeOffset="4">291 1688 36,'0'-8'228,"0"8"-222,3 0 0,42 8 12,19 42-1,14 8 0,7 17 19,-9 9-9,-19 15-14,-29 11-12,-28 12 5,-28 14 0,-61 5-4,-23-4-2,-10-19-8,17-18-34,16-30-90</inkml:trace>
  <inkml:trace contextRef="#ctx0" brushRef="#br0" timeOffset="5">-186 1986 4,'0'0'46,"0"0"-13,0 4-14,0-4 0,0 0-8,0 0 4,0 0 9,0 0 15,0 0 4,0 0-1,0 0 1,0 0-13,0 0-10,3 0-4,3 0-8,2-7-3,2-2-5,10-6 1,-2 5 2,9-5-3,-4 6-1,-5 0 1,-1 5 2,-11 1 1,5 3-3,-4 0-4,2 0 2,5 0 2,1 18 0,-3 4 0,2 0 0,-4-7 0,-2-1 0,-8 0-7,0-1 4,0 8-6,0-1-12,-18 1-41,4-5-67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19 271 121,'0'0'108,"0"0"-82,0-5-17,0 3 11,0 2-3,0 0-17,0 0-11,0 0 8,0 21-1,0 22 4,6 10 5,5 2-3,-1 6-2,-3-7 0,-3-5 1,-1-2-2,0-13 1,-3-12 0,0-7 1,0-9 0,0-6 10,0 0 2,0 0 11,0 0 22,0-43-15,0-12-31,-13-16 0,5-3 0,2 1 1,6-2 0,0 6 0,0 9 4,0 4-5,0 13-5,17 12 2,4 5-4,6 4 6,3 9-8,1 1 9,-4 12 1,-3 0 0,-3 0-1,-1 8-11,-6 26 4,-1 1 4,-10 5 2,-3-7 0,0-2 0,0-4 1,-3-5 3,-18-8 1,-9 2-2,-8 0 2,1 0-4,-8-5-4,4 5-16,8-3-1,6-2-37,13 0-9,14-3-48</inkml:trace>
  <inkml:trace contextRef="#ctx0" brushRef="#br0" timeOffset="1">401-334 41,'0'0'30,"0"0"-26,3 0 20,-3 0-6,3 0-7,1-2-1,-1 2 2,0 0 4,-3 0 1,0 0-2,0 0-2,0 0-13,5 0 0,-2 0-1,-3 0 1,3 12 5,0 0-3,-3 9-1,0-2 1,0 6-1,0-4 2,0-9-2,0 0 2,0-12 0,0 0-1,0 0-1,0 0 15,0 0 5,-3 0 2,0-24-23,0-4 0,-2 1 0,5 1 3,0 12-6,0-5 4,0 11-4,11-2-1,2 4-7,1 6 11,3 0 0,1 0-3,2 0 0,-4 0-4,-5 9 7,-5 4-9,-6 5 2,0-6 1,0 4 5,0-5 0,0-4 1,-9-1 1,-5 0 3,7-6 6,-1 0-3,2 0 1,-3 0 0,-2-9-3,4-12-4,4-1 3,3-2-2,0 2-2,0 4 0,0-1 0,0 10-3,13 1-2,7-3-3,1 9 4,-1 2 1,1 0-2,-7 0 3,-1 6-7,-10 13-1,-3 2-3,0-2 8,0 5-1,-6-3 5,-18-7 1,-6 2 5,6-10-1,4-6 2,2 0 4,4 0 4,5 0-7,-6 0 3,6-17-7,1-2-2,5 0 3,3-5-1,0 8-2,0-8-1,3 3 3,21 5-1,-4 2-4,-2 7-2,-7 7-2,-5 0-4,0 0-2,2 15-1,-2 14-14,-2 1-56</inkml:trace>
  <inkml:trace contextRef="#ctx0" brushRef="#br0" timeOffset="2">581 533 253,'0'-21'36,"0"6"-35,0-1 22,0 5 2,0-8-25,0 9 0,0 2 6,0-8-3,13 7 2,7-9 6,9 5-1,-2 2-10,6 5 3,-1 1-6,-2 5 2,-7 0-1,1 0-1,-7 35-5,1 8-3,-12 12 8,-6 12 3,0-1-3,-3-6 2,-30 4 1,-5-5 0,-13-10 4,-1 0 0,-2-15 1,13-4-4,18-12 4,12-7-4,11-10 2,0 6 4,0-7-5,3 0 0,31 0-1,17 0 10,22-8-9,1-11 0,5 6-2,-8-3-13,-12 8-23,-12 5-75,-14-5-83</inkml:trace>
  <inkml:trace contextRef="#ctx0" brushRef="#br0" timeOffset="3">629-396 17,'0'0'22,"0"-5"-20,0 0 2,0-2 90,6 2-81,11-2-10,1 1-3,-9 0 3,2 6 4,-8-4-2,1 4-4,10 0 0,-5 0 0,6 0-1,-3 0 0,-4 4 0,-2 8-3,-2 7-4,-1 2 7,-3-2 0,0 5-3,0-3-2,-7-2 5,-16 2 1,2-6-1,-3-3 1,-2-5-1,8-7 0,4 0 1,1 0 3,5 0-3,2-12 2,0-10 1,6 1-3,0-5 10,0 6-7,17-1-4,10 2-1,0 1 1,0-1 0,-3 8 0,-1 3 0,-2 2-1,-7 1 1,0 5 0,-11 0 0,1 0-1,-1 0-3,-3 14-2,0 10 5,0-3 0,0 9 1,-15-4-1,-3-1 1,-8-4 0,3-8 0,-1-4 0,3 1 0,5-7 0,9-3 1,-3 0 5,7 0 2,-2-3-2,2-20-2,3 1 0,0 1 2,0-3-2,0 7-4,0 1 2,0 0-2,3 11 3,5 1-3,-5 4-3,4 0 2,7 0-2,0 0-1,-1 0 0,1 6 3,-8 16-2,-3 2-2,1 0 1,-4 8 4,0-5-1,0 3-5,-7-8 5,-13-4-4,2-12 4,2-6 2,2 0 4,0 0 8,1 0-9,2-24 4,8 0-2,3-4-6,0-4 3,0 11-3,3-3-2,15 3-4,5 9 3,9-1-7,4 7-40,5 4-72</inkml:trace>
  <inkml:trace contextRef="#ctx0" brushRef="#br0" timeOffset="4">687-348 39,'-11'-16'31,"5"3"-24,3 2 16,3-5 17,0 3-29,0-1-9,0 1 1,0 7 3,0-2-2,3 8 2,0-4 5,11 4-11,-1 0-2,4 0 0,-3 0-5,-4 0 0,-7 18-2,-3-3-3,0 10 5,0-1 0,0 1 3,-13-4 4,-10 3 0,-6-2 0,9-9-2,-4-4 2,8-9 0,2 0 1,0 0 7,7 0 2,7-12-1,-3-12 1,3 2-4,0-6-5,0 3-1,13 4 0,7 2 0,4 0 0,1 11-3,2-3 3,-3 11-1,-10 0-4,-4 0 4,-4 0-2,-6 8 0,0 10 0,0 7 0,0 6 2,-3 0-2,-18-4 3,-2-6-2,-4-2 4,3-6-2,0-5 2,4-5-1,-1-3 6,10 0 2,2 0 0,2 0 3,0-3-6,7-15-3,0-1 0,0-5-2,3 3-2,17 5 0,-2-1 1,-1 6 0,0 6 0,-10-6 0,-1 11-5,2 0 2,-8 0-1,0 0-6,0 19 10,0 3-2,0-1-2,-8 3-4,-13-2 6,-5 0 1,-1-10 1,0-3-2,6-4 2,10-5 3,2 0 3,1 0 3,5-5-7,3-12 0,0-6 1,0 1-2,0 8 4,0-5-1,0 11-1,0-2-3,0 4-3,11 6 1,12 0-5,1 0-1,6 0 3,-6 0-2,-10 9 4,-11 4-2,-3 1-2,0 2 1,0 2 5,-12-5 1,-17 2 2,2-7-2,4-4-1,2-4 0,7 0-3,4 0 1,4 0-8,3 0-12,-2-5 2,5 2-40</inkml:trace>
  <inkml:trace contextRef="#ctx0" brushRef="#br0" timeOffset="5">676 1402 285,'0'-11'28,"0"10"-7,3 1 34,2 0-36,-5 0-19,0 0-8,0 30-3,0 29 11,0 8 5,0 3-3,3 4-1,0-13 1,0-7-2,1-3 0,-4-9-2,0-9 1,0-5-6,0-9 2,0-7-10,0-3-32,0-9-97</inkml:trace>
  <inkml:trace contextRef="#ctx0" brushRef="#br0" timeOffset="6">1089 1453 250,'3'-25'44,"-3"17"-41,0 5 49,0 3-21,0 0-31,0 0-10,0 33 3,-7 18 7,-7 12 4,8 1-2,6-2-2,0-6 0,3-15 0,24-4-2,1-10-2,-4-8-4,3-14 5,-3-5-4,3 0 7,-4 0 12,1-19-8,-4-10 3,-2-1 0,-7-4-6,-5 3-1,-6 0-1,0 14 1,0-2 4,0 12-3,-11 7-2,-16 0 1,-9 0-6,-2 16 6,-3 15-2,14-1 1,10 0-5,6-1-4,11 1-16,0-3-34,0-3-4,0-1-22</inkml:trace>
  <inkml:trace contextRef="#ctx0" brushRef="#br0" timeOffset="7">1805 1674 208,'0'0'74,"0"0"-74,-4 23 0,-24 26 6,-5 10-4,-2 3-2,5-6-3,6-8-9,13-11-28,11-6-54</inkml:trace>
  <inkml:trace contextRef="#ctx0" brushRef="#br0" timeOffset="8">2049 1232 120,'0'-24'123,"0"18"-116,0 6 13,0 3-5,-6 36-15,-5 18-1,8-2 0,3-9 0,0-4 1,17-7 0,10-18 1,0-1-1,-3-13-2,-1-3 2,3 0 7,1 0 14,-1-22-17,-2-5 5,0-4-4,-4 9 0,-5 4 0,-9 9 21,-6 9-16,0 0-10,0 0-2,0 4-17,0 32 4,3 13 15,5 0 10,2 0-10,1-13-7,4-6-1,3-4-16,-1-7-36,1-13-18,-6 1-40</inkml:trace>
  <inkml:trace contextRef="#ctx0" brushRef="#br0" timeOffset="9">2247 788 162,'0'-15'4,"30"3"0,22 12 1,22 0 14,23 22-10,7 39-3,2 28 0,-9 14 7,-23 26-6,-27 7 1,-26 5-1,-21 2-6,-14 7 5,-64 6 1,-42-2-7,-33-6-2,-10-8-26,-5-17-78</inkml:trace>
  <inkml:trace contextRef="#ctx0" brushRef="#br0" timeOffset="10">-226 1221 173,'3'-26'45,"-3"4"-35,0 8 15,0 14 32,0 0-30,0 0-26,0 0-1,0 28-7,0 42 7,-24 29 7,0 11 0,7 14-3,11-6-1,6-9-2,0-3 0,33-14-1,8-14 0,3-16 0,1-13 0,2-11-1,-9-12-2,0-12 3,-11 1-5,-13-11 4,-8 0-3,-6 3-17,0-5-31,0 3 5,-14-5-32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1198 10,'5'-12'46,"-2"5"-46,-3 6 6,0 1-4,0 0-2,3 0 0,0 0 3,3 0 9,-1 0-5,-2 0 1,-3 0 25,0 0-10,0 0 61,0 0-74,0 0-7,0 0-1,0 0-1,0 0-1,0 0 1,0 0 1,0 0 0,0 0-2,0 0 6,0 0-2,4 0 0,-4 0 3,0 0 0,0 0-1,0 0-1,0 0-2,0 0 3,0 0-4,0 0 1,0 0 0,0 0-3,0 0 2,0 0 1,0 0-2,0 0 1,0 0-2,0 0 1,0 0 1,0 0-2,0 0 0,0 0 1,3 0-1,-3 0-1,3 0-1,-3 0 0,0 0 1,3 0 1,0 0 2,8 0 2,10-13 1,9 3-5,11-7-2,6 1 1,-6-3 0,7 5-1,-4-4-2,5-4 2,-2 0-2,4-4 3,-4 0 1,6 1-5,0-2 3,3-2 0,4-1-1,1 0 2,1 0-2,-4-2 3,3 5 0,0 2 0,4-1 2,0-4-2,3 7 1,0-5-1,0 2 0,1 7 0,2-6 0,0 3 0,1 6-1,-3-2 1,-9-1 1,2 5-1,-1-5 0,1 7 1,3-2-1,6 0 0,-6 2 0,6-2-1,-3 3 1,-3-1 0,-4 5 0,4 2-1,-6-4 1,1-3 0,1 3 0,4-1 0,3-3 0,5 1-2,1-7 2,0 5 0,-1-4 0,-8 5 0,0 0 0,-9 5 0,6-4 2,0-1-2,-1 4 0,4 1 0,6-5 0,0 5 1,5-3-1,2-1 0,-2 5 0,-2 2 0,-3-8 0,-3 10 1,1-2-1,-1-1 2,0 1-2,3 2 0,-6 1 0,3-4 1,-6 0 1,0 2-2,2-2 1,-2 4-2,1 2 2,2-4-1,0 2 1,7-4-1,-4-1 3,0 4-3,-3 3 0,-11-3 3,1 3-3,-4 0 0,1 0-1,2 0 1,4 0 1,-4 0-1,8 0 0,-4 0-1,-4 0 0,1 0 1,-4 0 1,-1 0 0,2 0-1,-1 0 0,3 3-1,4 3 1,4-2 0,3 2 0,-1-4 0,-2 4-1,-5-1 1,-2 0 0,-4 1 0,-7 2 0,0 0 1,1-2-2,-4-4 2,3 4-1,0 4 0,4-2-1,-1-1 1,2-2 0,-10 6 0,-1-9-1,0 4 3,0-2-3,-5-1 1,9 3 0,-1 1 1,3-6-1,3 6 0,-2-3 0,2 1 0,-6 1 0,-3 4 1,3-5-1,-8 6 0,2-6 0,-2 4 0,-4-4 0,7 3 0,2 5 1,3-12-1,3 6 2,4-1-1,-1-1 0,5-1 0,-4 6-1,-4-8 0,0 5 2,-6-4-2,-2 1 2,-1 7-2,-2-4 0,-1 1 0,1 1 0,2 4 0,3-2 0,3 3 1,3-2-1,-4-3 1,4 7-1,-3-5 0,0 2 0,-3-4 0,0 0 0,-5 6 0,-1-2 0,4-5 0,-1 8 0,3-3 0,1 2 0,-1-6 1,-3 6-1,-5-5 0,-3-2 0,-3-1-1,1 5 1,-6-9 0,2 7 1,-1-4-1,1 0 1,-1 1-1,1-6 2,2 3-2,1 3 0,0-2 3,4 0-3,-4 0 2,-3-2-2,2 3 4,1-1-7,0-2 4,2 10-1,1-7 0,5 1-2,1 1 2,5 4 1,3 1 2,0-1-2,0 0-1,-4 1 1,-3 2 0,1-6-1,-2 5 0,-6-6 0,2 1-1,-6 7 1,1-8 0,-3 8 2,-1-7-3,-4 0 1,1-3 0,-2 7 0,-3-8 1,6 6-1,-1-3 1,4-2 2,-1-1-3,1 3 0,-4-5 0,-4 0 0,1 2 1,-5-1-1,3 3 1,-3-6-1,2 6-1,-1 6 1,1-8-1,-5-2 0,3 3 1,2 0 0,-4-2 0,4 5 0,-8-5-2,3 1 1,5 5 1,-1 2 0,1 0 1,-2 4 2,6-5-3,-6 2 0,2 5 0,-1-6 0,-1 4-1,-1-3 1,-5 4-2,0-7 0,4 4 1,-3-1 1,0-7 0,-4 4 0,3-4-1,-3-4-3,0 1 4,0-3 0,0 4 0,0-4 1,0 0-1,0 0 3,0 4-3,0-4 2,0 0-2,0 0 1,0 0 3,0 0-4,0 0 0,0 0 2,0 0-2,0 0 1,0 0-1,0 0 0,3 0 4,-3 0 3,0 0-5,0 0 2,0 0 2,3 0 1,-3 0-2,0 0-5,0 0 1,0 0-1,0 0 0,0 0 0,0 0 0,0 0-3,3 0 2,-3 0 0,0 0-2,0 0-4,0 0-8,5 0-9,4 0-77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658-412 37,'0'0'473,"0"0"-473,0 0 0,0 0 24,0 0 12,0 0-22,38-104 0,-16 82 0,3 0-6,4 4 14,-11 8-16,1 0-6,-10 8-8,4 2 8,-4 0 8,1 19 4,-1 18 2,-9 8 0,0 2-4,0 2 4,0 1-6,0 1 4,0-4-8,0 0-4,-6-10 0,-7-2 0,10-8-14,-3-7-18,-4-5-26,7-10-168,3-5-180</inkml:trace>
  <inkml:trace contextRef="#ctx0" brushRef="#br0" timeOffset="1">740-249 426,'0'0'76,"0"0"-72,0 0 24,0 0 10,0 0 2,0 0 0,53-115-6,-22 104-20,4 8-14,2 3-2,-9 0 0,4 0-6,-8 12-4,-5 1-16,-3 1-44,-7 1-164</inkml:trace>
  <inkml:trace contextRef="#ctx0" brushRef="#br0" timeOffset="2">1221-876 524,'0'0'36,"0"0"-32,0 0 16,0 0 6,0 0-4,0 0 8,-97 118-6,94-81 6,3-3-10,0-9-4,0 2 0,0-1-4,13-3-4,9-1-4,3-5 2,12-4 2,-5-6-8,-1-7-8,3 0 8,-6 0 0,7 0 6,-10-17-12,-7 3 6,1-3 0,-6 1-8,-7-2-4,-3 2 12,-3-1 16,0 0-16,0 6-2,0-1-2,-6 1-2,-13 5 6,-2 3 30,2 3-16,0 0-12,-3 5 2,3 22-2,0 1 2,3 5-2,14-7-2,2-1-2,0-5-8,0-9-6,0 3 2,21-3-44,-2 1-50,-3-1-106</inkml:trace>
  <inkml:trace contextRef="#ctx0" brushRef="#br0" timeOffset="3">1881-704 718,'0'0'60,"0"0"-54,0 0 0,0 0 14,0 0-18,0 0-2,3 234 0,-3-196-44,-6 6-172</inkml:trace>
  <inkml:trace contextRef="#ctx0" brushRef="#br0" timeOffset="4">1775-1008 152,'0'0'292,"0"0"-270,0 0 8,0 0 20,0 0-14,0 0 16,-29-45 10,26 43-10,3-3 8,-3 5-10,3 0-10,0 0-6,0 0-16,0 0-14,0 15 0,0 8 2,0 3-6,3-4 2,26-6-2,-4-4-2,0-7 2,-4-5-6,4 0 2,4 0-14,-4-17-2,-1-8 8,-2 0 8,-6 0-2,0 3-22,-10 4 2,1 1 24,-7 10 4,0 0 0,0 2 8,0 5 4,0 0-2,0 0-2,0 0 2,0 0-6,-7 0-2,4 0 2,3 0-4,-6 13 2,3 6-4,3 11 4,0 1 2,0 2-6,0 4 4,0-1-4,9-2 2,10-3-2,-3-6-2,-7-3 0,7-5-10,-11 0 2,8-8-16,-10-3-26,7-3-172,-1-3-72</inkml:trace>
  <inkml:trace contextRef="#ctx0" brushRef="#br0" timeOffset="5">2319-1199 746,'0'0'70,"0"0"-54,0 0 16,0 0 2,0 0-20,0 0-14,-10 0 6,10 14-6,-3-3-2,3-3-14,0 0-22,0 2-80,0-8-170</inkml:trace>
  <inkml:trace contextRef="#ctx0" brushRef="#br0" timeOffset="6">2582-1371 600,'0'0'28,"0"0"-28,0 0 0,0 0 14,0 0-12,0 0 2,24 240 0,1-223-4,-6-12 0,-3-3 0,0-2 0,-7 0 4,7 0 24,2-24 16,1-3-14,-3-3-20,-10 5-6,4-2 14,-10 8 6,0 6-12,0 4-6,0 3 20,-19 6-2,-13 0-14,-8 0-10,-4 0-8,1 0 4,2 0-8,12 0-10,18 0-40,3 0-64,8 0-80</inkml:trace>
  <inkml:trace contextRef="#ctx0" brushRef="#br0" timeOffset="7">11-1 452,'0'0'44,"0"0"-32,0 0 12,0 0 46,0 0 0,0 0-26,-5-2-24,5 2-6,0 0-2,0 0-6,0 0 4,0 0-6,0 16-2,0 25 10,0 3 4,0-4-2,0-2-8,0-10-4,0-12-2,3-4 0,8-8-2,18-4 2,-1 0-10,4-12-18,5-16 28,4 0 28,-11 3-28,5 5-2,-13 5-4,-9 13 0,-4-1-4,-6 3-6,-3 0 6,3 0 10,4 11 0,-7 13 6,0 8 6,0-2-6,0 0-2,0-8 2,0-3-4,-10-6-2,4-9-8,0-4-8,-7 0-34,-3 0-78,-3 0-72,8-7-197</inkml:trace>
  <inkml:trace contextRef="#ctx0" brushRef="#br0" timeOffset="8">14 108 388,'0'0'68,"0"0"-40,0 0-6,0 0-10,0 0 16,0 0-18,0 0 10,19-133 2,-3 103-10,3 6-2,-7 1-4,4 6-6,0 5-10,-11 7-4,14 2-22,-6 3 0,-1 0-52,4 0-192</inkml:trace>
  <inkml:trace contextRef="#ctx0" brushRef="#br0" timeOffset="9">336-193 414,'0'0'48,"0"0"-40,0 0 40,0 0 10,0 0-10,0 0-12,-3-10-8,3 10-4,0 0-16,0 0-6,0 0 6,0 0 8,0 0-12,0 0-4,0 0-2,0 0 2,0 0-2,0-4-4,0-4-30,0 0 22,0-1 8,3 6-8,-3 3-12,0 0 0,0 0 10,0 0-16,0 10 14,3 0-172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-10-225 25,'0'0'103,"0"0"-89,0 0 14,0 0 72,0 0-20,0 0 16,-73-17-40,67 17-20,-7 0-8,10 0-6,-5 0 8,-2 0 4,-2 0 0,-1 4 6,-3 22-20,-3 13-4,10 18 14,-4 19-6,13 11-2,0 11 12,10 1-4,34-7-14,21-11 2,19-16-16,24-19-2,3-16-8,8-8-20,3-19-46,-12-3-194</inkml:trace>
  <inkml:trace contextRef="#ctx0" brushRef="#br0" timeOffset="1">1143 528 35,'0'0'253,"0"0"-215,0 0-28,0 0 32,0 0 0,0 0 4,0 0-10,-9-2-28,9 2 10,0-3 6,0 3-6,0-5-2,0 3-2,0-3-10,0-5 16,0 3-20,0-6 4,0 3-4,0 5 0,0 0 0,0 5-2,0 0 0,0 0-20,0 0 16,0 0 6,0 8 2,0 9 10,0-2-8,0 2 0,0-2 2,0-3-2,-13 1 0,7-1 4,-10-6-4,13-2 8,1-4-2,2 0 6,0 0 0,0 0-16,0-24-10,0-1 4,0 5 12,0 7-6,5 7 0,8 6-4,-4 0-18,10 0 22,-3 9 8,0 13 0,-7 0-4,4-4-2,-10-1 2,-3-4-2,0-2 0,0 0 6,0-2 10,-6-4-2,-4-2 0,1-3-10,-1 0 12,10 0-14,0-12-4,0-13-12,0 3 10,0 2 2,3 9 0,7 8-2,-10 3-4,0 0-14,0 0 20,0 0 4,0 0 0,0 0 0,0 3 12,0 3-6,-10-4-6,10-2 2,-3 0 8,3 0-14,0-14-16,0-6-10,0 3-40,0 6 20,0 9-154</inkml:trace>
  <inkml:trace contextRef="#ctx0" brushRef="#br0" timeOffset="2">1391 542 324,'0'0'76,"0"0"-74,0 0 10,0 0 32,0 0-18,0 0-6,0 0 6,-16-3 4,3 3-4,7 0 0,-7 0 2,4 0-16,-7 0 10,-2 0 4,9 0-16,-1 0-2,10 0 8,0 0 0,0-6-16,0-4-10,0-8 10,0 5 16,10-2-12,-1 7-4,-7 5 0,1 3-26,5 0 14,-8 0 12,0 0 8,0 20 2,0 3 2,-13-4 0,-3-2 0,4-6 2,2-4-4,-2-7 10,2 0-2,7 0-8,0 0 2,3 0-12,0 0-2,0-15 0,0 0-8,0-4 10,19 3 16,-10 4-14,4 7-2,-7 5-8,-6 0 2,3 0-6,-3 0 6,0 1 6,0 22 16,-12 0-2,-10 2-4,-7-5-6,5-6 0,2-8-2,6-6 0,0 0 6,10 0-2,3 0-6,3 0-4,0-13-4,0-4 8,3-1 0,16 4 0,3 1-4,-1 9 4,1 1 0,-6 3-6,0 0 6,-10 0-10,-3 3 10,-3 19 8,0 5-4,0 0 2,-9-5 2,-20-2 4,10-8 2,5-7-8,1-5 4,-3 0 2,7 0-2,-4-20-10,10-10-10,3-6 10,0 6-10,0-2 10,0 13 0,19 3-4,0 2 10,0 11-8,-8 1 2,5 2-4,-6 0-10,-1 10 14,-9 15 12,0 4-8,0-1 2,0-4 4,-9-4-2,-7-8-6,0-3 4,11-9 10,-8 0-12,7 0 6,-7-21-10,13-6-10,0-3-2,0 2 12,0 1-6,13 10 4,6 4 2,2 4 6,-2 9-6,-3 0-6,-1 0 0,1 2 2,0 21 4,-11 2 8,-5 7-8,0-7 2,0-1 4,0-4 2,-18-4-2,6-8-2,-4-8 6,0 0-8,-3 0 4,3-20-6,13-11-4,3-2-12,0 2 0,13 3 10,12 5 6,0 9 6,1 7-6,-12 7-6,2 0-4,-3 0 0,-7 12 10,-6 5 4,0 3 4,0-3 2,0-5 0,-6-1-6,-7-9-2,5-2-2,-5 0-6,-3 0-36,10-13-318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2046-620 480,'0'0'92,"0"0"-76,0 0 8,0 0 12,0 0-12,0 0-14,5 5 12,-5 25 0,8-3-8,-3 5-8,-2-5 0,0 0 2,7-9 0,-4-3 0,-3-4-6,10-5 0,3-6 2,-4 0 10,7 0-4,5-8-4,2-16 0,-4 2-2,-13-1-4,4 1 0,-13 7 2,0-3 0,0 1-2,0 3 6,0-1-6,-10 4 6,1-3-6,-4 4 0,7 3-2,-7 2-2,4 5-2,-9 0 4,-4 0-16,-10 0 0,7 0-20,6 0-10,11 0-4,8 0-18,0 0-16,0 0-146</inkml:trace>
  <inkml:trace contextRef="#ctx0" brushRef="#br0" timeOffset="1">2349-684 23,'0'0'285,"0"0"-231,0 0 0,0 0 34,0 0-42,0 0 2,16-15-20,-16 15-10,0 0-4,0 0-2,0 0 0,0 0 4,0 0 12,0 7 24,0-2 4,0 0-28,0-5-10,0 3-10,0-3-8,0 0 6,0 0-6,0 0-6,0 0-20,0 0-52,0 7-132,0-4-130</inkml:trace>
  <inkml:trace contextRef="#ctx0" brushRef="#br0" timeOffset="2">2349-684 444,'206'-99'66,"-206"99"-64,0 0 10,0 0 26,0 0-10,0 0-2,53-35-14,-53 35-12,0 0 4,0 0 2,0 3 4,-8 4 8,-5-1 6,0-2 4,7-4-2,6 0 12,0 0 6,0 0-22,0-4-18,0-5-4,6 2 0,10 0 0,-1 4 0,1 1 0,-7 2 0,7 0-2,0 0 2,-7 0 2,10 12 2,-14 8 0,8-2-2,1 4-2,-12 2 2,-2 1-2,0-3 2,0-2-2,0 0 2,-18-3 2,-7-2-2,-1 0-2,4 0 2,13-7-2,-1-2 0,7-3 0,3-3 0,0 2 2,0-2-2,0 0 2,0 0-2,0 0-6,10 0 6,9 0 4,3 0-2,-3 0 4,3 0-4,2 0 2,1 0-4,7 0 2,-7 8-4,-1 9-2,-5 1 4,-3 1-10,-3-2-12,-7-2-60,-3-2-216</inkml:trace>
  <inkml:trace contextRef="#ctx0" brushRef="#br0" timeOffset="3">2349-684 444</inkml:trace>
  <inkml:trace contextRef="#ctx0" brushRef="#br0" timeOffset="4">2283-1015 354,'0'0'126,"0"0"-76,0 0 38,0 0-16,0 0 2,0 0-6,0-15-24,0 15-6,0 0-22,0 0 4,3 17 4,0 3 0,10-1-8,-7-6-6,-3 2-8,7-9 2,-4 0-4,-6-1-2,3-2-20,-3 0-84,0-3-314</inkml:trace>
  <inkml:trace contextRef="#ctx0" brushRef="#br0" timeOffset="5">3131-455 288,'0'0'366,"0"0"-342,0 0-20,0 0 16,0 0 4,0 0-16,0 82 14,0-45-14,0 3-8,-16 2-6,-3-2-8,-6-6-34,3-4-78,3-1-206</inkml:trace>
  <inkml:trace contextRef="#ctx0" brushRef="#br0" timeOffset="6">3312-929 202,'0'0'440,"0"0"-422,0 0 12,0 0 70,0 0-40,0 0-36,-9-14-22,2 14 0,1 20-2,0 7 10,-4 2-2,7-4-4,3-1-4,0-4 0,0-5 2,0-3-2,0-7-4,19-5 4,6 0 2,10 0 12,-1 0-12,-6-2 0,4-1 0,-18 0-4,5 3 2,-6 0 0,-7 0-2,1 0 2,-7 0-6,0 6-4,0 11 10,0 5 2,-7 3 2,-18 0 0,1 2-4,-8-3 0,7-3-16,1-2-44,2-8-92,3 3-118</inkml:trace>
  <inkml:trace contextRef="#ctx0" brushRef="#br0" timeOffset="7">3312-956 354,'0'0'144,"0"0"-136,0 0-4,0 0 22,0 0-20,0 0-4,146-57-4,-119 57-10,-19 0-40,5 0-88,-10 8-151</inkml:trace>
  <inkml:trace contextRef="#ctx0" brushRef="#br0" timeOffset="8">3675-961 590,'0'0'114,"0"0"-106,0 0 24,0 0 28,0 0-26,0 0-20,2 0-8,-2 0-4,0 0-2,8 7-8,0-7-70,5 0-292</inkml:trace>
  <inkml:trace contextRef="#ctx0" brushRef="#br0" timeOffset="9">1686-541 186,'0'0'72,"0"0"-60,0 0 36,0 0 8,0 0 32,0 0-30,0 0-18,-6-19 0,6 16-10,0 3-6,0-3 4,0 1 2,0 2 18,0 0-10,0 0 8,0 0-12,0 0-8,0 0-6,0 0-4,0 0-14,0 0 2,0 0-4,0 0 4,0 15-4,0 17 0,0 2 10,0 1-4,0 6-6,0-3 6,3-3-2,0 1-2,0-1-2,-3-8 2,7-5 0,-4-7 0,-3-7-2,3-4 0,-3-4-2,3 0-4,-3 0-14,6 0-16,7-4-68,-11-9-68,12-4-100</inkml:trace>
  <inkml:trace contextRef="#ctx0" brushRef="#br0" timeOffset="10">4134-1238 634,'0'0'84,"0"0"-66,0 0 60,0 0-24,0 0-42,0 0 0,-27 90-4,11-49 4,0 7-8,7-2-2,-4-11-2,13 0 0,0-9 2,0-6-2,0-7-2,3-4 0,19-6-2,7-3 4,-2 0 0,-2 0 2,7-3 2,-10-14-2,-1 0-2,-2-5 0,-13 2 0,7-3 0,-10 4 0,-3-1 0,0 3 0,0 5 0,0 11-2,-6 1-2,-16 0 0,-7 11-2,2 13 4,-8 5 2,10 2-6,-6-4-34,6-3-112,6-2-134</inkml:trace>
  <inkml:trace contextRef="#ctx0" brushRef="#br0" timeOffset="11">4266-1536 676,'0'0'76,"0"0"-76,0 0 16,0 0 16,0 0 0,0 0 2,315 294-8,-315-183-16,-6 7 0,-50-1-10,-10-4-8,-12-6-82,0-14-274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125-1 354,'0'0'100,"0"0"-58,0 0 62,0 0-20,0 0-20,0 0-2,-19 0-10,14 17-26,-14 25-14,-6 32 6,-7 38-2,13 28 12,16 18-4,3 0-2,16-15-6,47-22-16,27-29-22,36-27-16,23-31-14,14-31-234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331 0 53,'0'0'667,"0"0"-627,0 0-38,0 0 44,0 0 2,0 0-20,197 37 2,-150 35 2,-15 22-12,-32 20-6,0 28-8,-63 18-2,-21 14 4,-16 1-8,3-20-4,3-21-16,9-16-32,1-13-250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2270-987 264,'0'0'82,"0"0"-72,0 0 28,0 0 22,0 0-18,0 0-16,22-11-4,-22 11-14,0 0 6,0 0-8,0 0-2,0 5 16,0 7-4,-11-9-4,-2 4-10,-3-7 6,10 0 2,3 0-10,-7 0 10,10 0 10,0 0-2,0 0-12,0 0-6,0-3-2,16-2-4,5 3 0,8-2 6,-7 4 0,-10 0 0,1 0-6,-10 0 6,0 0-4,-3 11 6,0 2-2,0-3 6,-3 1 2,-19-2-8,0-1 6,3-6-4,1-2-2,15 0 4,0 0 0,3-8-4,0-3-2,0 0-4,0 6-2,0 0 6,11 5-2,5 0 2,-3 0-18,-10 15-52,-3 10-234</inkml:trace>
  <inkml:trace contextRef="#ctx0" brushRef="#br0" timeOffset="1">1361-751 402,'0'0'68,"0"0"0,0 0 36,0 0-64,0 0 26,0 0-22,-97 5-32,62 42 4,4 24-2,0 21 8,9 5-10,19 6 2,3-7-2,0-17-10,41-14-2,18-24-22,19-18-4,6-18-60,-2-5-330</inkml:trace>
  <inkml:trace contextRef="#ctx0" brushRef="#br0" timeOffset="2">73 234 138,'0'0'126,"0"0"-118,0 0 28,0 0 6,0 0 0,0 0-2,-10-23-14,7 19-4,3 4-4,0-2 36,0 2-20,0-3 0,0 3 4,0-2 0,0-1-8,0-9-8,0 0-12,10-5-6,2 4 2,4 5 2,-11 2-8,5 6 0,-10 0-12,0 0-6,0 0 16,0 17 2,0 3 16,0 2-14,0-5 4,-13 0 0,-5-5 0,9-4-6,-4-6 2,4-2 6,-1 0-2,7 0-6,-3-10-4,6-6 4,-3 3 14,3 1-12,0 7 0,0-3-2,0 1 2,6 2-2,10-1 0,-7 4 0,7 2 0,-10 0 0,4 0-4,-7 0-10,-3 8 14,0 12 2,0 3 8,0-4-2,-16-7 2,-3-4-8,16-8 6,-10 0 6,10 0-4,0 0-10,3-13 10,0-6-10,0 1 6,0 1-2,0 2-4,19 7 0,-3 1 0,3 3 0,-8 1 0,5 3 0,-3 0 0,-10 0-2,0 0-6,-3 0 2,0 7 6,0 12 14,-16-3-4,-6 1 0,1-9-4,2-4 12,-3-4-14,6 0 6,5 0 2,0-12-2,11-8-10,0-3 0,0 1 0,0 3 8,3 4-10,13 7 2,3 1 0,3 7 2,-3 0-2,-3 0 0,-8 0-4,8 13-2,-16 9 6,0 5 0,0 5 8,0 1-4,-19-4 2,-5-7-2,2-5 4,6-11-2,7-6 0,2 0 6,4-8-12,3-26 0,0-11 0,0 2 0,13 7 0,12 8-2,-3 14 2,-6 4 2,2 10-2,-6 0-2,1 0 2,3 4-4,-10 9 0,-6 5 4,0-1 4,0 0 0,0-7 2,0-1 4,-3-3-2,-13-6 0,0 0 2,10-2-10,-10-21 0,13-11-18,3-1 10,0 5 6,0 6-4,16 9-6,-7 13-6,4 2-36,-13 7-62,0 27-200</inkml:trace>
  <inkml:trace contextRef="#ctx0" brushRef="#br0" timeOffset="3">-468 906 252,'0'0'120,"0"0"-36,0 0 6,0 0 4,0 0-8,0 0-14,0-12-12,0 12-22,0 0-8,0 0 0,0 0-2,0 0-8,0 0-4,0 0-12,0 0 2,0 0-4,0 0-2,0 0 0,0 0-8,0 8-2,3 6-18,10 3-180,-13-2-500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4922-218 442,'0'0'96,"0"0"-90,0 0 10,0 0 30,0 0-18,0 0 10,-6-16 2,3 10-2,0 1-16,-4-1 10,7 0-4,0-2-8,0 1-14,0-3-6,0 3-8,0-3 6,13 1 2,9 2 2,-3-2 0,0 7 2,-11-1-4,3 3 0,-9 0-8,-2 0 0,0 14 2,0 16 6,0 4 8,0 3-6,-21-1 4,-4-1-6,-4-8 0,7 0 2,0-2-2,7-12 0,3-2 4,-4-5 0,13-4-4,-7 2-2,10-4 2,0 0 8,0 0-6,0 0 6,0 0-8,0-6-10,0-5 4,7 1 6,-4 6 2,0 1-2,0 3-10,0 0 8,7 0-4,-1 0 6,7 0 0,0 0-2,-5 11-2,5 3 4,0 3 0,-7-4-12,4 1-8,0-1 2,-4-8-22,-4-3-54,8-2-116</inkml:trace>
  <inkml:trace contextRef="#ctx0" brushRef="#br0" timeOffset="1">5185-265 450,'0'0'160,"0"0"-150,0 0-2,0 0 10,0 0 18,0 0-6,0 0-8,0 0-10,0 0-2,0 0-10,0 0 0,0 0-14,0 0-38,0 6-20,10-1-324</inkml:trace>
  <inkml:trace contextRef="#ctx0" brushRef="#br0" timeOffset="2">4532-175 336,'0'0'88,"0"0"-74,0 0 4,0 0 46,0 0-10,0 0-24,0 0-16,3 0 2,0 0-12,-1 0 4,6 0 2,-8 0 18,0 0 6,0 0 6,0-3-8,0-2 2,0-3-18,3-4-10,-3 5 4,0-1 0,0 6 0,0-1-2,0 1 12,0 2-2,0-2 2,0 2 0,0 0-10,0 0 4,0 0 2,0 0-4,0 0-8,0 0-4,0 0-8,0 7-2,0 16 10,0 4 0,0 4 6,0-5-6,3-2 2,-1-3 0,-2-8-2,3 2 0,-3-7 2,0 1-4,0-3 2,0-4-2,0-2 2,0 3-2,0-3 0,0 0-16,0 0-6,0 0-40,0 0-124,3 0-18</inkml:trace>
  <inkml:trace contextRef="#ctx0" brushRef="#br0" timeOffset="3">5457-326 454,'0'0'78,"0"0"-78,0 0 0,0 0 20,0 0 2,0 0-8,22 22 2,-22-20-4,0 4-4,0 1 42,-16 6 16,-6-8-50,1 1-16,5-6 4,10 0 2,0 0 6,6-7-10,0-10-2,0 2-24,0 0 24,6 1 4,16 6-4,-1 0-2,4 4 2,1 4 0,-4 0 0,0 0 4,-4 0 0,-6 20-4,1 9 2,0 3 14,-10 3-4,-3-1-2,0-1-8,0-2 4,-16-5 4,-3-7 4,0-6-4,14-9-2,-9-4-4,12 0-4,2 0-2,0 0-6,-3 0-14,3 0-54,0 0-90,0-2-148</inkml:trace>
  <inkml:trace contextRef="#ctx0" brushRef="#br0" timeOffset="4">5904-173 550,'0'0'56,"0"0"-50,0 0 12,0 0 58,0 0-36,0 0-18,-30 180-6,3-150-12,16-6-4,-8-7-20,3-4-32,13-3-100</inkml:trace>
  <inkml:trace contextRef="#ctx0" brushRef="#br0" timeOffset="5">6079-390 21,'0'0'715,"0"0"-651,0 0-64,0 0 12,0 0-12,0 0 8,3 36 12,0-8 2,0-11-16,4-4 4,-4-6-10,3 3 2,10-3 0,0-6 0,9-1 6,2 0 0,8 0-8,3 0 0,-3 0 0,-8 0 2,-2 0-2,-6 0 0,-6 0-2,-10 0-4,-3 12-6,0 13 12,0 6 6,-28-1-2,-7 0-2,11-6-2,-2-7-6,11-4-6,-4-1-26,3-7-38,0-1-84,8-4-114</inkml:trace>
  <inkml:trace contextRef="#ctx0" brushRef="#br0" timeOffset="6">6101-506 660,'0'0'22,"0"0"-20,0 0 2,0 0 4,0 0-6,0 0-4,322-75-18,-300 75-128</inkml:trace>
  <inkml:trace contextRef="#ctx0" brushRef="#br0" timeOffset="7">6642-454 710,'0'0'128,"0"0"-122,0 0-6,0 0 0,0 0-12,0 0-100,19 0 54,9 0-258</inkml:trace>
  <inkml:trace contextRef="#ctx0" brushRef="#br0" timeOffset="8">6992-607 240,'0'0'242,"0"0"-214,0 0 0,0 0 60,0 0-16,0 0-44,7-8-10,-20 8 10,4 0-2,2 0-12,4 0 8,3 0 6,0 0-10,0 0-10,0-2-8,0 2 0,0-3-6,0 3 6,0 0 6,0 0 6,0 0-2,0 0-6,0 0 8,0 0 8,0 0 0,0 0-8,0 0-8,0 0-4,0-2 4,0 2-4,0-6-10,13 0 10,6 1 4,3-1-2,-3 4-2,2 2 0,-2 0-2,3 0-6,0 0 8,-6 19-6,-7 2 2,-7 3-6,-2 1 10,0 7 8,-18-5-6,-13 7 0,-7-4 0,-2-9-2,2-2 2,16-7 4,3-6-6,17-2 0,2-4 2,0 0 2,0 0-4,0 0-4,0 0-14,0 0 12,8 0 6,11 0 4,0 0-4,3 0-14,7 0 14,-2 13 4,11 6-4,3 3-6,-4-2-8,1-3-48,-10 0-134,6-3-148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82 692 218,'3'-51'49,"-3"7"-28,0-1 36,0 23-6,0 12-22,0 7-16,0 3-8,0 0-5,11 13-8,5 39 2,5 25 6,6 5 6,-2 9-6,-1 3-1,-9-6 1,3-9 1,-7-21-1,-5-17 0,1-19 0,-7-17 0,0-5 0,0 0 4,0-13 5,-7-42 5,-20-18-13,-11-20-1,-3-1 1,0-16 0,0-12 0,11-7-1,6 3 0,13 15 7,11 12-5,0 29-2,8 19 0,22 13-7,5 20 7,9 6 0,7 12 0,7 6 0,10 50-8,-6 22 7,-5 11 1,-13 7 0,-23 2 0,-18-6 0,-3-6 3,-21-19-2,-32-10 0,-9-12 4,-6-15 1,-3-5-5,9-13 3,8-12-4,13 0 3,13-16-3,18-14-5,10-7-13,0 3-21,30 4-30,26 6-49,12 1-74</inkml:trace>
  <inkml:trace contextRef="#ctx0" brushRef="#br0" timeOffset="1">781 770 326,'0'0'65,"0"0"-62,0 0 43,0 0-10,0 0-35,3 0-1,0 11-8,0 0 5,5 16 3,2 10 1,4 15 11,6 1-4,1 0 7,-8-8-7,4-5-6,-8-9 0,-4-13-2,-2-8 0,-3-8 0,0-2-1,4 0-2,-4 0-5,0-2-11,0-50-70</inkml:trace>
  <inkml:trace contextRef="#ctx0" brushRef="#br1" timeOffset="2">-864 2497 29,'0'-18'424,"0"14"-414,-35 1-9,-24 3 9,12 31 7,29-1-6,6 1-3,1-1 12,4 2 5,4 4-4,0 14-7,-5 7-8,-1 14 5,-12 9-1,-6-10-9,7-5-1,-1-9-1,7-8-9,8-18-13,-1-8-36,7-14-20,-3-8-64,-2 0-67</inkml:trace>
  <inkml:trace contextRef="#ctx0" brushRef="#br1" timeOffset="3">-1260 2877 330,'0'0'62,"0"0"-45,0-3 20,40-4-15,15-4-16,23-5-6,4 4 0,0-4-7,-11 8-2,-16 1-48,-21 3-77,-26-4-113</inkml:trace>
  <inkml:trace contextRef="#ctx0" brushRef="#br1" timeOffset="4">-1312 2778 383,'-3'-4'38,"0"-1"-32,3 3 47,0 2-18,0 0-25,44 0-7,18 0 3,9 0-3,3 15 1,2 0-4,2 0-2,-9-3-4,-18-2-9,-13 1-16,-18 2-26,-14-4-8,-6-2-73,0 1-44</inkml:trace>
  <inkml:trace contextRef="#ctx0" brushRef="#br1" timeOffset="5">-1144 2497 134,'-7'-7'269,"7"7"-254,0 0-11,0 13 8,4 48-11,11 20 21,0 13 5,-4 1-21,-8-3 4,0-7-10,3-11 0,1-18-13,10-19-54,4-16-131</inkml:trace>
  <inkml:trace contextRef="#ctx0" brushRef="#br1" timeOffset="6">35 2245 436,'9'-27'45,"-9"14"-34,0 13 31,0 0-33,0 50-9,0 34-1,0 26 1,0 2 14,7-11-3,13-12-7,15-16-3,9-20-2,11-18 0,13-24-7,10-11 7,4-6-7,-3-44-2,-11-8 5,-14 0 1,-10 0 4,-12 6 0,-13 0 2,-8 0 3,-8 12 0,0 10 3,-3 12 6,0 11 1,0 7 10,0 0-19,0 48-6,0 30 0,0 29 18,0 11 0,-6-4-3,2-4-8,1-8-7,-5-14-2,5-17-20,3-20-62,-3-25-73</inkml:trace>
  <inkml:trace contextRef="#ctx0" brushRef="#br1" timeOffset="7">2190 2570 302,'0'-43'51,"0"-9"-49,0-6 65,0 9-35,0 20-22,0 29 1,0 0 0,-6 0 1,-44 35-1,-23 29-7,-8 31 3,-7 13 3,15-1 5,29-10 4,23-9-9,21-21-8,11-15-2,46-12 1,22-10-1,13-15 7,8-9-6,-6-6-1,-15 0 0,-22 0-5,-25 0 3,-20 0 0,-12 0 1,0-8-5,0-16-7,-26 2-31,-8 0-21,14 3-25,9 7-118</inkml:trace>
  <inkml:trace contextRef="#ctx0" brushRef="#br1" timeOffset="8">2978 2616 429,'-13'-3'47,"-19"3"-44,2 0 32,-5 28-24,9 12-7,8 13 1,18-9-5,0 2 1,11-7 0,26-13-1,12-11-2,4-2 2,9-13 2,-4 0-1,-7-5 2,-10-21 1,-14-4 0,-10-10 5,-10 2 0,-7-1-3,0-1 8,-33 0-4,-23 7-9,-9 1 0,-3 8-1,18 10 0,15 1-7,21 8-11,14 4-10,0 1-37,5 0-52,34 0-161</inkml:trace>
  <inkml:trace contextRef="#ctx0" brushRef="#br1" timeOffset="9">3240 2490 245,'17'0'99,"13"0"-99,8 0 34,13 10-10,4 28-10,7 16 5,-9 4-9,-8 7 3,-17-5 4,-15 2-11,-13-6 3,0-15-7,-13-9 2,-15-11 3,7-18-1,9-3 1,8-6 10,4-50-5,0-9-4,21-20-6,23 6 1,13 6 1,8 15-2,6 20-2,2 16 2,-9 19 0,-10 3 5,-10 25-7,-20 39 0,-6 17 13,-18 8-7,0-11-6,0 0-5,9-16-9,16-21-12,5-9-58,15-27-66</inkml:trace>
  <inkml:trace contextRef="#ctx0" brushRef="#br1" timeOffset="10">4599 2616 272,'0'-30'91,"0"0"-61,28 1 23,26 5-31,14 11-4,18 10-8,2 3-6,4 0-1,-7 25 5,-3 20-8,-17 8 2,-21 4-2,-23-1-3,-21 6 3,0-2 0,-18-7 2,-26-7 1,-3-12 5,6-19-2,14-12 2,9-3 1,12 0 9,6-36-6,0-23-9,17-11-2,37-8-1,17-3 5,8 1-5,7 7 3,-1 4 0,-14 24-2,-9 8 1,-21 13 1,-14 14 4,-15 10-2,-12 0-5,0 37-7,0 30 7,-26 19 13,-16 3-8,12-13-1,13-14-4,17-13-2,0-15-5,38-23 4,13-11 3,10 0 1,1-22 2,-8-26 0,-10-6-2,-20 5 3,-13 3-1,-11 6 0,0 6 0,-35 1-3,-22 1-8,-2 5-7,9 2-28,15 1-13,18 8-29,17-5-94</inkml:trace>
  <inkml:trace contextRef="#ctx0" brushRef="#br1" timeOffset="11">4620 2162 320,'0'-31'157,"0"20"-138,0 11 26,0 0-17,7 60-27,3 24-1,4 30 20,-1 8-8,-5-3-4,4-3 0,3-9-8,2-11-1,4-12-9,-6-21-12,-4-11-19,-7-15-23,-4-11-33,0-3-65,0-16-41</inkml:trace>
  <inkml:trace contextRef="#ctx0" brushRef="#br1" timeOffset="12">6157 2129 457,'0'0'46,"4"0"-13,8 14 8,12 48-33,14 23 43,0 23-15,-5-6-24,-5-1 13,-4 0-18,-3-21-7,-12-4-12,-3-8-80,-6-28-143</inkml:trace>
  <inkml:trace contextRef="#ctx0" brushRef="#br1" timeOffset="13">7897 2490 403,'-41'4'63,"8"-4"-62,1 0 32,20 0-12,12 43-21,0 25 1,0 20 1,6 19 7,12-3-5,-1-8 0,-1-11-1,-8-18-2,-8-14-1,0-26 0,0-11 1,0-16 1,0 0 2,0 0 5,0-22 27,0-37-12,0-27-22,0-13-2,0-25 1,0-13 2,20-14-1,7 8 1,14 6 4,7 19-2,10 26 0,-1 22-5,-6 24 0,-6 25 1,-5 21-1,1 0-3,-3 27 1,-3 34-3,-20 10 4,-15 10-2,0 0 3,-47-1 6,-18-10-2,-9-17-2,-2-20-1,16-14-1,8-19-1,11 0-2,17-7-3,11-26-15,9-8-26,4 1 0,4-3-15,41 13-37,15-5-79</inkml:trace>
  <inkml:trace contextRef="#ctx0" brushRef="#br1" timeOffset="14">8696 2169 332,'0'0'54,"0"6"-54,0 39 13,-15 17 18,-5 9-16,6-5-12,10 5-1,4-9 0,0-13 0,8-5-1,16-17 0,-8-13-1,4-7 0,1-7 1,7 0 1,5 0 4,9-21 2,-4-13 0,-5-7-4,-6 1 3,-10-5 0,-9 5-5,-8 3 9,0-3 16,-18 0-12,-23 1-8,-9 8-6,-6 7-1,6 8 0,6 7-5,9 5 2,18 3-8,10 1-19,7 0-15,0 0-54,30 0-162</inkml:trace>
  <inkml:trace contextRef="#ctx0" brushRef="#br1" timeOffset="15">9103 2215 284,'8'-10'79,"2"7"-74,1 3 44,5 0-14,4 0-12,7 16-3,1 16-8,-1 22 11,3 7 0,-6 4-15,-3-1-5,-4-2 0,-11-13-2,-1-1-1,-5-15 0,0-4-1,0-9-5,0-13-7,-5-7-30,-7 0-24,-12 0-77,3-27-150</inkml:trace>
  <inkml:trace contextRef="#ctx0" brushRef="#br1" timeOffset="16">9274 2083 346,'-3'-16'137,"-8"2"-129,8 7 47,3 1-2,0 3-27,0 3-2,0 0-12,0 0-6,0 0-4,0 0-2,0 0-12,0 0-21,0 0-50,-7 3-47,-16 10-193</inkml:trace>
  <inkml:trace contextRef="#ctx0" brushRef="#br1" timeOffset="17">9274 2083 275,'183'118'121,"-157"-104"-118,10 7 20,8 9 5,-3 13-19,-6 8 1,-8 3-10,-10-1 1,-7-8 9,-10-1-7,0-14 1,0-15 4,0-3-8,0-12 6,0 0 5,0 0 12,0-35 8,0-16-26,23-13-3,22-1 3,7 5 0,-2 7-4,1 18 1,-4 17-2,-1 17 8,-9 1-6,1 0 2,-4 41 0,-7 8-2,-6 9 5,-15 7-3,-6-6-3,0-6 0,0-17-1,0-9-6,0-14-7,0-7-19,0-6-21,0 0-31,0 0-105</inkml:trace>
  <inkml:trace contextRef="#ctx0" brushRef="#br1" timeOffset="18">10442 2405 409,'14'-22'56,"21"-1"-51,19-3 36,17 1-26,17 6-15,1 8-3,1 4-12,-19 7-20,-9 0-94</inkml:trace>
  <inkml:trace contextRef="#ctx0" brushRef="#br1" timeOffset="19">10450 1765 432,'0'0'79,"0"0"-69,0 0 30,3 52-26,6 26-14,6 32 25,-6 14-10,2-8-10,3-6 4,-4-5-2,7-13-6,-4-6-1,-8-8-3,-5 3 0,0-11-9,0-4-7,-8-15-31,-5-13-19,2-15-32,5-16-117</inkml:trace>
  <inkml:trace contextRef="#ctx0" brushRef="#br1" timeOffset="20">11387 2723 394,'0'41'70,"0"0"-58,0 17 68,-21-9-53,-10 5-25,-10 10-2,-13-5-69,-8-13-244</inkml:trace>
  <inkml:trace contextRef="#ctx0" brushRef="#br1" timeOffset="21">11322 3045 20,'-44'3'140,"3"-3"-82,12 0-27,23 0 24,6 0-4,0 0-13,0 0-15,0 0-5,0 0 16,0-12-6,17-7-20,13-8-1,5-3-2,13-7 1,10 0 7,10-4-3,-3 8-1,3 3 2,-7 1 1,-4 11-1,-1-1-10,-9 11 0,-12 2-1,-15 3-3,-10 3-7,-10 0-5,0 0-10,0 0-20,0 0-15,-17 0-2,-17 17 0,-4 12-50</inkml:trace>
  <inkml:trace contextRef="#ctx0" brushRef="#br1" timeOffset="22">11291 3267 93,'0'0'218,"0"0"-192,0-11 18,14-10 12,27-3-36,21-4-2,12-3-4,5 1-2,5-3 2,-5-1-3,-11 9-11,-13 3 0,-22 10-3,-12 3-8,-10 0 0,-8-1-24,-3 5-32,0-2-62,0 3-81</inkml:trace>
  <inkml:trace contextRef="#ctx0" brushRef="#br1" timeOffset="23">11540 2616 243,'-4'0'80,"4"0"-68,0 0 41,0 0-38,11 0 0,30 0 6,6 0-11,12 0 5,-6 0 4,3 0-16,-9 0 0,-3 0-3,-3 11-3,-7 15 0,3-1 1,1 2 1,-4-3 1,0-11-4,-16-7 3,-12-3 1,-3-3 0,-3 0 5,0 0-4,0 0 3,0 0 2,0 0 0,0 0 1,0 0-4,0 2-2,0 14-1,-20 12-5,-25 15 5,-8 11 8,-17 12 5,20-9-6,9-3-7,14-14-2,6-8-2,7-10-8,4-9-9,4-8-51,-2-5-83,2-2-94</inkml:trace>
  <inkml:trace contextRef="#ctx0" brushRef="#br1" timeOffset="24">11714 2638 323,'0'0'73,"0"0"-66,0 34-1,10 23 37,16 18-6,6 7-24,-16 0-13,-5 7-2,-11-3 1,0-6-11,0-9-63,0-25-275</inkml:trace>
  <inkml:trace contextRef="#ctx0" brushRef="#br1" timeOffset="25">12504 2435 249,'0'0'192,"-3"0"-171,3 0-7,0 0-3,0 15-11,6 54 0,18 4 1,0 16 4,-4-3-5,-5-13 2,-9-15-2,-6-12-3,0-15 2,0-19 1,0-9 0,0-3 9,0 0-4,-14-38 16,-10-25-12,0-21-8,10-9 8,11-18 1,3-11 0,0-4-5,21 4 3,13 20 3,7 19 0,-4 25-3,1 27-5,-4 20 1,-4 11-5,-3 0 1,5 38-5,-12 24 5,-16 18 1,-4-1 4,-21 1 1,-34-12 3,1-12 1,7-21-5,9-12-5,14-15-1,10-4-3,11-4-4,3 0-6,0 0-27,0 0-16,11-12-50,36-11-143</inkml:trace>
  <inkml:trace contextRef="#ctx0" brushRef="#br1" timeOffset="26">13159 2557 315,'0'29'55,"0"11"-8,0 1 19,0 0-32,0 12-16,-5-9-11,-5 7-6,-1-9-1,8-7-3,3-5-17,0-3-56,11-17-135</inkml:trace>
  <inkml:trace contextRef="#ctx0" brushRef="#br1" timeOffset="27">16302 2589 324,'3'-3'101,"-3"3"-95,0 0 10,0 8-16,0 43 1,8 9 10,-2 10 4,-6 7-15,0-12 2,0-14-2,0-4 0,0-21 0,0-12-1,0-2 1,0-12 4,0 0 1,-6-10 9,-5-32-1,2-21-13,2-12 3,7-11-1,0-16 3,0-14 2,0-7-2,0-7 3,16 4 3,13 9 2,1 24 8,4 33-13,0 17 14,0 19-11,-4 13-11,0 11-6,-1 0 4,-6 25-4,-13 43 3,-10 17 2,0 17 1,-41-8 0,-27 2 2,-10-17 4,-1-14-6,15-17 0,16-18-7,18-11-25,22-12-36,8-7-38,0 0-148</inkml:trace>
  <inkml:trace contextRef="#ctx0" brushRef="#br1" timeOffset="28">16593 2467 242,'6'0'85,"4"0"-49,10 0 21,15 0-29,9 0-2,4 0-17,-1 0-4,-9 0 4,-14 0-5,-7 0 0,-7 0-4,-7 0 0,-3 23 4,0 11 0,-24 6 12,-30 6-1,-4-10-6,10-4-7,25-8-2,16-10-3,7 4 0,0-10-5,16 1 3,19 1 2,3-4 3,3 2-3,-5 2 2,-1 2 0,-5 0 1,-6 3 0,-7 3 1,-6 7 4,-11 2-4,0 5 2,0 5 2,-46 6 2,-14-4 9,-12-3-6,4-1-1,14-10-9,16-4 0,18-13-9,13 0-13,7-8-43,0 0-36,0-11-179</inkml:trace>
  <inkml:trace contextRef="#ctx0" brushRef="#br1" timeOffset="29">17448 2842 422,'0'0'57,"0"0"-56,0 14 9,-8 24-9,-25 15 15,-11 8-9,-12-2-7,-1 3 0,2-10 0,8-1-13,2-5-19,14-12-70,7-6-116</inkml:trace>
  <inkml:trace contextRef="#ctx0" brushRef="#br1" timeOffset="30">17835 2250 407,'21'-23'36,"-1"8"-30,7 8 29,-2 7-24,2 10-8,6 36-3,-9 13 0,-7 16 3,-9 2 6,-8 0-3,0-10-5,0-11 4,-11-13-4,-6-16 0,4-16 1,5-3 0,2-8 1,6 0 6,-9 0-5,-6-40 11,-2-14-15,0-19 2,7-16 1,10-14-2,0-20 0,3-14 4,35-10-4,6 9-2,7 17 1,-4 32 0,-2 35 1,-14 26 2,-7 19-1,-18 9-2,-3 0-3,-3 27 0,0 37-3,-15 22 6,-30 9 6,-10-2-2,1-4-2,-1-8-2,8-16-15,12-9-26,11-18-51,15-16-89</inkml:trace>
  <inkml:trace contextRef="#ctx0" brushRef="#br1" timeOffset="31">18368 2255 388,'0'0'87,"0"0"-73,0 9 19,-11 33-32,-7 17 5,-2 6 5,10-8-10,10-6 0,0-6-1,0-15-3,7-16 2,21-9-4,8-5 5,12 0 2,7-38-2,-4-4-2,-7-10 2,-6-6 0,-8-5 6,-10 9-1,-5 14 2,-9 16 3,-3 18 5,-3 6-1,0 0-14,0 35-6,0 24 6,-9 19 7,-6 0 9,3 0-5,9-8-7,-2-8-4,5-8-3,0-7-15,0 0-48,-3-21-119</inkml:trace>
  <inkml:trace contextRef="#ctx0" brushRef="#br1" timeOffset="32">13870 2586 157,'0'0'259,"0"0"-238,0 0 7,0 6-3,0 15-23,0 12 1,0 10-3,0 16 2,-27 2-2,-28 4-12,-5-1-51,1-15-156</inkml:trace>
  <inkml:trace contextRef="#ctx0" brushRef="#br1" timeOffset="33">14483 2113 88,'3'-6'337,"-3"6"-313,3 0-21,5 0 0,2 43 0,7 19-3,0 11 9,-4 13-8,-5 0 4,-8-10-4,0-4 0,0-15 0,0-11-1,0-19 0,-11-14 3,5-8-3,6-5 7,-7 0 5,3-14 4,-3-36-5,4-12-11,3-16 4,0-22 1,0-11-2,0-22 1,21 1 9,17 10-5,6 21 4,6 24 0,1 35-4,-10 14-5,-9 18-2,-17 10 0,0 0-1,-1 31-5,-8 37 5,-6 27 0,-11 2 3,-43-1 6,-10-10-9,-1-16 0,14-12-12,13-8-25,15-16-36,12-10-73</inkml:trace>
  <inkml:trace contextRef="#ctx0" brushRef="#br1" timeOffset="34">14990 2390 184,'0'0'173,"0"0"-149,0 0 39,0 0-15,5 0-16,8-4-3,14-14-29,7-1 2,4 4 2,-1 6-4,-6 9 3,-10 0-3,-15 21-6,-6 31 4,0 10 2,-20 8 1,-31 1 3,-7 6 1,-7-7-1,3-13 2,15-10 0,17-17 10,19-18-8,11-8-6,0-4 0,0 0 0,44 0 6,21-5 1,7-17-9,3-4-15,-7 5-31,-4-3-16,-2 2-20,-8 11-58,-2 5-46</inkml:trace>
  <inkml:trace contextRef="#ctx0" brushRef="#br1" timeOffset="35">15703 2735 88,'3'13'194,"-3"24"-130,0 15 29,0 4-51,-35 7-10,-15 4-8,-7-1-16,-13 4-5,-1-6-3,3 1-12,4-2-39,-1-10-88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0 654,'0'0'56,"0"0"-46,0 0-10,0 0 28,0 0 0,0 0 8,338 230-8,-313-119-4,-25 9-12,-3 9-12,-59 2 0,-16-8-8,-10-8-46,-3-14-150,-12-20-260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-990 1040 338,'0'0'64,"0"0"-56,0 0 18,0 0 30,0 0-38,0 0-12,16-11 0,-14 11-4,1 0-2,0 0 6,-3 0 0,0 0 6,3 0 6,7 0 4,-1 0 8,7 0 14,6 0-4,0 0-2,-1-5-12,1-4 6,-3 4-6,3 0-10,-3 1-8,2 0 4,5 4 4,-4 0-6,0 0 2,-10 0 0,1 0-8,-11 13 6,1 12-8,-3 6 12,0 9 0,0 2-6,-24 8 6,2 4-12,-3-4-2,4-1 0,2-12 0,6-5-6,-3-9-8,13-7-18,-3-6-34,3-5-136,3-5-132</inkml:trace>
  <inkml:trace contextRef="#ctx0" brushRef="#br0" timeOffset="1">-860 1287 546,'0'0'52,"0"0"-50,0 0 58,0 0 24,0 0-52,0 0-12,38-82-2,-19 72-4,-3 10 0,0 0-12,3 0 0,2 10-2,4 10 0,-3 7-2,10 1 2,-8-2-4,-2-5-28,-6-4-32,-7 0-114,4-3-226</inkml:trace>
  <inkml:trace contextRef="#ctx0" brushRef="#br0" timeOffset="2">-300 1074 674,'0'0'154,"0"0"-144,0 0 8,0 0 36,0 0-26,0 0-20,0 0-8,0 3-6,-3 9 2,3 5-12,-6 0-12,6-1-48,-3-2-124,3 0-230</inkml:trace>
  <inkml:trace contextRef="#ctx0" brushRef="#br0" timeOffset="3">-300 1074 686,'163'-59'104,"-163"59"-104,0 0 22,0 0 22,0 0-34,0 0-10,-28-5 0,34 10 8,13 4-6,0-4-2,-1-2 2,4 0-2,-3-1 10,6 1-4,4 6-6,-5-1 0,-8 4 0,-4 5 0,-5 3-8,-7 4-4,0 7 12,0 0 0,-29 0 0,4-5 0,-9-10-2,9-1 2,0-9 2,9-5-2,3-1 2,10 0 4,3 0-6,0-22-6,11-8-10,13 0 12,-2 3-4,0 2 8,-3 2 0,-1 0 2,-4 7 0,-6-1 6,-8 0 0,3 0-2,4 1 0,-7 2 0,0-1-4,0 4 6,-7 2-6,-12 7-2,-5 0-2,5 2-2,-3 0 0,3 0-2,0 7-8,-2 12-16,2 2-30,-3-2-84,16-1-76</inkml:trace>
  <inkml:trace contextRef="#ctx0" brushRef="#br0" timeOffset="4">192 891 426,'0'0'228,"0"0"-204,0 0 2,0 0 52,0 0-40,0 0-36,0 0 8,3 28 2,-3 1 2,3-4-6,0-1-6,10-1 2,-5-6-2,11-2 2,0-8-4,3-4-2,0-3 2,7 0 2,-8 0 2,1-10 0,-6-10-2,-7 0-2,1 1 0,-4-3 4,-3 7 0,-3 2 0,0 3 6,0 8 0,0 2 10,0 0 4,0 0-12,0 0-8,0 0-4,0 0-6,0 12 0,0 12 6,0 14 8,0-1-6,-6 7-2,-7 0 0,7-1 0,3-8 0,-4-3-4,7-9-20,0-6-22,0-3-118,0-11-208</inkml:trace>
  <inkml:trace contextRef="#ctx0" brushRef="#br0" timeOffset="5">614 1188 296,'0'0'450,"0"0"-434,0 0-12,0 0-4,0 0 0,0 0-40,-70 215-120</inkml:trace>
  <inkml:trace contextRef="#ctx0" brushRef="#br0" timeOffset="6">701 849 25,'0'0'541,"0"0"-489,0 0-22,0 0 96,0 0-36,0 0-52,0-14-14,0 14-10,0 0-14,-3 20 2,-13 11 6,-6 6-2,9-2-2,7-3-2,6-7 0,0-5-2,0-9 0,16-5-4,9-3-2,16-3 6,-4 0 6,7 0-2,-3 0-4,-4-6 0,-2 6 0,-13 0 2,-3 0-2,-11 0-4,3 0 4,-9 3-2,-2 17 0,0 4 2,0 6 0,-18 8 2,-7 3-2,-7-9 2,10 1-2,3-6-2,3-11-12,8-8-26,-5-2-116,10-6-110</inkml:trace>
  <inkml:trace contextRef="#ctx0" brushRef="#br0" timeOffset="7">760 916 548,'0'0'72,"0"0"-62,0 0-10,0 0 14,0 0-6,0 0-6,163-87-2,-138 79 0,1 5-12,-18 3-28,-2 0-94,1 0-218</inkml:trace>
  <inkml:trace contextRef="#ctx0" brushRef="#br0" timeOffset="8">1126 919 41,'0'0'439,"0"0"-391,0 0-46,0 0 24,0 0 18,0 0-14,78-70 8,-78 70 4,0 0-20,0 0-8,0 0 4,0 12 6,-6 4 2,-9 3 10,6-4-22,-1-3-10,7-7 0,3-5-4,0 3 0,0-3-26,0 0-36,0 2-150,13-2-360</inkml:trace>
  <inkml:trace contextRef="#ctx0" brushRef="#br0" timeOffset="9">1502 810 616,'0'0'128,"0"0"-126,0 0 20,0 0 38,0 0-28,0 0-20,34-54-4,-28 48-2,0 4 0,7-3 2,-10 1 4,3 2-4,-6-4 4,0 6-12,0 0-2,0 0 2,-3 0 4,-19 8 2,13-3 4,-4-1-10,13-4 2,0 0 2,0 0 0,0 0 0,0 0-2,0 0-2,0 0-10,3 0 8,16 0 4,-6 8-4,-1 6 2,-2 9-4,-4 2 4,-6 9 2,0 5 0,0 3-2,-16 0-2,-9 1 2,-2-4 0,-8-5 2,10-12 0,9-9-2,3-9 2,10-4-2,3 0 2,-3-6 0,3-16-2,0-3-6,0 0 0,13 5 2,-1 3 4,7 7 0,-3-2 4,-3 9-4,-4 3 0,-4 0 2,8 0 0,-7 0-4,10 0 4,-10 0-2,7 3 2,-7 5-2,7 1-2,0-4-10,-4-2-12,-4-3-118,8 2-144</inkml:trace>
  <inkml:trace contextRef="#ctx0" brushRef="#br0" timeOffset="10">1799 832 402,'0'0'376,"0"0"-328,0 0-30,0 0 14,0 0-12,0 0-18,0 29-2,0-4 16,0 0-14,0-3 2,6-2-2,0-2 2,7-11-4,0 3 8,1-8-6,5-2 0,3 0 10,7 0-2,-7-19-4,-1-2 4,-2-1-4,-10-4-2,4 1 0,-7 0 2,4-2-2,-10 6 0,0 2-2,0 2-2,0 9-4,0 2-2,-10 6-18,-18 0-52,-12 6-54,-14 19-92,8 0-244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09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2687 112 126,'0'0'114,"0"0"-100,0 0 24,0 0 46,0 0-36,0 0 10,-54-16 6,48 7-26,0 0-12,-4-2 2,7-1 0,3 4 12,0 0-10,0-1-18,0 4 0,0-3-6,0-6 0,16 1-2,3 0 4,-10 4-8,4 7 4,-10 2-4,-3 0-10,0 0-18,0 22 28,0 0 16,0 5 0,0-3-10,-13-3 2,4-7 0,-10-6-2,6-3-2,4-5 4,-6 0-2,9 0 4,-4 0-6,7-8 2,3-2 22,0-3-18,0 0-2,0-2-8,10-1 6,9 4-6,-5 0 2,2 7 2,0 5-4,-10 0-4,4 0-4,-10 5-4,0 22 12,0-3 2,0 6 2,0-3 4,-19-9-2,3-1 2,0-4-2,8-11 0,-3-2 6,9 0-6,-1 0 4,0-8-8,3-21-2,0 2 8,0-3-8,0 3 0,6 10 2,9 4-2,-6 3 2,4 8-2,0 2 0,-4 0 0,-3 0-2,4 9-4,-7 14 4,-3 1 2,0 2 6,0-1 0,0-6 0,-16-1-4,-3-7 2,7-3 0,-1-8 0,-5 0 0,9 0 2,-4 0-6,10-19-6,0-7 6,3 1-2,0-1 0,0 4 2,6 6 0,13 4-2,-14 4 2,8 4 0,-4 4-2,1 0 2,-4 0-2,4 4-2,-10 19 4,0 1 0,0 6 6,0-6-2,-10-4-2,-6-6 0,2-7 6,-2-7-2,-3 0-2,0 0-2,0 0-2,0-16 0,3-6 0,11 0-2,5-3 2,0-2 0,0 3-6,0 4 2,21 3 4,-2 2 0,6 7 0,-6 6 0,0 2 0,-1 0-2,-5 10-6,-7 12 8,-6 8 0,0 0 2,0 2 8,-13-5-6,-1-7 4,-5-9-2,6-5-6,-3-6 8,13 0-6,-3 0-2,3-23-4,3-4-14,0 2 2,0 9-50,0 11-196</inkml:trace>
  <inkml:trace contextRef="#ctx0" brushRef="#br0" timeOffset="1">4256-370 74,'0'0'116,"0"0"-94,0 0-6,0 0 26,0 0 26,0 0-6,0-30-18,0 27-6,0 1-2,0-1-6,0 0 12,0 0 10,0 3-2,0 0 6,0 0-16,0 0-12,0 0 2,-9 6-10,-20 36-14,5 22-4,5 11 2,3 2-2,16 1 0,0-6 0,13-11-2,28-10 0,21-10-2,16-17-18,9-13-36,13-11-188</inkml:trace>
  <inkml:trace contextRef="#ctx0" brushRef="#br0" timeOffset="2">4703 351 276,'0'0'0,"0"0"0,0 0 48,0 0-16,0 0-24,0 0 0,0 0-4,-28 36 2,28-36 2,0 0 18,0 0 24,0 0 0,0 0-34,0-7 18,0-8-16,6 1-18,13 6 6,-3 0 2,3 8-4,-13 0 4,4 0 0,-10 0-6,0 0 4,0 11 8,0 3 18,0 0 2,-16-5-6,-3-5 16,3-1-14,13-3 2,-3 0-4,6 0-12,0-14-16,0-2-2,3 2 2,13 3 0,-7 7 6,1 2-6,-4 2 0,-6 0 0,0 2-42,0 27-114,-25 1-294</inkml:trace>
  <inkml:trace contextRef="#ctx0" brushRef="#br0" timeOffset="3">4757 400 222,'0'0'24,"0"0"-20,0 0 120,0 0-62,0 0-20,0 0 4,0-24-10,0 22-10,0-2-2,0 2-14,0 2-2,0 0 6,0 0-8,0 0 0,0 0-6,0 0 2,0 0 2,0 0-4,0 2 2,0 8-2,0 0 4,-3 0-4,-16-3 2,0-4 4,3 0-2,4-3 0,-1 0 2,0 0 4,8-3-4,5-14 0,0-2 0,0-2 6,0 3-6,18 2-6,1 3-2,0 6 2,0 0 0,0 4 2,-8 0-4,2 3 2,1 0 0,-9 0-12,-2 20 12,-3 5 6,0 0-4,0 2-2,-6-5 2,-10-5-2,-2-9 0,2-3 2,10-2-2,-7-3 10,7 0-2,0 0 0,-1-14-8,4-5 0,3-1-2,0 0 2,0 3-4,3 0 2,13 4 2,3 1 0,0 5 8,-3 0-8,0 7 2,-8 0-4,5 0 2,-7 0-2,-6 20 2,0 3 4,0-2-2,0 3 0,-13-7 0,-1-4 4,-5-5 0,3-8-2,-3 0 4,6 0 0,7-5 2,6-23-6,0-1-4,0-1 0,0 7-6,3 9 4,13 9-10,-10 5 12,7 0 0,-7 0-4,9 0-6,-12 8 8,8 12-22,-9-1-114,-2-7-457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36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0 674,'0'0'66,"0"0"-64,0 0 16,0 0 28,0 0-6,0 0-10,260 148-2,-217-56-10,-21 10-6,-15 17 0,-7 16-4,-22 11-6,-28 0-2,-13-3-16,-5-13-12,-1-12-72,9-16-64,-2-13-118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3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-2 184 16,'0'-11'14,"0"6"19,0-5-17,0 6-3,0-1 8,0 3 6,0-1-9,0-5-5,0 3 14,0 2 0,0 0-4,0 3-2,0-3-6,0 3 3,0 0 0,0 0-6,0 0-3,0 0-2,0 0-6,0 0 4,0 0-2,0 0 3,0 0 1,0 0 4,0 0 4,0 0-1,0 0-3,0 0-1,0 0-4,0 0-4,0 0-1,0 0-1,17 0 0,13 0 0,22 0 0,2 0 4,1 0-4,2 0 0,8 0 1,17 0 0,13 0-1,19 0 0,7 0 0,15 0 1,11 0-1,7 0 1,10 0 1,2 0-2,1-3 3,4-9 0,-2-3 0,5 2 2,-3-3-3,-4 8 1,-7-3-3,-13 3 1,-8 2-1,-3-4 0,1 8 0,-1-2-1,0-3 2,-3 7-1,-3 0 0,-7 0 0,-14 0 0,-3 7 0,-5 9 0,8-2 3,0 0-3,-3-3 0,-3-1 1,-2-5 0,8 3-1,8-8 1,1 3-1,-2-2 1,-4-1-1,-3 0 1,0 0-1,0 0 0,0 0-1,0 0 0,-3 0 1,-6 0 1,-9-8-1,-5 2 0,-15-7 0,-13 10-1,-7 3 1,-10-3 0,-3 3 0,-8 0-1,-10 0 2,-5 0-1,-9 0 0,-3 0-1,-3 0 1,0 0 0,0 0 1,0 0 3,0 0 2,0 0 0,0 0 1,0 0-4,0 0 2,0 0-1,0 0 0,0 0 7,17 0-4,7 0 3,7 11 17</inkml:trace>
  <inkml:trace contextRef="#ctx0" brushRef="#br1" timeOffset="1">-91 364 120,'11'-16'38,"-8"-18"-31,-3 1 19,0-5 5,0 3-18,0 0 0,10 11 3,1 0-3,-2 6 5,-1-1 15,-1 7-11,-4-1 0,-3 10-1,0 1-3,3-1 0,-3 3-2,0-3-1,0 3 3,0 0-7,0 0 3,0 0-5,0 0-7,0 0-2,0 0 0,0 0-4,0 30-2,-3 42 6,-32 21 4,-9 27-1,-4 4-3,4 0 1,-3 7-1,2 10 0,4 22 3,-3 7-3,-3 10 1,-4 6-1,-7-1 0,-4 4 0,8 2 0,2-24 0,8-8 0,8-3 0,4-1 0,5 2 0,0-7 1,7-15-2,-1-13 1,4-15 0,2-14-1,9-17 2,0-8-1,6-4 0,-3-5 0,3-10-1,0-9 2,0-10-1,0-12 0,0-9 1,0-3-1,0 1 0,0-7 0,0 0 3,0 0-3,0 0 0,0 0-11,-8-25-32,5-36-60,3-41-127</inkml:trace>
  <inkml:trace contextRef="#ctx0" brushRef="#br1" timeOffset="2">6710 158 1,'0'-3'16,"0"3"-11,0 0-5,-3 0 7,3 0 33,0 0-17,0 0-10,0 0 7,0-1-6,0-4-1,0 3-5,0 2 2,0-3-1,0 3 0,0-4 6,0 0 0,0-1-6,0 2 2,0-3 0,0 3-3,0-1-1,0 3 3,0 1 6,-4-5-3,4 5-1,0 0 1,0 0-7,0 0 1,0 0-2,0 0-2,0 0 7,0-2-4,0 2 1,0 0 4,0 0-2,0 0 0,0 0-3,0 0-2,0 0 1,0 0-5,0 0-5,-3 0 2,-2 0-2,5 0-1,-6 18 5,0 15 1,-8 13 3,1 1-1,2 4 0,1 5-1,3 6-1,0 1 3,-4 4-3,2-2 1,-6-4-1,3 9 0,1-5 0,-5 3 1,2-1-1,-1-5 2,6-5-2,-2 1-1,1 2 1,4-5 0,-5 5 1,8-8-1,-3 4 0,-2-2 0,1 8 0,1-6 0,-2 3 0,5-10 0,0 2 0,0 13 1,-4 13 0,-7 0-1,5 1 0,-6-6 3,4-18-3,2-3 0,-1-6 0,-1 0 0,5-5 0,-2 5 0,2-4-3,-1 7 3,-4 9 3,-1-3-3,1 4 1,4-6-1,1-8-1,-2 8 1,5-3 0,-3 1 1,-1-5-2,7-5 2,-8 0-1,5-8 0,0-5 0,-3 5 0,1-10 0,2 0 0,3-1 0,0-5 1,-3-8-1,3 3 0,0 3-2,0-1 2,0 1-3,0-1 3,0 6 3,0-3-2,0-2-1,0-2 0,0-3 0,0 4 0,0-4 0,0-7 0,0 5 1,0 0-1,0 0 1,0-6-1,0 9 0,0-4 0,0 7 0,0-8 0,0 2 0,0 8 1,0-5-1,0 1 1,0 1 0,0-2 2,0 5-2,0-3 0,0-1 4,0 7-5,0-7 3,0 0-1,0-6-1,0 1 4,0-6-4,0 0 0,0 0 2,0 0-1,0 0 0,0 0 0,0 0 2,0 0 0,0 0-1,0 0 2,0 0 2,0 0-6,0 0 2,0 0-1,0 0-2,0 0 3,0 0-2,0 0 1,0 0-2,0 0 1,0 0-1,0 0 0,0 0-2,0 0 2,0 0-2,0 0-4,0 0-6,0 0-18,0-12-20,3-20-15,-3 2-66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-1143 4543 308,'-4'-16'46,"4"15"-43,0-4 52,0 5-20,0 0-32,0 0-3,0 0 2,0 0-1,4 35 6,19 17 8,4 14 0,5 15-5,-5-8-8,-4 3-2,1-7-1,-10-12 0,-4-14 1,-4-12 0,-6-14 0,0-6 1,0-11 0,0 0 0,0 0 0,0-6 2,-9-34 6,-18-28-8,-8-12-1,5-18 1,-2-16 1,9-8-2,10-1 0,8 4 1,5 17 2,0 18-2,8 16 0,19 13-1,3 12 2,2 12-4,-6 16 2,1 9 0,2 6 0,4 0 0,11 9-1,7 40 1,4 12 0,-11 11 1,-17 4-1,-20 3-1,-7-5 1,-27-1 3,-27-9-1,-11-15 5,4-14-7,13-18 0,10-13 0,18-4-7,2 0-12,9-21-27,6-7-28,3 0-79,0 6-61</inkml:trace>
  <inkml:trace contextRef="#ctx0" brushRef="#br0" timeOffset="1">-533 4375 389,'0'0'49,"0"0"-47,0 0 25,0 9-24,0 31 1,0 17-4,0 10 0,0 0 1,0-8 0,26-7-1,12-11 4,2-10-3,1-15-1,-3-15 5,0-1-2,-2 0 0,-7-33 2,-2-13-4,-7 0 4,-10-10-4,-3 2 3,-7 1-1,0 4-1,0 9 2,-3 18 3,-8-1-2,5 16 4,3 7-4,3 0 0,0 0-5,0 0-4,0 14 0,0 35 1,0 15 3,-8 12 3,5 9 1,-4 1 1,4-2 2,0-17-2,3-12 1,0-11-6,0-17-2,0-9 2,0-9-6,0-9-3,0 0-8,0 0-28,16 0-17,8-21-49,7-7-84</inkml:trace>
  <inkml:trace contextRef="#ctx0" brushRef="#br0" timeOffset="2">396 4548 60,'0'0'22,"0"-3"14,0 3 21,0 0-31,0 0-19,0 0-4,0 0 2,0 0 0,0 0 7,0 0 12,0 0 6,-3 0-2,-4 0-4,4 0-4,-5 0-8,2 0-7,0 0-1,-2 0 2,-2 8-3,4-5 2,-2 5 3,2-5-5,-1-3 8,3 0-8,1 0 3,3 0 1,-4 0-3,-2 0 3,3 0-6,-5 0-1,5 4 3,-3-4-2,2 0-1,-4 0 1,8 0-1,0 3 1,0-3 3,0 0-1,0 0-2,0 0-1,0 0-1,0 0 1,0 0-3,0 0 3,0 0 0,0 0-1,0 0-4,0 9-20,0 9-63,-9-3-124</inkml:trace>
  <inkml:trace contextRef="#ctx0" brushRef="#br0" timeOffset="3">69 391 272,'8'0'48,"-2"0"-33,-6 0 31,3 0-9,-3 0-19,0 0-10,0 0 6,0 0 5,0 0-3,0 0-6,0 0 2,0 0-1,0 0 0,0 0 3,0 0-4,0 0 2,0 0 3,0 0-3,0 0 1,0 0-4,0 0-2,0 2-3,0 8-4,0 20-2,0 19 2,0 12 1,0 20 0,-6 5-1,-2 6 0,-2 5 0,-4 5 1,2-20 1,0-8-2,6-15-2,3-26 1,0-9-1,-2-14 2,2-10 0,3 0 0,0 0 3,0 0 1,0-34-4,0-21 0,0-30 0,0-11 0,0-8-1,0-7 2,0 10 0,11 10 0,2 7-1,1 6 2,0 10-2,-1 3 0,1 10 2,3 6-2,-1 2 0,8 14 0,1-5 0,8 12-2,-1 1 1,1 3 0,-9 14 1,-7 0 0,-10 8-2,0 0-3,0 11-1,2 37 4,5 14 2,-4 9 2,-5-5-2,-5-1 0,0 0-2,0-9 2,-18-2 0,-23-9 0,-3-4 2,-7-11 0,2-6 3,10-14-5,4-7 2,8-3-1,4 0 0,5-3-2,7-20-4,8 6-9,3 1-12,0 11-18,0 2-3,0 3-11,24 0-1,7 11-30,6 26 8,-3 4-28</inkml:trace>
  <inkml:trace contextRef="#ctx0" brushRef="#br0" timeOffset="4">290 840 45,'8'13'80,"-5"-5"-35,0-8 26,-3 4 0,3 11-19,4 4-14,-3 13-2,3 10 2,-4 6-15,0 10-4,-3-2 7,0-1-11,0-9-7,0-3-5,0-3 0,0-3 1,0-10-4,0-5 0,0-16 0,0-4-2,0-2-4,0 0-11,0-2-48,-20-37-104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-441 4171 141,'4'0'192,"-4"-3"-180,3 3-7,0 0 32,2 0-30,4 0-7,2 6 0,-1 24 7,4 10 0,-8 8 2,1 11 1,-4 1-8,-3-2 1,0-6-1,0-7 0,-7-15-1,1-8-1,-2-15 1,5-7 2,3 0 2,0 0 11,0-18-1,0-38-1,0-20-13,0-21-1,3-18 3,18-1 2,4-8-2,2 2 3,6 18 6,2 7-7,3 24 8,6 6-7,0 19 3,0 12-7,-2 12-2,-12 11-1,-7 13 0,1 0-1,-3 27 1,-1 32 1,-3 17 0,-13 12 2,-4 4-1,-21 2 0,-29-13 0,-12-15 0,-3-12 3,7-19-4,7-13 4,13-15-4,14-7 1,18 0-2,6-7-5,0-33-11,0 2-33,17 5-24,17 8-32,4 18-38</inkml:trace>
  <inkml:trace contextRef="#ctx0" brushRef="#br0" timeOffset="1">252 4152 199,'6'0'82,"-6"0"-62,14 0 47,5 0-10,13-19-44,15 0-12,1-2 6,-7 10 7,-18 5-5,-8 6 3,-15 0-7,0 0-5,0 16-1,-27 32 1,-18 8 7,-4-11-6,13-8 3,16-12-8,12-6 4,8-8-2,0 4 0,14-1-3,21 4 5,9-6-1,-8 9-3,-1 1 3,-11-4 0,-18 10 0,-6-2 0,0 3 2,-30 5 1,-21-1 3,-10-2 0,-12-4 0,-1-3-5,3-8 2,12-6-2,18-7-10,21-3-13,16 0-51,4-3-164</inkml:trace>
  <inkml:trace contextRef="#ctx0" brushRef="#br0" timeOffset="2">108 321 337,'6'0'70,"-6"0"-67,0-12 21,8 9 15,-5 1-23,-3-1-15,0 3 9,0 0 8,0 0-1,0 0-2,0 0-11,0 0-4,0 37 0,0 18 0,0 17 7,0 15 0,-3 7-7,-8 13 1,-2 1 0,2-3 0,-1-16-1,4-25-1,-2-23 1,7-9 0,-2-16-4,2-13 4,0-3 0,-3 0 6,-5-21 0,4-39-4,-2-13-2,4-16 0,5-18 0,0-3 4,0-9-3,0-4-1,17 9 0,7 10 2,5 15 0,4 13 0,-3 22-1,1 15 2,-4 16-3,-3 13-1,-3 10 1,-1 0-2,7 6 2,5 39-1,4 20 0,2 13-1,-11 1 2,-16 3 0,-11-4-1,0-6 1,-24-7 2,-20-11-1,-8-10 1,-8-10 0,-2-12-2,10-11-10,22-4-25,16-7-29,14 0-25,4 0-124</inkml:trace>
  <inkml:trace contextRef="#ctx0" brushRef="#br0" timeOffset="3">500 911 308,'0'0'101,"0"0"-94,0 0 34,9-18 12,23-14-53,15 2 1,1 8-1,-1 1 1,-3 16 10,-15 5-8,-13 0 2,-5 1-5,-11 42 3,0 23-3,-30 12 4,-35 8-4,-21 0 6,-7-10-6,16-11 1,18-19 7,32-25-3,21-8-1,6-13-2,30 0 0,52-13 17,37-23-14,22-7-5,7 1-3,-7 7-8,-26 14-24,-26 7-31,-37 14-76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82 434 42,'8'-20'203,"-8"-1"-171,0 2-21,0-6 3,0 2 14,0 15-12,0 5-14,0 0 9,0 3 0,0 0-1,0 0 2,0 0-1,0 0 6,-5 0 3,5 0-3,0 0 0,0 0-2,0 0-6,0 0 0,0 0-5,0 0-3,-3 19-1,0 32 0,-4 22 1,-4 21 8,-1 8-3,0 3 0,0 16-4,4-5-1,2-13 0,2-10 1,4-27-2,0-19 0,0-17-2,0-14 2,0-13 1,0-3-1,0 0 4,0 0 1,0 0 2,0-45 15,0-29-5,0-30-17,0-17-2,0-1 0,0 3 2,0 4 2,10 0-2,7 12 2,4 7-2,0 10 3,2 9 7,7 16-6,-1 12 0,1 15 0,-9 16-3,2 9-1,-2 9-4,6 0 1,11 5-2,7 51 1,2 28 1,-9 23 3,-11 4 1,-16 10-1,-11-20 2,0-8-4,0-26 4,-25-16-2,1-21 0,-6-14 0,3-6 6,-5-10 1,-1 0-4,-5 0-3,5-27 0,-2-13-6,11 3-10,10 2-23,10 5 4,4 18-20,0 8-50,21 4-82</inkml:trace>
  <inkml:trace contextRef="#ctx0" brushRef="#br0" timeOffset="1">827 1042 36,'0'0'416,"0"0"-388,0 0-18,0 0 16,3 0-14,0 2-12,2 20 0,-2 3 0,1 17 0,-1-2 7,3 6-4,-1-3-3,-5-10 1,0 2-1,0-3-1,0-11-2,0-10-8,0 1-27,-14-12-61,-1 0-179</inkml:trace>
  <inkml:trace contextRef="#ctx0" brushRef="#br0" timeOffset="2">924 509 483,'-8'-19'18,"-5"3"-12,8 11 23,5 2-22,0 3-7,0 0-17,0 0-16,0 0-39,12 8-61,5 21-89</inkml:trace>
  <inkml:trace contextRef="#ctx0" brushRef="#br0" timeOffset="3">1498 763 102,'3'0'153,"-3"0"-114,0 0 51,0 0-21,6 0-30,9 0-19,8 0-16,15 0 3,13 0-2,11 0 0,-5 0-4,2-7-1,-5-1-6,-8 0-13,-13 8-27,-9 0-45,-7 0-86</inkml:trace>
  <inkml:trace contextRef="#ctx0" brushRef="#br0" timeOffset="4">1709 433 287,'-13'-13'107,"5"13"-99,8 0 26,0 0-11,0 0-23,29 0 0,18 9 7,18 12-6,3 0 10,1 8-10,-11-2-1,-7 3 1,-7 5 0,-9-5-1,-8 0 2,-6-5-2,-12-10 0,2 1 0,-11-8 0,0 11-2,0 0 2,0 15 0,-11 7 6,-22 7-3,-11 4 3,-9-1-1,3-5-3,2-3-2,7-5 0,0-9-4,6-3-12,8-11-54,6-15-180</inkml:trace>
  <inkml:trace contextRef="#ctx0" brushRef="#br0" timeOffset="5">2983 178 323,'0'-46'47,"-23"15"-29,-1 22 47,21-5-29,0 14-9,3 0-6,0 0-14,-4 0 4,-4 0-7,-15 19-4,-25 37-2,-9 21 2,-16 18 7,11-5 4,18-1-7,17-8 0,21-11-1,6-11-2,6-7-2,38-8 1,12-11 0,9-7 2,3-4-1,-6-9-1,-11-10 0,-10-3-2,-14 0 1,-13 0 0,-8 0-12,-6 0 7,0 0-5,0 0-5,0 0-12,0 0-34,-11 0-50,-13 0-78</inkml:trace>
  <inkml:trace contextRef="#ctx0" brushRef="#br0" timeOffset="6">3397 414 278,'3'-16'49,"-3"-5"-44,0 15 54,0 1-32,0 5-13,0 0-7,0 0-6,0 0 0,-9 14 2,-12 17 5,-2 8 4,-8 7 0,0 7 1,4-5-3,3 6-5,13-10 0,8 1-4,3-19-1,0-8 0,27-3-3,17-15 3,12 0 5,5 0-4,-7-11-1,-9-11 0,-14-4-1,-10 0 0,-11-2-1,-7 1 1,-3-2-2,0 3 3,0 1 0,-13 8 0,-4 4-1,-1 0-1,-2 10-11,-4 0 2,6 0 2,1 3-25,11-4-34,6-2-75,0-7-81</inkml:trace>
  <inkml:trace contextRef="#ctx0" brushRef="#br0" timeOffset="7">3811 414 104,'6'-3'235,"-1"3"-214,5 0-12,10 0 8,4 0-17,11 23 6,-5 9-5,-3 2-1,-13 5-1,-7 3 1,-7-1 4,0-11-4,0-5 0,-7-10 5,1-7-2,-2-3 3,5-5 5,0 0 3,-4 0 9,3-23 0,0-13-21,4-10-1,0 1-1,0-1 7,4 6-2,16 9-1,-5 13-1,-1 5-1,-5 10 4,2 3-5,-1 0-1,4 0-1,-1 25-1,1 17 2,4 14 3,-6-2-1,6-5-1,-4 3 1,-1-2-2,1-12 0,-8-9-1,5-10-4,-7-8-8,5-11-28,2 0-57,7 0-95</inkml:trace>
  <inkml:trace contextRef="#ctx0" brushRef="#br0" timeOffset="8">4444 183 319,'3'-9'110,"-3"6"-103,0 3 20,6 0-12,9 12-15,2 35 0,0 16 9,2 21-3,-4 2 0,-1 0 0,-4-10-2,-7-1-4,1-9 0,-4-8-2,0-13-1,0-10-6,0-5-12,0-11-37,0-6-87,-7-13-57</inkml:trace>
  <inkml:trace contextRef="#ctx0" brushRef="#br0" timeOffset="9">4521 581 245,'0'-24'94,"0"0"-93,0 8 58,26-1-15,10 7-39,9 1-5,-4 9 2,3 0 2,-6 0-4,-4 19 1,-6 11-1,-7 10-7,-9 6 6,0 8 0,-9-3 1,-3 0 0,0 1 0,0-15 0,0-4-1,-3-9-1,-15-13 0,4-6 4,1-5 0,10 0 6,-5-9 2,8-28-5,0-15 0,0-9-5,24 0 3,11-1 0,6 3-2,7 7 3,-1 14-3,1 4 1,-4 6 1,-9 13-2,-8 4 3,-6 10-4,-7 1 1,-5 0-1,-2 12 0,-7 28 0,0 11 0,0 5 2,-4-1 0,-5-6 0,6-10-2,3-7 0,0-14-1,0-9 1,0-6 0,3-3 0,6 0 0,9 0 3,6-27 4,0-10-3,-1 0-4,-8-7 6,-6 8 3,-4 1-2,-5-4 4,0 6-6,-5 9-1,-22 5 0,-3 10-4,-11 9-5,0 0-1,2 0-5,9 7 6,13 3-25,17 1-22,0-8-43,3-3-89</inkml:trace>
  <inkml:trace contextRef="#ctx0" brushRef="#br0" timeOffset="10">5674 137 3,'0'-3'446,"0"3"-429,0 0-7,0 32 3,3 25-6,1 27 31,-1 2-28,5-2 7,-5 2 5,3-9-17,2-12 1,-5-4-4,-3-12 2,0-9 4,0-18-6,0-5-2,0-12 0,0-5-10,0 0-7,0 0-36,0 0-54,-14 0-273</inkml:trace>
  <inkml:trace contextRef="#ctx0" brushRef="#br0" timeOffset="11">2930 2342 370,'-7'-12'132,"-4"5"-129,8 3 0,3 4-3,0 12-7,0 50-1,3 18 8,8 12 2,-8-4 0,-3-8-1,0-3 0,0-16-1,0-15 1,0-19-1,0-5 0,0-18 0,0-4 3,0 0 2,0-18 3,0-35-1,0-31-5,0-13 2,0-16-2,0-2 2,4 7 1,16 0 11,7 17-5,8 7-7,1 17-4,3 24 2,-9 11 4,-5 15-5,-9 13 2,1 4-3,4 4-6,6 45 1,5 18 2,-9 6 3,-16 7 0,-7-3 0,0-13 4,-27-6-4,-14-14 3,2-10-2,9-17 1,10-7-2,-4-10 0,0 0-2,-8-31-7,6-5-29,2 2-1,9 6-8,12 7-33,3 10-60,0 9-64</inkml:trace>
  <inkml:trace contextRef="#ctx0" brushRef="#br0" timeOffset="12">3705 2145 381,'0'0'15,"0"0"-4,0 3 1,-24 34-9,-3 20 6,-11 9-4,5 8 2,9-4 4,3-3-3,17-5-7,4-17 0,0-11-1,8-19 0,12-15 0,10 0 0,12 0 4,2-34-3,11-10-1,-4-10 0,-6 0 0,-15 3 5,-10 3-4,-9 5 1,-11 0 1,0 7 1,0 2 2,-8 7-4,-15 5 3,-4 6-3,-3 5 0,-2 11-3,5 0 1,3 0-4,7 0-1,7 0-11,2 6-28,5 9-56,0 3-143</inkml:trace>
  <inkml:trace contextRef="#ctx0" brushRef="#br0" timeOffset="13">4225 2175 376,'0'0'70,"0"0"-66,3 0 9,-3 34-9,3 18-3,0 13 11,2-1-8,-2-5-1,-3-5-3,0-8 0,0-3-1,0-21-10,0-4-9,0-9-47,0-9-117</inkml:trace>
  <inkml:trace contextRef="#ctx0" brushRef="#br0" timeOffset="14">4214 1886 456,'-10'-35'28,"1"8"-26,9 8 25,0 1-27,0 7-15,24 11-60,3 0-175</inkml:trace>
  <inkml:trace contextRef="#ctx0" brushRef="#br0" timeOffset="15">4214 1886 221,'212'164'12,"-194"-131"-3,2 7 59,1 9-31,-4 2-15,-4 3-12,-10-1-8,-3-15 5,0-5 4,0-14-6,0-9-1,0-10 1,0 0 11,3 0 17,5-29 0,13-12-23,3-21-7,6-2 2,8 2 2,0 10-1,-5 15 2,-6 17-5,-1 10 11,-20 10 4,-3 0-11,-3 11-7,0 37-3,3 9 3,0 5 6,5-3-6,2-14-4,11-12-10,5-8-10,6-17-34,-2-1-58,0-7-103</inkml:trace>
  <inkml:trace contextRef="#ctx0" brushRef="#br0" timeOffset="16">5083 2330 264,'44'-26'212,"27"-4"-201,33-10-5,22 7 4,1 1-10,-1 15-5,-17 10-58,-30 7-328</inkml:trace>
  <inkml:trace contextRef="#ctx0" brushRef="#br0" timeOffset="17">5251 1879 322,'0'0'80,"0"0"-55,0 33-8,0 25-7,0 22 27,0-1-25,0 12-10,0-7 0,0 2-2,0 0 0,0-10-5,0 1-4,0-15-22,0-11-77,0-13 11</inkml:trace>
  <inkml:trace contextRef="#ctx0" brushRef="#br1" timeOffset="18">416 4294 163,'-6'-13'107,"6"11"-50,0 2-12,0 0-15,0 0-10,38 0-4,16 19 1,19 0-9,-2 2 4,4-10 1,-2 0-8,-13-3-3,-1-3 1,-12 8-2,-12-1 0,-8-5 1,-9-2-1,-12-2-1,-3-3 0,0 3 0,-3 3 1,0-1-1,0 11 0,0 28-2,0 17 2,0 30 3,-33 14 5,-29 5-7,-20-8-1,-7-7-2,11-16 0,23-13-13,28-25-76,24-25-168</inkml:trace>
  <inkml:trace contextRef="#ctx0" brushRef="#br1" timeOffset="19">1877 4192 201,'-11'-42'110,"4"-7"-73,-2-7 15,1 13-5,5 10-17,3 11-6,0 10-1,0-2-7,0 14 0,0 0 0,0 0-11,0 0-5,0 0-4,-7 21-1,-7 39-1,-7 32 6,-6 28 7,1-4-3,-1-8-3,3-17 0,3-11 0,4-22 0,2-18-1,6-19 0,9-11-5,0-10-5,0 0-2,0-7-7,0-38-24,0-13-20,3-10 1,11 2 26,-10-4 8,-1-2-29,-3 1 9,0-1 19,0 9 27,0 8 2,0 6 10,0 6 27,0 5 6,3-2 5,14 10-12,10 0-4,11 2-14,7 11-4,-1-2-2,7 16 0,-7 3-8,4 8-4,-7 48-3,-17 23 2,-16 20 2,-8 17 2,-35 8 2,-27-14-3,-6-16 7,3-23-6,14-25 2,13-20-1,24-15-3,7-11 1,7 0 3,0 0-2,7-29 8,31-16-11,14-2-3,2 9 2,2 9-4,-6 21 4,-12 8 0,-4 0-2,-7 26 2,-7 26 1,-2 10 0,-18 2 0,0 1 2,-3-4-2,-36-9 8,-8-4-3,-7-15 8,-11-7-2,-5-7-3,-7-6-3,0-10-4,6-3 2,9 0-3,18 0-3,14-19 2,15-15 0,9-5-14,6-4-12,0 3-36,41 3-70,18-2-144</inkml:trace>
  <inkml:trace contextRef="#ctx0" brushRef="#br1" timeOffset="20">2560 3895 370,'0'-15'52,"0"2"-49,0 11 41,0 2-18,0 0-24,0 21-2,-6 36-1,-18 31 1,3 15 7,1 13-1,2 4 5,1-10-7,4-15 2,2-24-5,5-13-1,3-24-2,3-12-5,0-14-7,0-8-25,0 0-51,23-12-67</inkml:trace>
  <inkml:trace contextRef="#ctx0" brushRef="#br1" timeOffset="21">2773 4487 137,'3'0'213,"-3"0"-208,6 0-5,15 0 15,6 0-4,14-25-4,6-2-7,-5-3 0,-4 1 1,-8-1 1,-10 1-2,-8 2 1,-12-3 0,0 2-1,-4 4-6,-24-5-2,-2 11 8,-8 9 15,-4 3-9,3 6-2,-6 0 3,7 4-5,7 22 3,7 7-2,8 8 2,8 12-4,8-2 7,0 8-4,0-8 1,11-4 0,19-13-4,5-12 5,10-1-5,2-5 1,-2-8 1,2-5-3,-6-3-4,-3 0-1,-7 0-17,-1 0-49,1-3-68</inkml:trace>
  <inkml:trace contextRef="#ctx0" brushRef="#br1" timeOffset="22">3343 4171 231,'10'-10'82,"1"7"-78,5 0 11,4 3 2,4 0-9,5 6-5,-2 31 1,-7 9 2,1 13 3,-4 6 5,-7-2-4,-4 0-2,-6-12-8,0-5 0,0-14 5,-3-6-3,-10-8 3,5-14 6,5-4-5,3 0 12,0-7 1,0-39-4,0-15-11,0-25-4,3 6 4,15 6-3,-4 17-1,2 17 8,-2 7-5,-3 14 0,-1 9 0,-7 10-3,0 0 0,8 0-1,10 40-5,6 16 6,3 7 2,2 11 0,-12-12-2,-7-4 0,-2-12 0,-1-6 0,-2-14-2,1-7-1,-3-15-10,12-4-35,6 0-77,7-31-156</inkml:trace>
  <inkml:trace contextRef="#ctx0" brushRef="#br1" timeOffset="23">4328 3743 364,'0'0'28,"0"0"-8,0 0-3,0 19-17,0 40 0,0 22 0,0 16 2,0 8 2,0 0-1,0-2-3,0-15 1,-5-20-1,5-20-2,0-19 1,0-17 0,0-12-4,-6 0 5,-4 0 0,-7-41 5,-4-13 0,-6-10-5,-1 2 0,-2 16 0,3 13 1,-5 8 4,5 16-4,-6 9 8,-5 0-9,-7 45 1,4 11-1,11 11 1,13-2-1,17-8 2,0-10-2,0-3 0,30-20 4,5 1-3,1-7 3,13-10 0,5-5-1,8-3-3,0 0 0,0 0 0,-12-11 0,-5-14 0,-7 2-1,-11 5-1,0-4 2,-10-4-3,-3-2 3,2-2 4,-5-1-4,-7 6 0,-1 9 5,-3 2 0,0 11 2,0-1-1,0 4-3,0 0-2,0 0-1,0 0-4,0 4-2,0 24-6,0 5 11,0 9-1,3-2 2,5-2-1,1-6-5,2-13 2,-4-6-12,-1-1-62,-3-12-76</inkml:trace>
  <inkml:trace contextRef="#ctx0" brushRef="#br1" timeOffset="24">4550 3980 275,'0'-11'0,"0"3"-67,0 8 42</inkml:trace>
  <inkml:trace contextRef="#ctx0" brushRef="#br1" timeOffset="25">4550 3980 158,'263'212'12,"-239"-177"2,0 17 25,-7 5-28,-10 12 9,-7-6 4,0 3-12,0-12 4,-15-8 5,3-16 0,0-12-4,6-14-5,6-4-4,0 0 16,0-4 10,0-29 0,14-19-24,17 0-9,3-13 1,3-2 0,1 3 1,6 2-1,-2 16 2,-4 6 0,-8 15-2,-13 14 1,-10 11-3,-4 0 0,-3 11-6,0 29-5,3 20 11,8 0-1,6-5-1,14-15-10,10-9-27,6-22-43,9-9-25,1 0-44</inkml:trace>
  <inkml:trace contextRef="#ctx0" brushRef="#br1" timeOffset="26">5863 4005 44,'6'-30'246,"-6"21"-165,0 9-9,-35 0-51,-30 33-9,-16 32-8,-4 9 0,20 11-1,27-5-3,23-18 0,15-17-1,0-15 0,0-24-1,0-6 2,0 0 0,15-6 8,2-24 3,7-10-8,0 8-1,-7 11-1,1 20-1,-3 1-5,9 5 0,8 50 0,6 15 4,-1 19 0,-6 10 0,-4-2 0,-17 5-1,-10 6-1,-21-4 0,-47 7 3,-30-1 3,-12-10 1,-2-22 1,9-19 4,23-30 6,30-29 2,16 0 23,17-62 11,17-52-35,0-46-11,47-44-5,45-14-12,35 4-22,13 30-26,10 49-22,-13 44-143</inkml:trace>
  <inkml:trace contextRef="#ctx0" brushRef="#br1" timeOffset="27">1653 5795 389,'0'-21'40,"0"2"-40,-14 19 1,2 25-1,-3 53-1,-5 25 1,2 23 0,9 8 6,6-8 0,3-19 1,0-11-5,0-18-2,0-13 2,0-20-2,0-18-4,0-13 2,0-14-3,0 0 5,0-9 0,-15-47 0,-2-19-5,-10-21 1,0-11 4,-4-8 2,7 7-2,3 12 3,18 7 7,3 13-1,0 1 3,29 9-1,15 6-3,7 16-3,7 7-1,7 2-3,-5 14-1,2 10-2,-12 11-5,-5 0-4,-11 15-7,-13 37-22,-12 15-26,-9 9-59</inkml:trace>
  <inkml:trace contextRef="#ctx0" brushRef="#br1" timeOffset="28">1491 6506 221,'0'-31'183,"26"-12"-182,22-9-1,14 4 3,9 2-3,0 9-1,5 9-10,-8 7-36,-3 18 3,-4 3-38,-7 0-65</inkml:trace>
  <inkml:trace contextRef="#ctx0" brushRef="#br1" timeOffset="29">2208 6302 145,'0'1'112,"0"9"-85,0-2-10,0 14-5,0 7 14,0 8 4,0-1-20,0-1 0,8 5-2,5-17-2,-2-2-1,-1-17-3,-7-4-2,1 0 7,6 0 14,7-13 7,7-27-9,3-6-15,-7-13 3,1 10 0,-7 12-2,-4 15 3,-4 15-1,-1 7 0,-5 0-7,6 2-6,7 36-7,1 7 13,7 7 0,2-12-1,-2-10-8,6-4-3,-4-15-21,-2-7-59,0-4-82</inkml:trace>
  <inkml:trace contextRef="#ctx0" brushRef="#br1" timeOffset="30">2683 6251 64,'9'0'167,"9"0"-167,5 14 10,6 18 2,-5 6-5,-4 7 10,-7-8-6,-5-4-9,-5-3 6,-3-12 4,0-10 9,0-8 0,0 0 6,0 0 11,0-8-5,0-36-21,12 0-11,6 9 0,-1 3 0,1 18 4,-6 9-2,-1 5-2,-1 0-1,4 11-4,-4 29 2,1 2-1,-8-2-2,3 1-2,2-14-12,5-16-92,10-11-113</inkml:trace>
  <inkml:trace contextRef="#ctx0" brushRef="#br1" timeOffset="31">3497 5804 328,'0'-18'64,"0"12"-53,-9 3 43,-15 3-32,-11 0-18,-9 22-4,-4 26 0,4 12 0,9 10 1,12-4 3,19-3-4,4-4-3,0-10 2,38-9-10,7-14-6,8-17-42,9-9-41,-3 0-29</inkml:trace>
  <inkml:trace contextRef="#ctx0" brushRef="#br1" timeOffset="32">3756 5921 277,'0'0'95,"0"0"-63,0 0 3,0 12-35,0 37 0,-17 21 0,1 19 6,8 10-4,8 1 1,0-1-1,0-10-2,11-13-2,10-12-3,-1-8-5,-1-26-13,-1-9-47,-4-17-45,-4-4-26</inkml:trace>
  <inkml:trace contextRef="#ctx0" brushRef="#br1" timeOffset="33">3698 6555 218,'-6'-5'33,"2"1"-15,4 4 31,0-7-10,10-4 7,34-8-37,18-10-8,6 6 3,0-2-2,-6 2 0,-15 0 7,-12 9 1,-15 3 6,-10 9 6,-10 2-12,0 0-8,0 0-2,0 16-5,0 19 3,5 12 2,-5 8 3,0 2-2,0-1-1,0-1-1,0-5-5,0-7-6,0-10-17,-8-8-68,8-21-80</inkml:trace>
  <inkml:trace contextRef="#ctx0" brushRef="#br1" timeOffset="34">4169 6202 427,'0'-10'22,"0"-4"-9,0 5-2,0 2-11,18-1-32,8 5-81,12 3-89</inkml:trace>
  <inkml:trace contextRef="#ctx0" brushRef="#br1" timeOffset="35">4534 6262 310,'-31'35'13,"-17"21"27,1 0 14,6 1-28,11-8-22,16-3-3,14-9-2,0-7 0,0-8-2,20-14 3,13-8 1,8 0 4,4 0-1,2-33-4,2-12 2,-8-1-1,-4-3 1,-14 3 6,-8 9 2,-12 0 11,-3 12-7,0 1-11,-34 5-3,-10 8-3,-11-2-3,1 7-3,10 4-30,12 2-39,15 0-63</inkml:trace>
  <inkml:trace contextRef="#ctx0" brushRef="#br1" timeOffset="36">4534 6262 210,'193'-138'112,"-185"155"-112,5 20 11,4 15 25,-3 7-9,-1-8-3,-5-11-10,-5-11-11,-3-21 4,7-8-4,-4 0 3,17 0 22,18-26 4,16-25-12,16-9-17,-2 7-2,-15 18 2,-15 12 2,-17 16 2,-9 7 2,6 3-9,2 41-4,12 17 4,4 1 4,2-8 1,7-16-5,23-17-4,23-21 3,18 0-8,8-21-34,-15-23-91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5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 32 11,'0'-3'9,"0"3"-6,-3-4-3,3 4 0,0-3-1,-4 3 1,4-1 1,0 1 7,0 0 8,0 0 4,0-5-5,0 5 2,0 0-5,0 0 10,0-5 1,0 1-7,0 0-2,-3 1-4,3 1-4,0 2 8,0 0 4,0 0-1,-3 0 0,3 0 2,0 0-5,0 0-4,0 0 1,0 0-8,0 0-1,0 0-2,0 0 1,0 0-1,0 0 3,0 0-1,16 0 11,19 2-5,3 9 9,9 0 4,7 2-14,7 3 2,15-4 1,5 9-3,4 5 0,4-7-2,-1 11 1,1 5-2,-4 8-3,0 7 3,-2 7-3,-9-2 5,2 4-1,-11 0-5,-1-3 1,-7 3-1,-5-4 1,-4-2-1,-4 17 0,0 4 0,-3 8 9,4 7 11,-1-9-10,0 6-7,4 3-3,10 3 9,-1-4-9,8-7 6,-10-10-3,-8-12-1,-9-6-2,-8-6 0,-6 1-2,-6 0 1,-1 8 1,-1 2 0,-2-2 0,-5-1 0,6-3 1,2 7-1,0-2 0,4 2 0,-5-1 0,-5 0 0,-2-1 0,9 2 2,-4-6-2,6-7 0,1 3 0,3-6 0,3-1 0,-4 5 1,4-5 0,-3 4 0,-4-6-1,1 9 0,-10-6-2,-5 9 1,4 6 2,-2-6-1,9 13 0,-1-12 0,1-5 0,4-11 0,-1-14 0,7-5 0,8-1 0,9 2 1,7-7 0,7 0-1,4 1 0,-5-8-1,4 6 1,4-3 1,0-2 1,3-3-1,-3-3 0,0 0-1,-15 0 1,-12 0-1,-14 0 0,-10 0 2,-8 0-2,-6 0 0,0 0-1,0 0-8,0 0 1,0 0-5,0 0-21,0-6-32,-20-24-32,-4-18-85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7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0.emf"/><Relationship Id="rId7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21.emf"/><Relationship Id="rId4" Type="http://schemas.openxmlformats.org/officeDocument/2006/relationships/customXml" Target="../ink/ink16.xml"/><Relationship Id="rId9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46.emf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customXml" Target="../ink/ink34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45.emf"/><Relationship Id="rId24" Type="http://schemas.openxmlformats.org/officeDocument/2006/relationships/customXml" Target="../ink/ink40.xml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49.emf"/><Relationship Id="rId31" Type="http://schemas.openxmlformats.org/officeDocument/2006/relationships/image" Target="../media/image55.emf"/><Relationship Id="rId4" Type="http://schemas.openxmlformats.org/officeDocument/2006/relationships/customXml" Target="../ink/ink30.xml"/><Relationship Id="rId9" Type="http://schemas.openxmlformats.org/officeDocument/2006/relationships/image" Target="../media/image44.emf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3.emf"/><Relationship Id="rId30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artouche.ch/content_reg/cartouche/graphics/en/html/Curves_learningObject2.html" TargetMode="External"/><Relationship Id="rId2" Type="http://schemas.openxmlformats.org/officeDocument/2006/relationships/hyperlink" Target="https://en.wikipedia.org/wiki/B%C3%A9zier_curv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ypography.guru/directory/website/animated-b%C3%A9zier-curves-r348/" TargetMode="External"/><Relationship Id="rId5" Type="http://schemas.openxmlformats.org/officeDocument/2006/relationships/hyperlink" Target="https://www.slideshare.net/ArundhatiKanungo/bezier-curves-79014994" TargetMode="External"/><Relationship Id="rId4" Type="http://schemas.openxmlformats.org/officeDocument/2006/relationships/hyperlink" Target="https://dev.to/isaacdlyman/explain-how-to-readwrite-bezier-curves-like-im-f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05864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Blending Functions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Equation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09508EE1-4F71-4531-86E8-8465FF52DC52}"/>
                  </a:ext>
                </a:extLst>
              </p14:cNvPr>
              <p14:cNvContentPartPr/>
              <p14:nvPr/>
            </p14:nvContentPartPr>
            <p14:xfrm>
              <a:off x="915007" y="2365947"/>
              <a:ext cx="6128640" cy="1015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508EE1-4F71-4531-86E8-8465FF52D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165" y="2354080"/>
                <a:ext cx="6152323" cy="103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040F4821-511D-4083-8F04-527145F55C7D}"/>
                  </a:ext>
                </a:extLst>
              </p14:cNvPr>
              <p14:cNvContentPartPr/>
              <p14:nvPr/>
            </p14:nvContentPartPr>
            <p14:xfrm>
              <a:off x="5392327" y="3471867"/>
              <a:ext cx="510120" cy="38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0F4821-511D-4083-8F04-527145F55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0464" y="3459987"/>
                <a:ext cx="533847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xmlns="" id="{41D69DF7-182E-474D-9861-FA78DE725D79}"/>
                  </a:ext>
                </a:extLst>
              </p14:cNvPr>
              <p14:cNvContentPartPr/>
              <p14:nvPr/>
            </p14:nvContentPartPr>
            <p14:xfrm>
              <a:off x="2559847" y="3846987"/>
              <a:ext cx="4030200" cy="9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1D69DF7-182E-474D-9861-FA78DE725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7969" y="3835121"/>
                <a:ext cx="4053956" cy="951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4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Bezier Curve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Derivation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Lets take 4 control point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xmlns="" id="{92E770FC-BAB9-4747-9F27-F1D1A272CA96}"/>
                  </a:ext>
                </a:extLst>
              </p14:cNvPr>
              <p14:cNvContentPartPr/>
              <p14:nvPr/>
            </p14:nvContentPartPr>
            <p14:xfrm>
              <a:off x="1274936" y="2326251"/>
              <a:ext cx="6390220" cy="378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E770FC-BAB9-4747-9F27-F1D1A272C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057" y="2314372"/>
                <a:ext cx="6413978" cy="3813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42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Same way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B9F41D1E-1E58-4936-977C-A21FB293AB42}"/>
                  </a:ext>
                </a:extLst>
              </p14:cNvPr>
              <p14:cNvContentPartPr/>
              <p14:nvPr/>
            </p14:nvContentPartPr>
            <p14:xfrm>
              <a:off x="1778189" y="2635444"/>
              <a:ext cx="5392080" cy="28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F41D1E-1E58-4936-977C-A21FB293A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312" y="2623570"/>
                <a:ext cx="5415834" cy="2906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28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consider coordinate </a:t>
            </a:r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3BB9A952-DBBC-40C9-B1F1-3D8672C00B0F}"/>
                  </a:ext>
                </a:extLst>
              </p14:cNvPr>
              <p14:cNvContentPartPr/>
              <p14:nvPr/>
            </p14:nvContentPartPr>
            <p14:xfrm>
              <a:off x="5050206" y="2373461"/>
              <a:ext cx="1371349" cy="120567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BB9A952-DBBC-40C9-B1F1-3D8672C00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968" y="2365541"/>
                <a:ext cx="1395825" cy="122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CBB9A98E-6557-40D3-842C-693E92A4EA51}"/>
                  </a:ext>
                </a:extLst>
              </p14:cNvPr>
              <p14:cNvContentPartPr/>
              <p14:nvPr/>
            </p14:nvContentPartPr>
            <p14:xfrm>
              <a:off x="4813067" y="2007648"/>
              <a:ext cx="1532700" cy="94270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BB9A98E-6557-40D3-842C-693E92A4EA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2266" y="1995410"/>
                <a:ext cx="1554303" cy="965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D4C39A37-F8F2-4A16-9A8D-ACBD99682EF0}"/>
                  </a:ext>
                </a:extLst>
              </p14:cNvPr>
              <p14:cNvContentPartPr/>
              <p14:nvPr/>
            </p14:nvContentPartPr>
            <p14:xfrm>
              <a:off x="1123082" y="2812075"/>
              <a:ext cx="6123232" cy="238459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4C39A37-F8F2-4A16-9A8D-ACBD99682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082" y="2805595"/>
                <a:ext cx="6141592" cy="2396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65506BD2-650F-4DFB-A1ED-713AF9B30186}"/>
                  </a:ext>
                </a:extLst>
              </p14:cNvPr>
              <p14:cNvContentPartPr/>
              <p14:nvPr/>
            </p14:nvContentPartPr>
            <p14:xfrm>
              <a:off x="6423356" y="5182288"/>
              <a:ext cx="1030809" cy="43837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5506BD2-650F-4DFB-A1ED-713AF9B301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2555" y="5172210"/>
                <a:ext cx="1051692" cy="4549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0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35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The </a:t>
            </a:r>
            <a:r>
              <a:rPr lang="en-US" sz="2400" b="1" dirty="0">
                <a:solidFill>
                  <a:srgbClr val="FF9900"/>
                </a:solidFill>
              </a:rPr>
              <a:t>degree</a:t>
            </a:r>
            <a:r>
              <a:rPr lang="en-US" sz="2400" b="1" dirty="0"/>
              <a:t> </a:t>
            </a:r>
            <a:r>
              <a:rPr lang="en-US" sz="2400" dirty="0"/>
              <a:t>of a </a:t>
            </a:r>
            <a:r>
              <a:rPr lang="en-US" sz="2400" dirty="0" err="1"/>
              <a:t>Bézier</a:t>
            </a:r>
            <a:r>
              <a:rPr lang="en-US" sz="2400" dirty="0"/>
              <a:t> curve defined by </a:t>
            </a:r>
            <a:r>
              <a:rPr lang="en-US" sz="2400" dirty="0">
                <a:solidFill>
                  <a:srgbClr val="FFC000"/>
                </a:solidFill>
              </a:rPr>
              <a:t>n+1 control </a:t>
            </a:r>
            <a:r>
              <a:rPr lang="en-US" sz="2400" dirty="0"/>
              <a:t>points is</a:t>
            </a:r>
            <a:r>
              <a:rPr lang="en-US" sz="2400" b="1" dirty="0">
                <a:solidFill>
                  <a:srgbClr val="FF9900"/>
                </a:solidFill>
              </a:rPr>
              <a:t> n</a:t>
            </a:r>
            <a:r>
              <a:rPr lang="en-US" sz="2400" dirty="0"/>
              <a:t>:</a:t>
            </a:r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xmlns="" id="{CAFA4051-155C-47BA-8287-31490F063233}"/>
              </a:ext>
            </a:extLst>
          </p:cNvPr>
          <p:cNvGrpSpPr/>
          <p:nvPr/>
        </p:nvGrpSpPr>
        <p:grpSpPr>
          <a:xfrm>
            <a:off x="2183158" y="3019798"/>
            <a:ext cx="4782313" cy="2858688"/>
            <a:chOff x="1778000" y="3468689"/>
            <a:chExt cx="5746750" cy="3373439"/>
          </a:xfrm>
        </p:grpSpPr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xmlns="" id="{F2109B4D-0E64-4F85-9E1C-DDA92FF8F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638" y="3468689"/>
              <a:ext cx="5327650" cy="3373439"/>
              <a:chOff x="1213" y="2185"/>
              <a:chExt cx="3356" cy="2125"/>
            </a:xfrm>
          </p:grpSpPr>
          <p:graphicFrame>
            <p:nvGraphicFramePr>
              <p:cNvPr id="19" name="Object 17">
                <a:extLst>
                  <a:ext uri="{FF2B5EF4-FFF2-40B4-BE49-F238E27FC236}">
                    <a16:creationId xmlns:a16="http://schemas.microsoft.com/office/drawing/2014/main" xmlns="" id="{905DB861-2A5D-42F2-9074-574CB0C4D1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3" y="2185"/>
              <a:ext cx="3356" cy="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0" name="Bitmap Image" r:id="rId3" imgW="3552381" imgH="2600000" progId="Paint.Picture">
                      <p:embed/>
                    </p:oleObj>
                  </mc:Choice>
                  <mc:Fallback>
                    <p:oleObj name="Bitmap Image" r:id="rId3" imgW="3552381" imgH="2600000" progId="Paint.Picture">
                      <p:embed/>
                      <p:pic>
                        <p:nvPicPr>
                          <p:cNvPr id="19" name="Object 17">
                            <a:extLst>
                              <a:ext uri="{FF2B5EF4-FFF2-40B4-BE49-F238E27FC236}">
                                <a16:creationId xmlns:a16="http://schemas.microsoft.com/office/drawing/2014/main" xmlns="" id="{905DB861-2A5D-42F2-9074-574CB0C4D1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3" y="2185"/>
                            <a:ext cx="3356" cy="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" name="Group 18">
                <a:extLst>
                  <a:ext uri="{FF2B5EF4-FFF2-40B4-BE49-F238E27FC236}">
                    <a16:creationId xmlns:a16="http://schemas.microsoft.com/office/drawing/2014/main" xmlns="" id="{FE4E15D0-B6BB-45C3-8C95-22DBB4D71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" y="2300"/>
                <a:ext cx="899" cy="744"/>
                <a:chOff x="1301" y="2300"/>
                <a:chExt cx="899" cy="744"/>
              </a:xfrm>
            </p:grpSpPr>
            <p:sp>
              <p:nvSpPr>
                <p:cNvPr id="42" name="Oval 19">
                  <a:extLst>
                    <a:ext uri="{FF2B5EF4-FFF2-40B4-BE49-F238E27FC236}">
                      <a16:creationId xmlns:a16="http://schemas.microsoft.com/office/drawing/2014/main" xmlns="" id="{32DAA3C1-D554-49A5-B605-DBDACB577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1" y="278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20">
                  <a:extLst>
                    <a:ext uri="{FF2B5EF4-FFF2-40B4-BE49-F238E27FC236}">
                      <a16:creationId xmlns:a16="http://schemas.microsoft.com/office/drawing/2014/main" xmlns="" id="{7A45D3D8-9DBE-48A6-BF7A-7E3CA09E0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" y="297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21">
                  <a:extLst>
                    <a:ext uri="{FF2B5EF4-FFF2-40B4-BE49-F238E27FC236}">
                      <a16:creationId xmlns:a16="http://schemas.microsoft.com/office/drawing/2014/main" xmlns="" id="{4DF78A72-DFFC-41F0-AF52-EB4484D85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230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2">
                <a:extLst>
                  <a:ext uri="{FF2B5EF4-FFF2-40B4-BE49-F238E27FC236}">
                    <a16:creationId xmlns:a16="http://schemas.microsoft.com/office/drawing/2014/main" xmlns="" id="{39872D77-43D2-43FB-A2F6-7531B86DA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5" y="2341"/>
                <a:ext cx="862" cy="726"/>
                <a:chOff x="2585" y="2341"/>
                <a:chExt cx="862" cy="726"/>
              </a:xfrm>
            </p:grpSpPr>
            <p:sp>
              <p:nvSpPr>
                <p:cNvPr id="38" name="Oval 23">
                  <a:extLst>
                    <a:ext uri="{FF2B5EF4-FFF2-40B4-BE49-F238E27FC236}">
                      <a16:creationId xmlns:a16="http://schemas.microsoft.com/office/drawing/2014/main" xmlns="" id="{F7DD96AC-0EF3-4208-BE16-7142171A5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5" y="26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Oval 24">
                  <a:extLst>
                    <a:ext uri="{FF2B5EF4-FFF2-40B4-BE49-F238E27FC236}">
                      <a16:creationId xmlns:a16="http://schemas.microsoft.com/office/drawing/2014/main" xmlns="" id="{0E49C066-7BF5-4B94-B445-21DC49E96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9" y="299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5">
                  <a:extLst>
                    <a:ext uri="{FF2B5EF4-FFF2-40B4-BE49-F238E27FC236}">
                      <a16:creationId xmlns:a16="http://schemas.microsoft.com/office/drawing/2014/main" xmlns="" id="{E089676F-2440-4426-B71B-5742E34AF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26">
                  <a:extLst>
                    <a:ext uri="{FF2B5EF4-FFF2-40B4-BE49-F238E27FC236}">
                      <a16:creationId xmlns:a16="http://schemas.microsoft.com/office/drawing/2014/main" xmlns="" id="{484ABF77-21B2-4FC2-B489-3E5F315BA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0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xmlns="" id="{C70565DF-3391-445C-B619-2A4712B2D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2314"/>
                <a:ext cx="739" cy="699"/>
                <a:chOff x="3765" y="2314"/>
                <a:chExt cx="739" cy="699"/>
              </a:xfrm>
            </p:grpSpPr>
            <p:sp>
              <p:nvSpPr>
                <p:cNvPr id="34" name="Oval 28">
                  <a:extLst>
                    <a:ext uri="{FF2B5EF4-FFF2-40B4-BE49-F238E27FC236}">
                      <a16:creationId xmlns:a16="http://schemas.microsoft.com/office/drawing/2014/main" xmlns="" id="{69302130-354B-4731-A4FB-1839793DE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" y="2314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29">
                  <a:extLst>
                    <a:ext uri="{FF2B5EF4-FFF2-40B4-BE49-F238E27FC236}">
                      <a16:creationId xmlns:a16="http://schemas.microsoft.com/office/drawing/2014/main" xmlns="" id="{9367303E-81EF-4143-9CD7-65EC68285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5" y="265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30">
                  <a:extLst>
                    <a:ext uri="{FF2B5EF4-FFF2-40B4-BE49-F238E27FC236}">
                      <a16:creationId xmlns:a16="http://schemas.microsoft.com/office/drawing/2014/main" xmlns="" id="{76161F90-0FB0-4A01-B58B-5A3DA0F27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5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31">
                  <a:extLst>
                    <a:ext uri="{FF2B5EF4-FFF2-40B4-BE49-F238E27FC236}">
                      <a16:creationId xmlns:a16="http://schemas.microsoft.com/office/drawing/2014/main" xmlns="" id="{74627B22-985A-4CAE-BFDA-B119D363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294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32">
                <a:extLst>
                  <a:ext uri="{FF2B5EF4-FFF2-40B4-BE49-F238E27FC236}">
                    <a16:creationId xmlns:a16="http://schemas.microsoft.com/office/drawing/2014/main" xmlns="" id="{1EED7B32-E0C6-4591-83EE-636FF9524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5" y="3453"/>
                <a:ext cx="1474" cy="703"/>
                <a:chOff x="2835" y="3453"/>
                <a:chExt cx="1474" cy="703"/>
              </a:xfrm>
            </p:grpSpPr>
            <p:sp>
              <p:nvSpPr>
                <p:cNvPr id="29" name="Oval 33">
                  <a:extLst>
                    <a:ext uri="{FF2B5EF4-FFF2-40B4-BE49-F238E27FC236}">
                      <a16:creationId xmlns:a16="http://schemas.microsoft.com/office/drawing/2014/main" xmlns="" id="{F7A84C6B-7D82-4111-8AB9-5EF61D874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372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4">
                  <a:extLst>
                    <a:ext uri="{FF2B5EF4-FFF2-40B4-BE49-F238E27FC236}">
                      <a16:creationId xmlns:a16="http://schemas.microsoft.com/office/drawing/2014/main" xmlns="" id="{852BE21A-E75B-4FA4-AB64-5ECCE4AF6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6" y="348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xmlns="" id="{CDB2D9C7-F631-4993-86DC-EEA4F3EFF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3453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6">
                  <a:extLst>
                    <a:ext uri="{FF2B5EF4-FFF2-40B4-BE49-F238E27FC236}">
                      <a16:creationId xmlns:a16="http://schemas.microsoft.com/office/drawing/2014/main" xmlns="" id="{AD982BD2-B258-40F2-AAD0-0BFBB6D5C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408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37">
                  <a:extLst>
                    <a:ext uri="{FF2B5EF4-FFF2-40B4-BE49-F238E27FC236}">
                      <a16:creationId xmlns:a16="http://schemas.microsoft.com/office/drawing/2014/main" xmlns="" id="{5DD76B51-5018-482B-BDF5-3E61F2674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368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8">
                <a:extLst>
                  <a:ext uri="{FF2B5EF4-FFF2-40B4-BE49-F238E27FC236}">
                    <a16:creationId xmlns:a16="http://schemas.microsoft.com/office/drawing/2014/main" xmlns="" id="{F8C31B9A-0E79-4BEA-B8BF-DC566832B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4" y="3498"/>
                <a:ext cx="975" cy="567"/>
                <a:chOff x="1474" y="3498"/>
                <a:chExt cx="975" cy="567"/>
              </a:xfrm>
            </p:grpSpPr>
            <p:sp>
              <p:nvSpPr>
                <p:cNvPr id="25" name="Oval 39">
                  <a:extLst>
                    <a:ext uri="{FF2B5EF4-FFF2-40B4-BE49-F238E27FC236}">
                      <a16:creationId xmlns:a16="http://schemas.microsoft.com/office/drawing/2014/main" xmlns="" id="{E83B9B2F-1AF6-40C8-B0AE-92B9387A3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3997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40">
                  <a:extLst>
                    <a:ext uri="{FF2B5EF4-FFF2-40B4-BE49-F238E27FC236}">
                      <a16:creationId xmlns:a16="http://schemas.microsoft.com/office/drawing/2014/main" xmlns="" id="{3B21B0C7-25B0-4E30-88C7-53EBE3F7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349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41">
                  <a:extLst>
                    <a:ext uri="{FF2B5EF4-FFF2-40B4-BE49-F238E27FC236}">
                      <a16:creationId xmlns:a16="http://schemas.microsoft.com/office/drawing/2014/main" xmlns="" id="{B0F9BC94-5BC6-486D-9194-3D0FC2290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9" y="387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42">
                  <a:extLst>
                    <a:ext uri="{FF2B5EF4-FFF2-40B4-BE49-F238E27FC236}">
                      <a16:creationId xmlns:a16="http://schemas.microsoft.com/office/drawing/2014/main" xmlns="" id="{D3B4225C-DC2F-4D68-81BF-DBE89BA4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374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Text Box 43">
              <a:extLst>
                <a:ext uri="{FF2B5EF4-FFF2-40B4-BE49-F238E27FC236}">
                  <a16:creationId xmlns:a16="http://schemas.microsoft.com/office/drawing/2014/main" xmlns="" id="{80C7B0EB-FC09-4E17-88B6-DCC6D5A92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0" y="486886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 dirty="0">
                  <a:solidFill>
                    <a:srgbClr val="0033CC"/>
                  </a:solidFill>
                </a:rPr>
                <a:t>Parabola Curve</a:t>
              </a:r>
            </a:p>
          </p:txBody>
        </p:sp>
        <p:sp>
          <p:nvSpPr>
            <p:cNvPr id="16" name="Text Box 44">
              <a:extLst>
                <a:ext uri="{FF2B5EF4-FFF2-40B4-BE49-F238E27FC236}">
                  <a16:creationId xmlns:a16="http://schemas.microsoft.com/office/drawing/2014/main" xmlns="" id="{57D3A4B7-1BA4-4A5A-AF0C-9F80E3189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486251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7" name="Text Box 45">
              <a:extLst>
                <a:ext uri="{FF2B5EF4-FFF2-40B4-BE49-F238E27FC236}">
                  <a16:creationId xmlns:a16="http://schemas.microsoft.com/office/drawing/2014/main" xmlns="" id="{3FA532A3-90B9-44D0-B176-6503BDB7A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063" y="4862513"/>
              <a:ext cx="1944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8" name="Text Box 46">
              <a:extLst>
                <a:ext uri="{FF2B5EF4-FFF2-40B4-BE49-F238E27FC236}">
                  <a16:creationId xmlns:a16="http://schemas.microsoft.com/office/drawing/2014/main" xmlns="" id="{74EE561A-16D8-420E-89A9-E399D64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6375400"/>
              <a:ext cx="1944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61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91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The curve</a:t>
            </a:r>
            <a:r>
              <a:rPr lang="en-US" sz="2400" dirty="0">
                <a:solidFill>
                  <a:srgbClr val="FF9900"/>
                </a:solidFill>
              </a:rPr>
              <a:t> passes </a:t>
            </a:r>
            <a:r>
              <a:rPr lang="en-US" sz="2400" dirty="0"/>
              <a:t>though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</a:t>
            </a:r>
            <a:r>
              <a:rPr lang="en-US" sz="2400" dirty="0">
                <a:solidFill>
                  <a:srgbClr val="FF9900"/>
                </a:solidFill>
              </a:rPr>
              <a:t> last control point</a:t>
            </a:r>
            <a:r>
              <a:rPr lang="en-US" sz="2400" dirty="0">
                <a:latin typeface="Aban" pitchFamily="2" charset="-78"/>
                <a:cs typeface="Aban" pitchFamily="2" charset="-78"/>
              </a:rPr>
              <a:t> </a:t>
            </a:r>
            <a:r>
              <a:rPr lang="en-US" sz="2400" b="1" dirty="0"/>
              <a:t>C</a:t>
            </a:r>
            <a:r>
              <a:rPr lang="en-US" sz="2400" dirty="0"/>
              <a:t>(u)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 </a:t>
            </a:r>
            <a:r>
              <a:rPr lang="en-US" sz="2400" dirty="0"/>
              <a:t>passes through </a:t>
            </a:r>
            <a:r>
              <a:rPr lang="en-US" sz="2400" b="1" dirty="0">
                <a:solidFill>
                  <a:srgbClr val="FF9900"/>
                </a:solidFill>
              </a:rPr>
              <a:t>P</a:t>
            </a:r>
            <a:r>
              <a:rPr lang="en-US" sz="2400" baseline="-25000" dirty="0">
                <a:solidFill>
                  <a:srgbClr val="FF9900"/>
                </a:solidFill>
              </a:rPr>
              <a:t>0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9900"/>
                </a:solidFill>
              </a:rPr>
              <a:t>P</a:t>
            </a:r>
            <a:r>
              <a:rPr lang="en-US" sz="2400" b="1" baseline="-25000" dirty="0" err="1">
                <a:solidFill>
                  <a:srgbClr val="FF9900"/>
                </a:solidFill>
              </a:rPr>
              <a:t>n</a:t>
            </a:r>
            <a:r>
              <a:rPr lang="fa-IR" sz="2400" dirty="0">
                <a:solidFill>
                  <a:srgbClr val="FF9900"/>
                </a:solidFill>
              </a:rPr>
              <a:t>.</a:t>
            </a:r>
          </a:p>
          <a:p>
            <a:endParaRPr lang="en-US" sz="2400" dirty="0"/>
          </a:p>
        </p:txBody>
      </p:sp>
      <p:graphicFrame>
        <p:nvGraphicFramePr>
          <p:cNvPr id="45" name="Object 46">
            <a:extLst>
              <a:ext uri="{FF2B5EF4-FFF2-40B4-BE49-F238E27FC236}">
                <a16:creationId xmlns:a16="http://schemas.microsoft.com/office/drawing/2014/main" xmlns="" id="{E47BAE46-BF97-4183-9FE7-F426BA6D7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14618"/>
              </p:ext>
            </p:extLst>
          </p:nvPr>
        </p:nvGraphicFramePr>
        <p:xfrm>
          <a:off x="2830512" y="3221772"/>
          <a:ext cx="34829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Bitmap Image" r:id="rId3" imgW="2200582" imgH="1228571" progId="Paint.Picture">
                  <p:embed/>
                </p:oleObj>
              </mc:Choice>
              <mc:Fallback>
                <p:oleObj name="Bitmap Image" r:id="rId3" imgW="2200582" imgH="1228571" progId="Paint.Picture">
                  <p:embed/>
                  <p:pic>
                    <p:nvPicPr>
                      <p:cNvPr id="86430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2" y="3221772"/>
                        <a:ext cx="34829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19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Properties of Bezier Curves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0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The </a:t>
            </a:r>
            <a:r>
              <a:rPr lang="en-US" sz="2400" dirty="0" err="1"/>
              <a:t>Bézier</a:t>
            </a:r>
            <a:r>
              <a:rPr lang="en-US" sz="2400" dirty="0"/>
              <a:t> curve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lies completely in the </a:t>
            </a:r>
            <a:r>
              <a:rPr lang="en-US" sz="2400" b="1" dirty="0">
                <a:solidFill>
                  <a:srgbClr val="FF9900"/>
                </a:solidFill>
              </a:rPr>
              <a:t>convex hull</a:t>
            </a:r>
            <a:r>
              <a:rPr lang="en-US" sz="2400" dirty="0"/>
              <a:t> of the given </a:t>
            </a:r>
          </a:p>
          <a:p>
            <a:r>
              <a:rPr lang="en-US" sz="2400" dirty="0"/>
              <a:t>control points. </a:t>
            </a:r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3" descr="b-curve-1">
            <a:extLst>
              <a:ext uri="{FF2B5EF4-FFF2-40B4-BE49-F238E27FC236}">
                <a16:creationId xmlns:a16="http://schemas.microsoft.com/office/drawing/2014/main" xmlns="" id="{1AC98E07-A42B-4B4A-A61E-FC942157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9565" y="2889824"/>
            <a:ext cx="4752528" cy="1944216"/>
          </a:xfrm>
          <a:prstGeom prst="rect">
            <a:avLst/>
          </a:prstGeom>
          <a:noFill/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1C9DC6F-7EAC-4069-803F-E343C48B123B}"/>
              </a:ext>
            </a:extLst>
          </p:cNvPr>
          <p:cNvSpPr/>
          <p:nvPr/>
        </p:nvSpPr>
        <p:spPr>
          <a:xfrm>
            <a:off x="904547" y="4831003"/>
            <a:ext cx="7776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dirty="0"/>
              <a:t>Note that not all control points are on the boundary of the convex hull. For example, control points 3, 4, 5, 6, 8 and 9 are in the interior. The curve, except for the first two endpoints, lies completely in the convex hull.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67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3376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Moving control points: </a:t>
            </a:r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xmlns="" id="{2DBAE78C-FFF0-462B-9CD2-3DEE76679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26583"/>
              </p:ext>
            </p:extLst>
          </p:nvPr>
        </p:nvGraphicFramePr>
        <p:xfrm>
          <a:off x="2233613" y="2773035"/>
          <a:ext cx="3709987" cy="314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Bitmap Image" r:id="rId3" imgW="1448002" imgH="1228571" progId="Paint.Picture">
                  <p:embed/>
                </p:oleObj>
              </mc:Choice>
              <mc:Fallback>
                <p:oleObj name="Bitmap Image" r:id="rId3" imgW="1448002" imgH="1228571" progId="Paint.Picture">
                  <p:embed/>
                  <p:pic>
                    <p:nvPicPr>
                      <p:cNvPr id="94620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73035"/>
                        <a:ext cx="3709987" cy="314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96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79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The</a:t>
            </a:r>
            <a:r>
              <a:rPr lang="en-US" sz="2400" dirty="0">
                <a:solidFill>
                  <a:srgbClr val="FF9900"/>
                </a:solidFill>
              </a:rPr>
              <a:t> point </a:t>
            </a:r>
            <a:r>
              <a:rPr lang="en-US" sz="2400" dirty="0"/>
              <a:t>that corresponds to </a:t>
            </a:r>
            <a:r>
              <a:rPr lang="en-US" sz="2400" dirty="0">
                <a:solidFill>
                  <a:srgbClr val="FF9900"/>
                </a:solidFill>
              </a:rPr>
              <a:t>t</a:t>
            </a:r>
            <a:r>
              <a:rPr lang="en-US" sz="2400" dirty="0"/>
              <a:t> on the </a:t>
            </a:r>
            <a:r>
              <a:rPr lang="en-US" sz="2400" dirty="0" err="1"/>
              <a:t>Bézier</a:t>
            </a:r>
            <a:r>
              <a:rPr lang="en-US" sz="2400" dirty="0"/>
              <a:t> curve is the </a:t>
            </a:r>
          </a:p>
          <a:p>
            <a:r>
              <a:rPr lang="en-US" sz="2400" b="1" dirty="0">
                <a:solidFill>
                  <a:srgbClr val="FF9900"/>
                </a:solidFill>
              </a:rPr>
              <a:t>    "weighted"</a:t>
            </a:r>
            <a:r>
              <a:rPr lang="en-US" sz="2400" dirty="0"/>
              <a:t> average of all control points, where the weights </a:t>
            </a:r>
          </a:p>
          <a:p>
            <a:r>
              <a:rPr lang="en-US" sz="2400" dirty="0"/>
              <a:t>     are the coefficients </a:t>
            </a:r>
            <a:r>
              <a:rPr lang="en-US" sz="2400" dirty="0" err="1">
                <a:solidFill>
                  <a:srgbClr val="FF9900"/>
                </a:solidFill>
              </a:rPr>
              <a:t>B</a:t>
            </a:r>
            <a:r>
              <a:rPr lang="en-US" sz="2400" baseline="-25000" dirty="0" err="1">
                <a:solidFill>
                  <a:srgbClr val="FF9900"/>
                </a:solidFill>
              </a:rPr>
              <a:t>i,n</a:t>
            </a:r>
            <a:r>
              <a:rPr lang="en-US" sz="2400" dirty="0">
                <a:solidFill>
                  <a:srgbClr val="FF9900"/>
                </a:solidFill>
              </a:rPr>
              <a:t>(t)</a:t>
            </a:r>
            <a:r>
              <a:rPr lang="en-US" sz="2400" dirty="0"/>
              <a:t>. </a:t>
            </a:r>
            <a:endParaRPr lang="fa-IR" sz="2400" dirty="0"/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15" descr="b-curve-1">
            <a:extLst>
              <a:ext uri="{FF2B5EF4-FFF2-40B4-BE49-F238E27FC236}">
                <a16:creationId xmlns:a16="http://schemas.microsoft.com/office/drawing/2014/main" xmlns="" id="{B5DF2787-3EE4-44BF-97F4-10DF4FC1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63825" y="3327033"/>
            <a:ext cx="3816350" cy="27892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73444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(Weights)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22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</a:t>
            </a:r>
            <a:r>
              <a:rPr lang="fa-IR" sz="2400" dirty="0">
                <a:solidFill>
                  <a:srgbClr val="FF9900"/>
                </a:solidFill>
              </a:rPr>
              <a:t>‍‍</a:t>
            </a:r>
            <a:r>
              <a:rPr lang="en-US" sz="2400" dirty="0">
                <a:solidFill>
                  <a:srgbClr val="FF9900"/>
                </a:solidFill>
              </a:rPr>
              <a:t>Multiple control points</a:t>
            </a:r>
            <a:r>
              <a:rPr lang="en-US" sz="2400" dirty="0"/>
              <a:t> at a single coordinate position gives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more weight</a:t>
            </a:r>
            <a:r>
              <a:rPr lang="en-US" sz="2400" dirty="0"/>
              <a:t> to that position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xmlns="" id="{4C8C2755-F68C-41BD-B0EE-328898AC3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4626"/>
              </p:ext>
            </p:extLst>
          </p:nvPr>
        </p:nvGraphicFramePr>
        <p:xfrm>
          <a:off x="3114674" y="3230000"/>
          <a:ext cx="3260725" cy="261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Bitmap Image" r:id="rId3" imgW="2324424" imgH="1867161" progId="Paint.Picture">
                  <p:embed/>
                </p:oleObj>
              </mc:Choice>
              <mc:Fallback>
                <p:oleObj name="Bitmap Image" r:id="rId3" imgW="2324424" imgH="1867161" progId="Paint.Picture">
                  <p:embed/>
                  <p:pic>
                    <p:nvPicPr>
                      <p:cNvPr id="87451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4" y="3230000"/>
                        <a:ext cx="3260725" cy="2619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2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Outline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344494"/>
            <a:ext cx="7363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Introduction of Curve Modeling</a:t>
            </a:r>
          </a:p>
          <a:p>
            <a:pPr marL="342900" indent="-342900">
              <a:buAutoNum type="arabicPeriod"/>
            </a:pPr>
            <a:r>
              <a:rPr lang="en-US" sz="2800" dirty="0" smtClean="0"/>
              <a:t>Introduction of Bezier Curves 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Bezier </a:t>
            </a:r>
            <a:r>
              <a:rPr lang="en-US" sz="2800" dirty="0" smtClean="0"/>
              <a:t>Curves (Derivation)</a:t>
            </a: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Properties of Bezier Curves 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Bezier Curves </a:t>
            </a:r>
            <a:r>
              <a:rPr lang="en-US" sz="2800" dirty="0" smtClean="0"/>
              <a:t>(Mathematics)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949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(Closed Curves)</a:t>
            </a:r>
            <a:endParaRPr lang="x-none" dirty="0"/>
          </a:p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7264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</a:t>
            </a:r>
            <a:r>
              <a:rPr lang="fa-IR" sz="2400" b="1" dirty="0">
                <a:solidFill>
                  <a:srgbClr val="FF9900"/>
                </a:solidFill>
              </a:rPr>
              <a:t>‍‍</a:t>
            </a:r>
            <a:r>
              <a:rPr lang="en-US" sz="2400" b="1" dirty="0">
                <a:solidFill>
                  <a:srgbClr val="FF9900"/>
                </a:solidFill>
              </a:rPr>
              <a:t>Closed </a:t>
            </a:r>
            <a:r>
              <a:rPr lang="en-US" sz="2400" b="1" dirty="0" err="1">
                <a:solidFill>
                  <a:srgbClr val="FF9900"/>
                </a:solidFill>
              </a:rPr>
              <a:t>Bézier</a:t>
            </a:r>
            <a:r>
              <a:rPr lang="en-US" sz="2400" b="1" dirty="0">
                <a:solidFill>
                  <a:srgbClr val="FF9900"/>
                </a:solidFill>
              </a:rPr>
              <a:t> curves</a:t>
            </a:r>
            <a:r>
              <a:rPr lang="en-US" sz="2400" dirty="0"/>
              <a:t> are generated by specifying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last control points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9900"/>
                </a:solidFill>
              </a:rPr>
              <a:t>same position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9" name="Picture 21" descr="Closed Curve">
            <a:extLst>
              <a:ext uri="{FF2B5EF4-FFF2-40B4-BE49-F238E27FC236}">
                <a16:creationId xmlns:a16="http://schemas.microsoft.com/office/drawing/2014/main" xmlns="" id="{EFDBC530-D0DF-42E1-B993-5D0E12D5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4704" y="3459267"/>
            <a:ext cx="1962150" cy="1209675"/>
          </a:xfrm>
          <a:prstGeom prst="rect">
            <a:avLst/>
          </a:prstGeom>
          <a:noFill/>
          <a:ln/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xmlns="" id="{F4CBE59F-7350-4D29-BEBA-862B169A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04" y="5355536"/>
            <a:ext cx="8883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‍‍</a:t>
            </a:r>
            <a:r>
              <a:rPr lang="en-US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fa-IR" sz="3600" b="1" u="none" dirty="0">
                <a:solidFill>
                  <a:srgbClr val="FF9900"/>
                </a:solidFill>
              </a:rPr>
              <a:t> </a:t>
            </a:r>
            <a:r>
              <a:rPr lang="en-US" u="none" dirty="0" err="1">
                <a:solidFill>
                  <a:srgbClr val="FF9900"/>
                </a:solidFill>
              </a:rPr>
              <a:t>Bézier</a:t>
            </a:r>
            <a:r>
              <a:rPr lang="en-US" u="none" dirty="0">
                <a:solidFill>
                  <a:srgbClr val="FF9900"/>
                </a:solidFill>
              </a:rPr>
              <a:t> curves</a:t>
            </a:r>
            <a:r>
              <a:rPr lang="en-US" u="none" dirty="0"/>
              <a:t> are polynomials which </a:t>
            </a:r>
            <a:r>
              <a:rPr lang="en-US" u="none" dirty="0">
                <a:solidFill>
                  <a:srgbClr val="FF9900"/>
                </a:solidFill>
              </a:rPr>
              <a:t>cannot represent circles and ellipses</a:t>
            </a:r>
            <a:r>
              <a:rPr lang="en-US" u="none" dirty="0"/>
              <a:t>. 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xmlns="" id="{3B2F8938-B064-439A-BF8B-71356E167F45}"/>
              </a:ext>
            </a:extLst>
          </p:cNvPr>
          <p:cNvGrpSpPr>
            <a:grpSpLocks/>
          </p:cNvGrpSpPr>
          <p:nvPr/>
        </p:nvGrpSpPr>
        <p:grpSpPr bwMode="auto">
          <a:xfrm>
            <a:off x="1053092" y="3125098"/>
            <a:ext cx="3097212" cy="2265363"/>
            <a:chOff x="2926" y="2292"/>
            <a:chExt cx="2449" cy="1992"/>
          </a:xfrm>
        </p:grpSpPr>
        <p:pic>
          <p:nvPicPr>
            <p:cNvPr id="12" name="Picture 25" descr="b-curve-4">
              <a:extLst>
                <a:ext uri="{FF2B5EF4-FFF2-40B4-BE49-F238E27FC236}">
                  <a16:creationId xmlns:a16="http://schemas.microsoft.com/office/drawing/2014/main" xmlns="" id="{A2AC225E-3B13-454A-8B1F-CFD90981B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" y="2341"/>
              <a:ext cx="2358" cy="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xmlns="" id="{1C1BEE54-AD94-4B45-8EEA-B2395C75F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339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xmlns="" id="{76078E95-AAC9-4F23-93F8-A63CE6145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924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xmlns="" id="{8073C34C-CFD3-4FA5-9672-CD3608C64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335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xmlns="" id="{F9BCE798-F6CA-467E-AC23-BD235082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568"/>
              <a:ext cx="2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xmlns="" id="{66B5C0DB-E834-4A93-AA47-A2E1F1F4F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29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xmlns="" id="{66AC1A2C-9B54-46BC-9E98-522C1DE2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478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xmlns="" id="{E6BBDD2B-B906-4F75-AB05-48B94E231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3698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xmlns="" id="{D6909FA2-7A61-488C-93EA-4EF70837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96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xmlns="" id="{1F442768-BF5F-4E0D-8083-66D9312E1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521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75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</a:t>
            </a:r>
            <a:r>
              <a:rPr lang="en-US" dirty="0" smtClean="0"/>
              <a:t>Solving (Bezier Curve)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5127"/>
            <a:ext cx="7754112" cy="484632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748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 Bezier curve for control points (4,2) (8,8) and (16,4)</a:t>
            </a:r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802165" y="2667555"/>
              <a:ext cx="613800" cy="147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365" y="2656755"/>
                <a:ext cx="63540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76205" y="2773035"/>
              <a:ext cx="7701120" cy="3105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5" y="2761875"/>
                <a:ext cx="7723080" cy="31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50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245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we know: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C94BC5F2-3CBA-42BA-A219-71C6C11E4A15}"/>
                  </a:ext>
                </a:extLst>
              </p14:cNvPr>
              <p14:cNvContentPartPr/>
              <p14:nvPr/>
            </p14:nvContentPartPr>
            <p14:xfrm>
              <a:off x="2090229" y="2923987"/>
              <a:ext cx="4471200" cy="28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4BC5F2-3CBA-42BA-A219-71C6C11E4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8352" y="2912109"/>
                <a:ext cx="4494954" cy="2849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7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4313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X,Y coordinate: 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xmlns="" id="{4969AE5D-9A3C-4518-9927-46B1AEC28114}"/>
                  </a:ext>
                </a:extLst>
              </p14:cNvPr>
              <p14:cNvContentPartPr/>
              <p14:nvPr/>
            </p14:nvContentPartPr>
            <p14:xfrm>
              <a:off x="727087" y="2555667"/>
              <a:ext cx="7985113" cy="333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969AE5D-9A3C-4518-9927-46B1AEC281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727" y="2544147"/>
                <a:ext cx="8006353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8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738AAB6-75F0-4916-933B-6DB46E9EA1F4}"/>
              </a:ext>
            </a:extLst>
          </p:cNvPr>
          <p:cNvSpPr txBox="1"/>
          <p:nvPr/>
        </p:nvSpPr>
        <p:spPr>
          <a:xfrm>
            <a:off x="340217" y="2017059"/>
            <a:ext cx="4370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3 control point.. </a:t>
            </a:r>
          </a:p>
          <a:p>
            <a:r>
              <a:rPr lang="en-US" sz="2400" dirty="0"/>
              <a:t>   </a:t>
            </a:r>
            <a:r>
              <a:rPr lang="en-US" sz="2400" dirty="0" smtClean="0"/>
              <a:t>   </a:t>
            </a:r>
            <a:r>
              <a:rPr lang="en-US" sz="2400" dirty="0"/>
              <a:t>(4,2) (8,8) and </a:t>
            </a:r>
            <a:r>
              <a:rPr lang="en-US" sz="2400" dirty="0" smtClean="0"/>
              <a:t>   (</a:t>
            </a:r>
            <a:r>
              <a:rPr lang="en-US" sz="2400" dirty="0"/>
              <a:t>16,4)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DD5ED903-8C1B-4239-B904-555BEE474335}"/>
                  </a:ext>
                </a:extLst>
              </p14:cNvPr>
              <p14:cNvContentPartPr/>
              <p14:nvPr/>
            </p14:nvContentPartPr>
            <p14:xfrm>
              <a:off x="3405159" y="2750344"/>
              <a:ext cx="848066" cy="60355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D5ED903-8C1B-4239-B904-555BEE474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4720" y="2738820"/>
                <a:ext cx="867144" cy="62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0C75502A-725E-4535-971F-D137C757BB90}"/>
                  </a:ext>
                </a:extLst>
              </p14:cNvPr>
              <p14:cNvContentPartPr/>
              <p14:nvPr/>
            </p14:nvContentPartPr>
            <p14:xfrm>
              <a:off x="1003808" y="2725446"/>
              <a:ext cx="758844" cy="82614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75502A-725E-4535-971F-D137C757BB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940" y="2713567"/>
                <a:ext cx="782580" cy="84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xmlns="" id="{AD437E1D-5301-4815-BA07-BC1D0ABB56C5}"/>
                  </a:ext>
                </a:extLst>
              </p14:cNvPr>
              <p14:cNvContentPartPr/>
              <p14:nvPr/>
            </p14:nvContentPartPr>
            <p14:xfrm>
              <a:off x="557147" y="2697863"/>
              <a:ext cx="477596" cy="63288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437E1D-5301-4815-BA07-BC1D0ABB56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288" y="2685996"/>
                <a:ext cx="501314" cy="65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xmlns="" id="{2B85771B-4CC9-48E3-870B-BBE16A45E4E2}"/>
                  </a:ext>
                </a:extLst>
              </p14:cNvPr>
              <p14:cNvContentPartPr/>
              <p14:nvPr/>
            </p14:nvContentPartPr>
            <p14:xfrm>
              <a:off x="254000" y="2769257"/>
              <a:ext cx="6871893" cy="307273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B85771B-4CC9-48E3-870B-BBE16A45E4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480" y="2757738"/>
                <a:ext cx="6896014" cy="3089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4710901" y="4537154"/>
              <a:ext cx="1376640" cy="93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9021" y="4530674"/>
                <a:ext cx="1395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6153421" y="4082834"/>
              <a:ext cx="611280" cy="696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3341" y="4075994"/>
                <a:ext cx="63324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9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put t value into 3,4 equation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52612"/>
              </p:ext>
            </p:extLst>
          </p:nvPr>
        </p:nvGraphicFramePr>
        <p:xfrm>
          <a:off x="1384300" y="2667779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x(t)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y(t)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10.24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Draw the curve …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D64EC3D-2FB0-4A3B-BFB1-E47FA7544D40}"/>
              </a:ext>
            </a:extLst>
          </p:cNvPr>
          <p:cNvSpPr txBox="1"/>
          <p:nvPr/>
        </p:nvSpPr>
        <p:spPr>
          <a:xfrm>
            <a:off x="421341" y="2114525"/>
            <a:ext cx="2539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Put the </a:t>
            </a:r>
            <a:r>
              <a:rPr lang="en-US" sz="2400" dirty="0" err="1"/>
              <a:t>x,y</a:t>
            </a:r>
            <a:r>
              <a:rPr lang="en-US" sz="2400" dirty="0"/>
              <a:t> value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1759120" y="4308514"/>
              <a:ext cx="341640" cy="447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00" y="4301314"/>
                <a:ext cx="3600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466800" y="4934194"/>
              <a:ext cx="823320" cy="467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565" y="4926274"/>
                <a:ext cx="84563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5502040" y="4338754"/>
              <a:ext cx="1174320" cy="10512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2680" y="4330837"/>
                <a:ext cx="1191240" cy="1064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2074480" y="3930874"/>
              <a:ext cx="3785400" cy="441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1240" y="3922234"/>
                <a:ext cx="3795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2184906" y="3456387"/>
              <a:ext cx="999720" cy="597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4466" y="3447747"/>
                <a:ext cx="10206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2110026" y="3862107"/>
              <a:ext cx="576000" cy="3214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9226" y="3853107"/>
                <a:ext cx="594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3966186" y="3361347"/>
              <a:ext cx="1046520" cy="509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4666" y="3350907"/>
                <a:ext cx="10688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2932986" y="4229307"/>
              <a:ext cx="219960" cy="4168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1106" y="4218867"/>
                <a:ext cx="240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3958626" y="4068027"/>
              <a:ext cx="218880" cy="533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0346" y="4057227"/>
                <a:ext cx="2386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/>
              <p14:cNvContentPartPr/>
              <p14:nvPr/>
            </p14:nvContentPartPr>
            <p14:xfrm>
              <a:off x="3193986" y="3555027"/>
              <a:ext cx="1015200" cy="700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1746" y="3547107"/>
                <a:ext cx="10364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/>
              <p14:cNvContentPartPr/>
              <p14:nvPr/>
            </p14:nvContentPartPr>
            <p14:xfrm>
              <a:off x="4993266" y="3679587"/>
              <a:ext cx="990720" cy="2714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4986" y="3668082"/>
                <a:ext cx="1004760" cy="290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5955546" y="3550707"/>
              <a:ext cx="160560" cy="411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51226" y="3540627"/>
                <a:ext cx="1756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3005346" y="4177467"/>
              <a:ext cx="1084320" cy="267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97786" y="4166307"/>
                <a:ext cx="1103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4195753" y="3754900"/>
              <a:ext cx="840240" cy="3067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3873" y="3744460"/>
                <a:ext cx="861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3207313" y="3277040"/>
              <a:ext cx="141840" cy="5295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1193" y="3266240"/>
                <a:ext cx="15948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8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1CAC97E-F0FF-486B-A535-C3A0DC75D27B}"/>
              </a:ext>
            </a:extLst>
          </p:cNvPr>
          <p:cNvSpPr/>
          <p:nvPr/>
        </p:nvSpPr>
        <p:spPr>
          <a:xfrm>
            <a:off x="335494" y="1997839"/>
            <a:ext cx="860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813597"/>
            <a:ext cx="8360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https://en.wikipedia.org/wiki/B%C3%A9zier_curve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http://www.ecartouche.ch/content_reg/cartouche/graphics/en/html/Curves_learningObject2.html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https://dev.to/isaacdlyman/explain-how-to-readwrite-bezier-curves-like-im-five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https://www.slideshare.net/ArundhatiKanungo/bezier-curves-79014994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https://typography.guru/directory/website/animated-b%C3%A9zier-curves-r348/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http://www.ams.org/publicoutreach/feature-column/fcarc-bezier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 </a:t>
            </a:r>
            <a:r>
              <a:rPr lang="en-US" sz="4000" dirty="0" smtClean="0"/>
              <a:t>of Curve Modeling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26572" y="2420694"/>
            <a:ext cx="8485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system that supports users to design curves must be: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b="1" dirty="0"/>
              <a:t>1.</a:t>
            </a:r>
            <a:r>
              <a:rPr lang="en-US" sz="2400" dirty="0"/>
              <a:t> </a:t>
            </a:r>
            <a:r>
              <a:rPr lang="en-US" sz="2400" b="1" dirty="0"/>
              <a:t>Intuitive: </a:t>
            </a:r>
            <a:r>
              <a:rPr lang="en-US" sz="2400" dirty="0"/>
              <a:t>We expect that every step.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2. Flexible: </a:t>
            </a:r>
            <a:r>
              <a:rPr lang="en-US" sz="2400" dirty="0"/>
              <a:t>The system should provide the users with more </a:t>
            </a:r>
          </a:p>
          <a:p>
            <a:r>
              <a:rPr lang="en-US" sz="2400" dirty="0"/>
              <a:t>                          control for designing and editing the shape of </a:t>
            </a:r>
          </a:p>
          <a:p>
            <a:r>
              <a:rPr lang="en-US" sz="2400" dirty="0"/>
              <a:t>	             the curve. </a:t>
            </a:r>
            <a:endParaRPr lang="en-US" sz="2400" b="1" dirty="0"/>
          </a:p>
          <a:p>
            <a:r>
              <a:rPr lang="en-US" sz="2400" b="1" dirty="0"/>
              <a:t>     3. Easy: </a:t>
            </a:r>
            <a:r>
              <a:rPr lang="en-US" sz="2400" dirty="0"/>
              <a:t>The way of creating and editing a curve should be easy.</a:t>
            </a:r>
            <a:r>
              <a:rPr lang="en-US" sz="2400" b="1" dirty="0"/>
              <a:t> 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7414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 of Curve Modeling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01172" y="2435897"/>
            <a:ext cx="85513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 4.</a:t>
            </a:r>
            <a:r>
              <a:rPr lang="en-US" sz="2400" dirty="0"/>
              <a:t> </a:t>
            </a:r>
            <a:r>
              <a:rPr lang="en-US" sz="2400" b="1" dirty="0"/>
              <a:t>Unified Approach: </a:t>
            </a:r>
            <a:r>
              <a:rPr lang="en-US" sz="2400" dirty="0"/>
              <a:t>The way of representing, creating and </a:t>
            </a:r>
          </a:p>
          <a:p>
            <a:r>
              <a:rPr lang="en-US" sz="2400" dirty="0"/>
              <a:t>			    editing different types of curves (e.g. </a:t>
            </a:r>
          </a:p>
          <a:p>
            <a:r>
              <a:rPr lang="en-US" sz="2400" dirty="0"/>
              <a:t>			    lines, conic sections and cubic curves) </a:t>
            </a:r>
          </a:p>
          <a:p>
            <a:r>
              <a:rPr lang="en-US" sz="2400" dirty="0"/>
              <a:t>			    must be the same.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5. Invariant: </a:t>
            </a:r>
            <a:r>
              <a:rPr lang="en-US" sz="2400" dirty="0"/>
              <a:t>The represented curve will not change its geometry</a:t>
            </a:r>
          </a:p>
          <a:p>
            <a:r>
              <a:rPr lang="en-US" sz="2400" b="1" dirty="0"/>
              <a:t> 		  </a:t>
            </a:r>
            <a:r>
              <a:rPr lang="en-US" sz="2400" dirty="0"/>
              <a:t>under geometric transformation (translation, </a:t>
            </a:r>
          </a:p>
          <a:p>
            <a:r>
              <a:rPr lang="en-US" sz="2400" dirty="0"/>
              <a:t>		  rotation, ………..)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74151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of Curve Modeling 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219997"/>
            <a:ext cx="8064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  <a:r>
              <a:rPr lang="en-US" sz="2400" dirty="0" smtClean="0"/>
              <a:t>. </a:t>
            </a:r>
            <a:r>
              <a:rPr lang="en-US" sz="2400" dirty="0"/>
              <a:t>If necessary, a user can add control points</a:t>
            </a:r>
          </a:p>
          <a:p>
            <a:r>
              <a:rPr lang="en-US" sz="2400" dirty="0"/>
              <a:t>7</a:t>
            </a:r>
            <a:r>
              <a:rPr lang="en-US" sz="2400" dirty="0" smtClean="0"/>
              <a:t>. </a:t>
            </a:r>
            <a:r>
              <a:rPr lang="en-US" sz="2400" dirty="0"/>
              <a:t>They are very geometric, intuitive.</a:t>
            </a:r>
          </a:p>
          <a:p>
            <a:r>
              <a:rPr lang="en-US" sz="2400" dirty="0"/>
              <a:t>8</a:t>
            </a:r>
            <a:r>
              <a:rPr lang="en-US" sz="2400" dirty="0" smtClean="0"/>
              <a:t>. </a:t>
            </a:r>
            <a:r>
              <a:rPr lang="en-US" sz="2400" dirty="0"/>
              <a:t>The transition from the curve to surface will not cause much </a:t>
            </a:r>
          </a:p>
          <a:p>
            <a:r>
              <a:rPr lang="en-US" sz="2400" dirty="0"/>
              <a:t>     difficulty. </a:t>
            </a:r>
            <a:endParaRPr lang="x-none" sz="2400" dirty="0"/>
          </a:p>
        </p:txBody>
      </p:sp>
      <p:pic>
        <p:nvPicPr>
          <p:cNvPr id="7" name="Picture 5" descr="hierarchy">
            <a:extLst>
              <a:ext uri="{FF2B5EF4-FFF2-40B4-BE49-F238E27FC236}">
                <a16:creationId xmlns:a16="http://schemas.microsoft.com/office/drawing/2014/main" xmlns="" id="{4D77B6D8-8D41-4A5B-B871-5510F5BA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779853" y="3987914"/>
            <a:ext cx="3584293" cy="206215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0566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693343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Spline approximation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Useful and convenient for curve and surface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Easy to implement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Available in CAD system, graphic package, drawing  </a:t>
            </a:r>
          </a:p>
          <a:p>
            <a:r>
              <a:rPr lang="en-US" sz="2400" dirty="0"/>
              <a:t>    and painting packages.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x-none" sz="2400" b="1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xmlns="" id="{59147283-3092-4E13-9E16-B88910EEBF77}"/>
              </a:ext>
            </a:extLst>
          </p:cNvPr>
          <p:cNvGrpSpPr>
            <a:grpSpLocks/>
          </p:cNvGrpSpPr>
          <p:nvPr/>
        </p:nvGrpSpPr>
        <p:grpSpPr bwMode="auto">
          <a:xfrm>
            <a:off x="1913622" y="4646123"/>
            <a:ext cx="4824413" cy="1358900"/>
            <a:chOff x="1156" y="3339"/>
            <a:chExt cx="3039" cy="856"/>
          </a:xfrm>
        </p:grpSpPr>
        <p:pic>
          <p:nvPicPr>
            <p:cNvPr id="10" name="Picture 5" descr="CoursesComputerGraphicsLectures_10_spline_img_2">
              <a:extLst>
                <a:ext uri="{FF2B5EF4-FFF2-40B4-BE49-F238E27FC236}">
                  <a16:creationId xmlns:a16="http://schemas.microsoft.com/office/drawing/2014/main" xmlns="" id="{1DBE94B6-5970-48CC-AB9E-6F8AF5D08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6" y="3339"/>
              <a:ext cx="3039" cy="856"/>
            </a:xfrm>
            <a:prstGeom prst="rect">
              <a:avLst/>
            </a:prstGeom>
            <a:noFill/>
            <a:ln w="57150">
              <a:solidFill>
                <a:srgbClr val="FF66CC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Oval 6">
              <a:extLst>
                <a:ext uri="{FF2B5EF4-FFF2-40B4-BE49-F238E27FC236}">
                  <a16:creationId xmlns:a16="http://schemas.microsoft.com/office/drawing/2014/main" xmlns="" id="{BE51E34B-AEDE-4B74-95FD-624F78D3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3739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xmlns="" id="{F0FF5AD8-02EB-42A0-BE48-C419FF1F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857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96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9049272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curve section can be fitted to any number of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 points.</a:t>
            </a:r>
          </a:p>
          <a:p>
            <a:pPr marL="571500" indent="-5715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control points to be approximated and their relative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 determine the degree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polynomial.</a:t>
            </a:r>
          </a:p>
          <a:p>
            <a:endParaRPr lang="x-none" sz="2400" b="1" dirty="0"/>
          </a:p>
        </p:txBody>
      </p:sp>
      <p:pic>
        <p:nvPicPr>
          <p:cNvPr id="13" name="Picture 6" descr="b-join-1">
            <a:extLst>
              <a:ext uri="{FF2B5EF4-FFF2-40B4-BE49-F238E27FC236}">
                <a16:creationId xmlns:a16="http://schemas.microsoft.com/office/drawing/2014/main" xmlns="" id="{32BE0E39-47BB-41C3-8455-ED979E83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11414" y="4386881"/>
            <a:ext cx="3413654" cy="159340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341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xmlns="" id="{34F05E24-D8F5-4A5B-B516-40877F28AE5B}"/>
                  </a:ext>
                </a:extLst>
              </p14:cNvPr>
              <p14:cNvContentPartPr/>
              <p14:nvPr/>
            </p14:nvContentPartPr>
            <p14:xfrm>
              <a:off x="2404687" y="2498334"/>
              <a:ext cx="3450600" cy="146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F05E24-D8F5-4A5B-B516-40877F28A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808" y="2486457"/>
                <a:ext cx="3474358" cy="148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ED88F846-1418-4E5F-8A90-1756628244EF}"/>
                  </a:ext>
                </a:extLst>
              </p14:cNvPr>
              <p14:cNvContentPartPr/>
              <p14:nvPr/>
            </p14:nvContentPartPr>
            <p14:xfrm>
              <a:off x="5658367" y="2316894"/>
              <a:ext cx="713880" cy="171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88F846-1418-4E5F-8A90-1756628244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6523" y="2305014"/>
                <a:ext cx="737568" cy="17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xmlns="" id="{E1374612-5DF4-4D69-B89F-0EEFAD91AE58}"/>
                  </a:ext>
                </a:extLst>
              </p14:cNvPr>
              <p14:cNvContentPartPr/>
              <p14:nvPr/>
            </p14:nvContentPartPr>
            <p14:xfrm>
              <a:off x="1780087" y="2744574"/>
              <a:ext cx="468360" cy="41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374612-5DF4-4D69-B89F-0EEFAD91A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8234" y="2732704"/>
                <a:ext cx="492065" cy="434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xmlns="" id="{9550284A-A031-418B-828E-F75F559C9972}"/>
                  </a:ext>
                </a:extLst>
              </p14:cNvPr>
              <p14:cNvContentPartPr/>
              <p14:nvPr/>
            </p14:nvContentPartPr>
            <p14:xfrm>
              <a:off x="1317847" y="3886854"/>
              <a:ext cx="7203600" cy="122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50284A-A031-418B-828E-F75F559C99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990" y="3874974"/>
                <a:ext cx="7227315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384025-5DA8-4507-A0BE-1C2108A00155}"/>
              </a:ext>
            </a:extLst>
          </p:cNvPr>
          <p:cNvSpPr/>
          <p:nvPr/>
        </p:nvSpPr>
        <p:spPr>
          <a:xfrm>
            <a:off x="421341" y="2201334"/>
            <a:ext cx="8429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Bezier curve is a parametric curve that uses Bernstein polynomial as a basis function/blending function.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Degree ‘n’ (order n+1) Bezier curve..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E3322E8-10DA-4C65-BD71-435CEFBB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2" y="3401663"/>
            <a:ext cx="3048000" cy="56493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xmlns="" id="{64ABD486-1C04-46DA-AC2A-1179D9B19EA8}"/>
                  </a:ext>
                </a:extLst>
              </p14:cNvPr>
              <p14:cNvContentPartPr/>
              <p14:nvPr/>
            </p14:nvContentPartPr>
            <p14:xfrm>
              <a:off x="2313390" y="4320698"/>
              <a:ext cx="2761560" cy="1429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ABD486-1C04-46DA-AC2A-1179D9B19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1519" y="4308818"/>
                <a:ext cx="2785301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xmlns="" id="{2B98528B-26CB-4EDA-BF22-2ADD27FFD255}"/>
                  </a:ext>
                </a:extLst>
              </p14:cNvPr>
              <p14:cNvContentPartPr/>
              <p14:nvPr/>
            </p14:nvContentPartPr>
            <p14:xfrm>
              <a:off x="1812270" y="4095698"/>
              <a:ext cx="554040" cy="184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98528B-26CB-4EDA-BF22-2ADD27FFD2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413" y="4083818"/>
                <a:ext cx="577754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xmlns="" id="{F7688908-C93E-4379-8308-FDFA18FFF92D}"/>
                  </a:ext>
                </a:extLst>
              </p14:cNvPr>
              <p14:cNvContentPartPr/>
              <p14:nvPr/>
            </p14:nvContentPartPr>
            <p14:xfrm>
              <a:off x="5019870" y="4109378"/>
              <a:ext cx="611280" cy="169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688908-C93E-4379-8308-FDFA18FFF9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7997" y="4097501"/>
                <a:ext cx="635026" cy="172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A78FA456-5160-46EE-B362-2B40C6860982}"/>
                  </a:ext>
                </a:extLst>
              </p14:cNvPr>
              <p14:cNvContentPartPr/>
              <p14:nvPr/>
            </p14:nvContentPartPr>
            <p14:xfrm>
              <a:off x="6168743" y="3456338"/>
              <a:ext cx="2109960" cy="246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8FA456-5160-46EE-B362-2B40C68609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6881" y="3444461"/>
                <a:ext cx="2133684" cy="248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8D139D01-D71D-4B41-8135-83C75C583CA7}"/>
                  </a:ext>
                </a:extLst>
              </p14:cNvPr>
              <p14:cNvContentPartPr/>
              <p14:nvPr/>
            </p14:nvContentPartPr>
            <p14:xfrm>
              <a:off x="5130503" y="3889418"/>
              <a:ext cx="1270800" cy="129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139D01-D71D-4B41-8135-83C75C583C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8633" y="3877548"/>
                <a:ext cx="1294540" cy="131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65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189736D4A604FA52893B1CC172FEA" ma:contentTypeVersion="3" ma:contentTypeDescription="Create a new document." ma:contentTypeScope="" ma:versionID="8de9b7b26e52f7016f49c1d2d174c06d">
  <xsd:schema xmlns:xsd="http://www.w3.org/2001/XMLSchema" xmlns:xs="http://www.w3.org/2001/XMLSchema" xmlns:p="http://schemas.microsoft.com/office/2006/metadata/properties" xmlns:ns2="c5d5fd09-b806-46de-8e90-a93e4727f13b" targetNamespace="http://schemas.microsoft.com/office/2006/metadata/properties" ma:root="true" ma:fieldsID="e2ed553ad8a73bff7d353ac330fd45c5" ns2:_="">
    <xsd:import namespace="c5d5fd09-b806-46de-8e90-a93e4727f1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fd09-b806-46de-8e90-a93e4727f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35FB74-0EEA-4984-85F4-D8A59A3C8195}"/>
</file>

<file path=customXml/itemProps2.xml><?xml version="1.0" encoding="utf-8"?>
<ds:datastoreItem xmlns:ds="http://schemas.openxmlformats.org/officeDocument/2006/customXml" ds:itemID="{F9D6A1FD-C877-47EF-A97D-063F7104B22F}"/>
</file>

<file path=customXml/itemProps3.xml><?xml version="1.0" encoding="utf-8"?>
<ds:datastoreItem xmlns:ds="http://schemas.openxmlformats.org/officeDocument/2006/customXml" ds:itemID="{2FD85DDE-F1E4-4AC2-A890-2AC89B9AA12C}"/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718</Words>
  <Application>Microsoft Office PowerPoint</Application>
  <PresentationFormat>On-screen Show (4:3)</PresentationFormat>
  <Paragraphs>171</Paragraphs>
  <Slides>28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Spectrum</vt:lpstr>
      <vt:lpstr>Bitmap Image</vt:lpstr>
      <vt:lpstr>3D Transformation </vt:lpstr>
      <vt:lpstr>Lecture Outline </vt:lpstr>
      <vt:lpstr>Introduction  of Curve Modeling</vt:lpstr>
      <vt:lpstr>Introduction  of Curve Modeling  </vt:lpstr>
      <vt:lpstr>Introduction of Curve Modeling  </vt:lpstr>
      <vt:lpstr>Bezier Curves   </vt:lpstr>
      <vt:lpstr>Bezier Curves   </vt:lpstr>
      <vt:lpstr>Bezier Curves   </vt:lpstr>
      <vt:lpstr>Bezier Curves   </vt:lpstr>
      <vt:lpstr>Blending Functions </vt:lpstr>
      <vt:lpstr>Bezier Curve</vt:lpstr>
      <vt:lpstr>Example</vt:lpstr>
      <vt:lpstr>Now consider coordinate x,y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Problem Solving (Bezier Curve)</vt:lpstr>
      <vt:lpstr>PowerPoint Presentation</vt:lpstr>
      <vt:lpstr>Problem Solving</vt:lpstr>
      <vt:lpstr>Problem Solving</vt:lpstr>
      <vt:lpstr>Now put t value into 3,4 equation</vt:lpstr>
      <vt:lpstr>Now Draw the curve …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Teacher</cp:lastModifiedBy>
  <cp:revision>34</cp:revision>
  <dcterms:created xsi:type="dcterms:W3CDTF">2020-04-28T14:21:42Z</dcterms:created>
  <dcterms:modified xsi:type="dcterms:W3CDTF">2020-04-30T11:44:02Z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0x0101005D8189736D4A604FA52893B1CC172FEA</vt:lpwstr>
  </property>
</Properties>
</file>