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6858000" cy="9144000"/>
  <p:embeddedFontLst>
    <p:embeddedFont>
      <p:font typeface="PT Sans Narrow" panose="020B0506020203020204"/>
      <p:regular r:id="rId36"/>
    </p:embeddedFont>
    <p:embeddedFont>
      <p:font typeface="Open Sans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9" Type="http://schemas.openxmlformats.org/officeDocument/2006/relationships/customXml" Target="../customXml/item2.xml"/><Relationship Id="rId34" Type="http://schemas.openxmlformats.org/officeDocument/2006/relationships/viewProps" Target="viewProps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33" Type="http://schemas.openxmlformats.org/officeDocument/2006/relationships/presProps" Target="presProps.xml"/><Relationship Id="rId25" Type="http://schemas.openxmlformats.org/officeDocument/2006/relationships/slide" Target="slides/slide22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38" Type="http://schemas.openxmlformats.org/officeDocument/2006/relationships/customXml" Target="../customXml/item1.xml"/><Relationship Id="rId29" Type="http://schemas.openxmlformats.org/officeDocument/2006/relationships/slide" Target="slides/slide26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37" Type="http://schemas.openxmlformats.org/officeDocument/2006/relationships/font" Target="fonts/font2.fntdata"/><Relationship Id="rId32" Type="http://schemas.openxmlformats.org/officeDocument/2006/relationships/slide" Target="slides/slide29.xml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40" Type="http://schemas.openxmlformats.org/officeDocument/2006/relationships/customXml" Target="../customXml/item3.xml"/><Relationship Id="rId5" Type="http://schemas.openxmlformats.org/officeDocument/2006/relationships/slide" Target="slides/slide2.xml"/><Relationship Id="rId36" Type="http://schemas.openxmlformats.org/officeDocument/2006/relationships/font" Target="fonts/font1.fntdata"/><Relationship Id="rId28" Type="http://schemas.openxmlformats.org/officeDocument/2006/relationships/slide" Target="slides/slide25.xml"/><Relationship Id="rId23" Type="http://schemas.openxmlformats.org/officeDocument/2006/relationships/slide" Target="slides/slide20.xml"/><Relationship Id="rId15" Type="http://schemas.openxmlformats.org/officeDocument/2006/relationships/slide" Target="slides/slide12.xml"/><Relationship Id="rId31" Type="http://schemas.openxmlformats.org/officeDocument/2006/relationships/slide" Target="slides/slide28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0" Type="http://schemas.openxmlformats.org/officeDocument/2006/relationships/slide" Target="slides/slide27.xml"/><Relationship Id="rId27" Type="http://schemas.openxmlformats.org/officeDocument/2006/relationships/slide" Target="slides/slide24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8" Type="http://schemas.openxmlformats.org/officeDocument/2006/relationships/slide" Target="slides/slide5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2798aefe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2798aefe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92798aefe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92798aefe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92798aefe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92798aefe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92798aefe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92798aefe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92798aefe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92798aefe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2798aefe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2798aefe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92798aefe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92798aefe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92798aefe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92798aefe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92798aefe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92798aefe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92798aefe_0_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92798aefe_0_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2767a42d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2767a42d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92798aefe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92798aefe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92798aefe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92798aefe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92798aefe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92798aefe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92798aefe_0_1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92798aefe_0_1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92798aefe_0_1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92798aefe_0_1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2798aefe_0_1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2798aefe_0_1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92798aefe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92798aefe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92798aefe_0_1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92798aefe_0_1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92798aefe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92798aefe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14fbe669c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14fbe669c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92798aefe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92798aefe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2798aefe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92798aefe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2798aef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92798aefe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2798aefe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92798aefe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2798aefe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92798aefe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92798aefe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92798aefe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92798aefe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92798aefe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Circle Drawing Algorithm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65"/>
              <a:t>(Mid Point Algorithm)</a:t>
            </a:r>
            <a:endParaRPr sz="4065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Graphics</a:t>
            </a:r>
            <a:endParaRPr lang="en-GB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Shahnaj Parvin</a:t>
            </a:r>
            <a:endParaRPr lang="en-GB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Lecturer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Procedure</a:t>
            </a:r>
            <a:endParaRPr lang="en-GB"/>
          </a:p>
        </p:txBody>
      </p:sp>
      <p:sp>
        <p:nvSpPr>
          <p:cNvPr id="131" name="Google Shape;131;p22"/>
          <p:cNvSpPr txBox="1"/>
          <p:nvPr>
            <p:ph type="body" idx="1"/>
          </p:nvPr>
        </p:nvSpPr>
        <p:spPr>
          <a:xfrm>
            <a:off x="311700" y="1266325"/>
            <a:ext cx="7660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Step-04: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the given centre point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is not (0, 0), then do the following and plot the point-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plot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300" baseline="-25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plot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300" baseline="-25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Here,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denotes the current value of X and Y coordinates.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2" name="Google Shape;132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Procedure</a:t>
            </a:r>
            <a:endParaRPr lang="en-GB"/>
          </a:p>
        </p:txBody>
      </p:sp>
      <p:sp>
        <p:nvSpPr>
          <p:cNvPr id="138" name="Google Shape;138;p23"/>
          <p:cNvSpPr txBox="1"/>
          <p:nvPr>
            <p:ph type="body" idx="1"/>
          </p:nvPr>
        </p:nvSpPr>
        <p:spPr>
          <a:xfrm>
            <a:off x="311700" y="1266325"/>
            <a:ext cx="7660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Step-05: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Keep repeating Step-03 and Step-04 until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plot 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&gt;=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plot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9" name="Google Shape;139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Procedure</a:t>
            </a:r>
            <a:endParaRPr lang="en-GB"/>
          </a:p>
        </p:txBody>
      </p:sp>
      <p:sp>
        <p:nvSpPr>
          <p:cNvPr id="145" name="Google Shape;145;p24"/>
          <p:cNvSpPr txBox="1"/>
          <p:nvPr>
            <p:ph type="body" idx="1"/>
          </p:nvPr>
        </p:nvSpPr>
        <p:spPr>
          <a:xfrm>
            <a:off x="311700" y="1266325"/>
            <a:ext cx="4677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Step-06: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Step-05 generates all the points for one octant.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385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find the points for other seven octants, follow the eight symmetry property of circle.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is depicted by the following figure-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1"/>
          <a:srcRect l="17477" r="18031"/>
          <a:stretch>
            <a:fillRect/>
          </a:stretch>
        </p:blipFill>
        <p:spPr>
          <a:xfrm>
            <a:off x="4989300" y="1054425"/>
            <a:ext cx="3843000" cy="36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153" name="Google Shape;153;p25"/>
          <p:cNvSpPr txBox="1"/>
          <p:nvPr>
            <p:ph type="body" idx="1"/>
          </p:nvPr>
        </p:nvSpPr>
        <p:spPr>
          <a:xfrm>
            <a:off x="311700" y="1266325"/>
            <a:ext cx="8149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centre point coordinates (0, 0) and radius as 10, generate all the points to form a circle.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160" name="Google Shape;160;p26"/>
          <p:cNvSpPr txBox="1"/>
          <p:nvPr>
            <p:ph type="body" idx="1"/>
          </p:nvPr>
        </p:nvSpPr>
        <p:spPr>
          <a:xfrm>
            <a:off x="311700" y="1266325"/>
            <a:ext cx="8149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Centre Coordinates of Circle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(0, 0)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Radius of Circle = 10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" name="Google Shape;161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167" name="Google Shape;167;p27"/>
          <p:cNvSpPr txBox="1"/>
          <p:nvPr>
            <p:ph type="body" idx="1"/>
          </p:nvPr>
        </p:nvSpPr>
        <p:spPr>
          <a:xfrm>
            <a:off x="311700" y="1266325"/>
            <a:ext cx="8149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Step-01: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Assign the starting point coordinates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as-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R = 10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" name="Google Shape;168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174" name="Google Shape;174;p28"/>
          <p:cNvSpPr txBox="1"/>
          <p:nvPr>
            <p:ph type="body" idx="1"/>
          </p:nvPr>
        </p:nvSpPr>
        <p:spPr>
          <a:xfrm>
            <a:off x="311700" y="1266325"/>
            <a:ext cx="8149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Step-02: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value of initial decision parameter P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as-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1 – R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= 1 – 10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= -9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" name="Google Shape;175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181" name="Google Shape;181;p29"/>
          <p:cNvSpPr txBox="1"/>
          <p:nvPr>
            <p:ph type="body" idx="1"/>
          </p:nvPr>
        </p:nvSpPr>
        <p:spPr>
          <a:xfrm>
            <a:off x="311700" y="1266325"/>
            <a:ext cx="81495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Step-03: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P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&lt; 0, so case-01 is satisfied.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Thus,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+ 1 = 0 + 1 = 1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10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 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P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+ 2 *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+ 1 = -9 + (2 * 1) + 1 = -6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" name="Google Shape;182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188" name="Google Shape;188;p30"/>
          <p:cNvSpPr txBox="1"/>
          <p:nvPr>
            <p:ph type="body" idx="1"/>
          </p:nvPr>
        </p:nvSpPr>
        <p:spPr>
          <a:xfrm>
            <a:off x="311700" y="1266325"/>
            <a:ext cx="81495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Step-04: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step is not applicable here as the given centre point coordinates is (0, 0).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195" name="Google Shape;195;p31"/>
          <p:cNvSpPr txBox="1"/>
          <p:nvPr>
            <p:ph type="body" idx="1"/>
          </p:nvPr>
        </p:nvSpPr>
        <p:spPr>
          <a:xfrm>
            <a:off x="311700" y="1266325"/>
            <a:ext cx="40347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Step-05: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Step-03 is executed similarly until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&gt;=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as follows-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68825" y="707250"/>
            <a:ext cx="3563650" cy="42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Circle Drawing Algorithm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Drawing a circle on the screen is a little complex than drawing a line. There are two popular algorithms for generating a circle −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Midpoint Circle Algorithm and 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Bresenham’s Algorithm 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" name="Google Shape;74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203" name="Google Shape;203;p32"/>
          <p:cNvSpPr txBox="1"/>
          <p:nvPr>
            <p:ph type="body" idx="1"/>
          </p:nvPr>
        </p:nvSpPr>
        <p:spPr>
          <a:xfrm>
            <a:off x="311700" y="1266325"/>
            <a:ext cx="40347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385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 calculates all the points of octant-1 and terminates.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638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Now, the points of octant-2 are obtained using the mirror effect by swapping X and Y coordinates.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94925" y="707250"/>
            <a:ext cx="3291850" cy="42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211" name="Google Shape;211;p33"/>
          <p:cNvSpPr txBox="1"/>
          <p:nvPr>
            <p:ph type="body" idx="1"/>
          </p:nvPr>
        </p:nvSpPr>
        <p:spPr>
          <a:xfrm>
            <a:off x="311700" y="1266325"/>
            <a:ext cx="79179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Now, the points for rest of the part are generated by following the signs of other quadrants.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other points can also be generated by calculating each octant separately.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" name="Google Shape;212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91850" y="0"/>
            <a:ext cx="5540449" cy="5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225" name="Google Shape;225;p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6" name="Google Shape;226;p35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centre point coordinates (4, 4) and radius as 10, generate all the points to form a circle.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232" name="Google Shape;232;p3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3" name="Google Shape;233;p36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Centre Coordinates of Circle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(4, 4)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Radius of Circle = 10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239" name="Google Shape;239;p3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0" name="Google Shape;240;p37"/>
          <p:cNvSpPr txBox="1"/>
          <p:nvPr>
            <p:ph type="body" idx="1"/>
          </p:nvPr>
        </p:nvSpPr>
        <p:spPr>
          <a:xfrm>
            <a:off x="311700" y="1266325"/>
            <a:ext cx="8342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stated in the algorithm,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first calculate the points assuming the centre coordinates is (0, 0).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 the end, we translate the circle.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246" name="Google Shape;246;p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7" name="Google Shape;247;p38"/>
          <p:cNvSpPr txBox="1"/>
          <p:nvPr>
            <p:ph type="body" idx="1"/>
          </p:nvPr>
        </p:nvSpPr>
        <p:spPr>
          <a:xfrm>
            <a:off x="311700" y="1266325"/>
            <a:ext cx="83424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Step-01, Step-02 and Step-03 are already completed in Problem-01.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Now, calculate the values of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plot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plot 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the formula given in Step-04 of the main algorithm.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253" name="Google Shape;253;p3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4" name="Google Shape;254;p39"/>
          <p:cNvSpPr txBox="1"/>
          <p:nvPr>
            <p:ph type="body" idx="1"/>
          </p:nvPr>
        </p:nvSpPr>
        <p:spPr>
          <a:xfrm>
            <a:off x="311700" y="1266325"/>
            <a:ext cx="39702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Problem-02: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●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following table shows the generation of points for Quadrant-1-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plot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 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+ 4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plot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+ 4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19275" y="77150"/>
            <a:ext cx="3098950" cy="49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261" name="Google Shape;261;p4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19900" y="90000"/>
            <a:ext cx="5812400" cy="48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" y="250190"/>
            <a:ext cx="1581785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</a:t>
            </a:r>
            <a:endParaRPr lang="en-GB"/>
          </a:p>
        </p:txBody>
      </p:sp>
      <p:sp>
        <p:nvSpPr>
          <p:cNvPr id="268" name="Google Shape;268;p4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9" name="Google Shape;269;p4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Problem-03: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 the points on a circle on of its octants with the circle centered at (5,5) and has a radius of 8 units.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</a:t>
            </a:r>
            <a:r>
              <a:rPr lang="en-GB"/>
              <a:t>Circle Drawing Algorithm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➔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midpoint circle drawing algorithm helps us to calculate the complete perimeter points of a circle for the first octant. 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➔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quickly find and calculate the points of other octants with the help of the first octant points. 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➔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remaining points are the mirror reflection of the first octant points.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</a:t>
            </a:r>
            <a:endParaRPr lang="en-GB"/>
          </a:p>
        </p:txBody>
      </p:sp>
      <p:sp>
        <p:nvSpPr>
          <p:cNvPr id="87" name="Google Shape;87;p16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07450" y="797250"/>
            <a:ext cx="4665825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</a:t>
            </a:r>
            <a:endParaRPr lang="en-GB"/>
          </a:p>
        </p:txBody>
      </p:sp>
      <p:sp>
        <p:nvSpPr>
          <p:cNvPr id="95" name="Google Shape;95;p17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★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centre point and radius of circle,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○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Mid Point Circle Drawing Algorithm attempts to generate the points of one octant.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○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points for other octacts are generated using the eight symmetry property.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Procedure</a:t>
            </a:r>
            <a:endParaRPr lang="en-GB"/>
          </a:p>
        </p:txBody>
      </p:sp>
      <p:sp>
        <p:nvSpPr>
          <p:cNvPr id="102" name="Google Shape;102;p18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Centre point of Circle =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Radius of Circle = R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points generation using Mid Point Circle Drawing Algorithm involves the following steps-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3" name="Google Shape;103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Procedure</a:t>
            </a:r>
            <a:endParaRPr lang="en-GB"/>
          </a:p>
        </p:txBody>
      </p:sp>
      <p:sp>
        <p:nvSpPr>
          <p:cNvPr id="109" name="Google Shape;109;p19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Step-01:</a:t>
            </a:r>
            <a:endParaRPr sz="23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Assign the starting point coordinates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as-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R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Procedure</a:t>
            </a:r>
            <a:endParaRPr lang="en-GB"/>
          </a:p>
        </p:txBody>
      </p:sp>
      <p:sp>
        <p:nvSpPr>
          <p:cNvPr id="116" name="Google Shape;116;p20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Step-02: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value of initial decision parameter P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as-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1 – R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" name="Google Shape;117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41450"/>
            <a:ext cx="85206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 Point Circle Drawing Algorithm Procedure</a:t>
            </a:r>
            <a:endParaRPr lang="en-GB"/>
          </a:p>
        </p:txBody>
      </p:sp>
      <p:sp>
        <p:nvSpPr>
          <p:cNvPr id="123" name="Google Shape;123;p21"/>
          <p:cNvSpPr txBox="1"/>
          <p:nvPr>
            <p:ph type="body" idx="1"/>
          </p:nvPr>
        </p:nvSpPr>
        <p:spPr>
          <a:xfrm>
            <a:off x="311700" y="1266325"/>
            <a:ext cx="339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Step-03: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Suppose the current point is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and the next point is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k+1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 the next point of the first octant depending on the value of decision parameter P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Follow the below two cases-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24150" y="1067275"/>
            <a:ext cx="5428400" cy="36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189736D4A604FA52893B1CC172FEA" ma:contentTypeVersion="3" ma:contentTypeDescription="Create a new document." ma:contentTypeScope="" ma:versionID="8de9b7b26e52f7016f49c1d2d174c06d">
  <xsd:schema xmlns:xsd="http://www.w3.org/2001/XMLSchema" xmlns:xs="http://www.w3.org/2001/XMLSchema" xmlns:p="http://schemas.microsoft.com/office/2006/metadata/properties" xmlns:ns2="c5d5fd09-b806-46de-8e90-a93e4727f13b" targetNamespace="http://schemas.microsoft.com/office/2006/metadata/properties" ma:root="true" ma:fieldsID="e2ed553ad8a73bff7d353ac330fd45c5" ns2:_="">
    <xsd:import namespace="c5d5fd09-b806-46de-8e90-a93e4727f1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fd09-b806-46de-8e90-a93e4727f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A399AB-8F2E-44DD-BF13-A5B7088D01A8}"/>
</file>

<file path=customXml/itemProps2.xml><?xml version="1.0" encoding="utf-8"?>
<ds:datastoreItem xmlns:ds="http://schemas.openxmlformats.org/officeDocument/2006/customXml" ds:itemID="{8BF9F4F0-F309-415F-8ADF-F239F791EC8A}"/>
</file>

<file path=customXml/itemProps3.xml><?xml version="1.0" encoding="utf-8"?>
<ds:datastoreItem xmlns:ds="http://schemas.openxmlformats.org/officeDocument/2006/customXml" ds:itemID="{3200BCC2-B880-4C15-827A-F1DCB52274E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4703</Words>
  <Application>WPS Presentation</Application>
  <PresentationFormat/>
  <Paragraphs>275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Arial</vt:lpstr>
      <vt:lpstr>PT Sans Narrow</vt:lpstr>
      <vt:lpstr>Open Sans</vt:lpstr>
      <vt:lpstr>Times New Roman</vt:lpstr>
      <vt:lpstr>Microsoft YaHei</vt:lpstr>
      <vt:lpstr>Arial Unicode MS</vt:lpstr>
      <vt:lpstr>Tropic</vt:lpstr>
      <vt:lpstr>(Mid Point Algorithm)</vt:lpstr>
      <vt:lpstr>Circle Drawing Algorithm</vt:lpstr>
      <vt:lpstr>Mid Point Circle Drawing Algorithm</vt:lpstr>
      <vt:lpstr>Mid Point Circle Drawing Algorithm</vt:lpstr>
      <vt:lpstr>Mid Point Circle Drawing Algorithm</vt:lpstr>
      <vt:lpstr>Mid Point Circle Drawing Algorithm Procedure</vt:lpstr>
      <vt:lpstr>Mid Point Circle Drawing Algorithm Procedure</vt:lpstr>
      <vt:lpstr>Mid Point Circle Drawing Algorithm Procedure</vt:lpstr>
      <vt:lpstr>Mid Point Circle Drawing Algorithm Procedure</vt:lpstr>
      <vt:lpstr>Mid Point Circle Drawing Algorithm Procedure</vt:lpstr>
      <vt:lpstr>Mid Point Circle Drawing Algorithm Procedure</vt:lpstr>
      <vt:lpstr>Mid Point Circle Drawing Algorithm Procedure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  <vt:lpstr>Mid Point Circle Drawing Algorithm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 Drawing Algorithm_x000d_(Mid Point Algorithm)</dc:title>
  <dc:creator/>
  <cp:lastModifiedBy>Teacher</cp:lastModifiedBy>
  <cp:revision>3</cp:revision>
  <dcterms:created xsi:type="dcterms:W3CDTF">2023-10-17T03:48:00Z</dcterms:created>
  <dcterms:modified xsi:type="dcterms:W3CDTF">2023-10-17T10:11:01Z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43EA529FE38E42E1A8E66830CC20883F_12</vt:lpwstr>
  </property>
  <property fmtid="{D5CDD505-2E9C-101B-9397-08002B2CF9AE}" pid="3" name="KSOProductBuildVer">
    <vt:lpwstr>2057-12.2.0.13215</vt:lpwstr>
  </property>
  <property fmtid="{D5CDD505-2E9C-101B-9397-08002B2CF9AE}" pid="4" name="ContentTypeId">
    <vt:lpwstr>0x0101005D8189736D4A604FA52893B1CC172FEA</vt:lpwstr>
  </property>
</Properties>
</file>