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fonts/font1.fntdata" ContentType="application/x-fontdata"/>
  <Override PartName="/ppt/fonts/font2.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9144000" cy="5143500"/>
  <p:notesSz cx="6858000" cy="9144000"/>
  <p:embeddedFontLst>
    <p:embeddedFont>
      <p:font typeface="PT Sans Narrow" panose="020B0506020203020204"/>
      <p:regular r:id="rId31"/>
    </p:embeddedFont>
    <p:embeddedFont>
      <p:font typeface="Open Sans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5352DC-D64E-49C1-BE7B-6DE1FC2D8E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F1A1EEC8-6D07-4EB8-A452-B559E4FF550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34" Type="http://schemas.openxmlformats.org/officeDocument/2006/relationships/customXml" Target="../customXml/item2.xml"/><Relationship Id="rId7" Type="http://schemas.openxmlformats.org/officeDocument/2006/relationships/slide" Target="slides/slide4.xml"/><Relationship Id="rId25" Type="http://schemas.openxmlformats.org/officeDocument/2006/relationships/slide" Target="slides/slide22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33" Type="http://schemas.openxmlformats.org/officeDocument/2006/relationships/customXml" Target="../customXml/item1.xml"/><Relationship Id="rId29" Type="http://schemas.openxmlformats.org/officeDocument/2006/relationships/viewProps" Target="view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6" Type="http://schemas.openxmlformats.org/officeDocument/2006/relationships/slide" Target="slides/slide3.xml"/><Relationship Id="rId32" Type="http://schemas.openxmlformats.org/officeDocument/2006/relationships/font" Target="fonts/font2.fntdata"/><Relationship Id="rId24" Type="http://schemas.openxmlformats.org/officeDocument/2006/relationships/slide" Target="slides/slide21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28" Type="http://schemas.openxmlformats.org/officeDocument/2006/relationships/presProps" Target="presProps.xml"/><Relationship Id="rId23" Type="http://schemas.openxmlformats.org/officeDocument/2006/relationships/slide" Target="slides/slide20.xml"/><Relationship Id="rId15" Type="http://schemas.openxmlformats.org/officeDocument/2006/relationships/slide" Target="slides/slide12.xml"/><Relationship Id="rId31" Type="http://schemas.openxmlformats.org/officeDocument/2006/relationships/font" Target="fonts/font1.fntdata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27" Type="http://schemas.openxmlformats.org/officeDocument/2006/relationships/slide" Target="slides/slide24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35" Type="http://schemas.openxmlformats.org/officeDocument/2006/relationships/customXml" Target="../customXml/item3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b8312ff7d_0_1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b8312ff7d_0_1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b8312ff7d_0_1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b8312ff7d_0_1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8312ff7d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b8312ff7d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b8312ff7d_0_1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b8312ff7d_0_1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b8312ff7d_0_1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b8312ff7d_0_1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b8312ff7d_0_1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b8312ff7d_0_1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4bb4ba542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4bb4ba542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bb4ba542c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bb4ba542c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4bb4ba542c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4bb4ba542c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4bb4ba542c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4bb4ba542c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b8312ff7d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b8312ff7d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b4ba542c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4bb4ba542c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4bb4ba542c_0_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4bb4ba542c_0_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bb4ba542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bb4ba542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ecedcba6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ecedcba6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bb4ba542c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bb4ba542c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b8312ff7d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4b8312ff7d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b8312ff7d_0_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4b8312ff7d_0_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b8312ff7d_0_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b8312ff7d_0_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b8312ff7d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b8312ff7d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b8312ff7d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b8312ff7d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b8312ff7d_0_9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b8312ff7d_0_9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b8312ff7d_0_10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b8312ff7d_0_10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" name="Google Shape;57;p11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 Drawing Algorithm 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10"/>
              <a:t>(DDA Algorithm)</a:t>
            </a:r>
            <a:endParaRPr sz="3510"/>
          </a:p>
        </p:txBody>
      </p:sp>
      <p:sp>
        <p:nvSpPr>
          <p:cNvPr id="67" name="Google Shape;67;p13"/>
          <p:cNvSpPr txBox="1"/>
          <p:nvPr>
            <p:ph type="subTitle" idx="1"/>
          </p:nvPr>
        </p:nvSpPr>
        <p:spPr>
          <a:xfrm>
            <a:off x="2137410" y="2849880"/>
            <a:ext cx="4870450" cy="1119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Computer Graphics</a:t>
            </a:r>
            <a:endParaRPr lang="en-GB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Shahnaj Parvin</a:t>
            </a:r>
            <a:endParaRPr lang="en-GB"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Lecturer</a:t>
            </a:r>
            <a:endParaRPr lang="en-GB" sz="18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30" name="Google Shape;130;p22"/>
          <p:cNvSpPr txBox="1"/>
          <p:nvPr>
            <p:ph type="body" idx="1"/>
          </p:nvPr>
        </p:nvSpPr>
        <p:spPr>
          <a:xfrm>
            <a:off x="311700" y="1266325"/>
            <a:ext cx="8185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01: Calculate the points between the starting point (5, 6) and ending point (8, 12).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Step-01: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ΔX, ΔY and M from the given input.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ΔX = X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X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8 – 5 = 3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ΔY =Y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Y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12 – 6 = 6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 = ΔY / ΔX = 6 / 3 = 2</a:t>
            </a:r>
            <a:endParaRPr sz="33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1" name="Google Shape;131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37" name="Google Shape;137;p23"/>
          <p:cNvSpPr txBox="1"/>
          <p:nvPr>
            <p:ph type="body" idx="1"/>
          </p:nvPr>
        </p:nvSpPr>
        <p:spPr>
          <a:xfrm>
            <a:off x="311700" y="1266325"/>
            <a:ext cx="8185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01: Calculate the points between the starting point (5, 6) and ending point (8, 12).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Step-02: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number of steps.</a:t>
            </a:r>
            <a:endParaRPr sz="21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|ΔX| &lt; |ΔY| = 3 &lt; 6, so number of steps = ΔY = 6</a:t>
            </a:r>
            <a:endParaRPr sz="21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8" name="Google Shape;138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44" name="Google Shape;144;p24"/>
          <p:cNvSpPr txBox="1"/>
          <p:nvPr>
            <p:ph type="body" idx="1"/>
          </p:nvPr>
        </p:nvSpPr>
        <p:spPr>
          <a:xfrm>
            <a:off x="311700" y="1266325"/>
            <a:ext cx="8185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01: Calculate the points between the starting point (5, 6) and ending point (8, 12).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Step-03: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M &gt; 1, so case-03 is satisfied.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Now, Step-03 is executed until Step-04 is satisfied.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5" name="Google Shape;145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51" name="Google Shape;151;p25"/>
          <p:cNvSpPr txBox="1"/>
          <p:nvPr>
            <p:ph type="body" idx="1"/>
          </p:nvPr>
        </p:nvSpPr>
        <p:spPr>
          <a:xfrm>
            <a:off x="311700" y="1266325"/>
            <a:ext cx="231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01: Calculate the points between the starting point (5, 6) and ending point (8, 12).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2736275" y="1266325"/>
          <a:ext cx="5978375" cy="3611300"/>
        </p:xfrm>
        <a:graphic>
          <a:graphicData uri="http://schemas.openxmlformats.org/drawingml/2006/table">
            <a:tbl>
              <a:tblPr>
                <a:noFill/>
                <a:tableStyleId>{355352DC-D64E-49C1-BE7B-6DE1FC2D8EFD}</a:tableStyleId>
              </a:tblPr>
              <a:tblGrid>
                <a:gridCol w="754425"/>
                <a:gridCol w="728325"/>
                <a:gridCol w="957075"/>
                <a:gridCol w="905725"/>
                <a:gridCol w="2632825"/>
              </a:tblGrid>
              <a:tr h="515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X</a:t>
                      </a:r>
                      <a:r>
                        <a:rPr lang="en-GB" sz="18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</a:t>
                      </a:r>
                      <a:endParaRPr sz="1800"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</a:t>
                      </a:r>
                      <a:r>
                        <a:rPr lang="en-GB" sz="18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</a:t>
                      </a:r>
                      <a:endParaRPr sz="1800"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X</a:t>
                      </a:r>
                      <a:r>
                        <a:rPr lang="en-GB" sz="18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p+1</a:t>
                      </a:r>
                      <a:endParaRPr sz="1800"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Y</a:t>
                      </a:r>
                      <a:r>
                        <a:rPr lang="en-GB" sz="18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p+1</a:t>
                      </a:r>
                      <a:endParaRPr sz="1800"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Round off (X</a:t>
                      </a:r>
                      <a:r>
                        <a:rPr lang="en-GB" sz="18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p+1</a:t>
                      </a:r>
                      <a:r>
                        <a:rPr lang="en-GB" sz="18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, Y</a:t>
                      </a:r>
                      <a:r>
                        <a:rPr lang="en-GB" sz="1800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p+1</a:t>
                      </a:r>
                      <a:r>
                        <a:rPr lang="en-GB" sz="1800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)</a:t>
                      </a:r>
                      <a:endParaRPr sz="1800" b="1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5.5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(6, 7)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(6, 8)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6.5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9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(7, 9)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10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(7, 10)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7.5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11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(8, 11)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5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8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12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8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GB" sz="18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(8, 12)</a:t>
                      </a:r>
                      <a:endParaRPr sz="18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59" name="Google Shape;159;p26"/>
          <p:cNvSpPr txBox="1"/>
          <p:nvPr>
            <p:ph type="body" idx="1"/>
          </p:nvPr>
        </p:nvSpPr>
        <p:spPr>
          <a:xfrm>
            <a:off x="311700" y="1266325"/>
            <a:ext cx="231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01: Calculate the points between the starting point (5, 6) and ending point (8, 12).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774700" y="1304825"/>
            <a:ext cx="5009553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67" name="Google Shape;167;p27"/>
          <p:cNvSpPr txBox="1"/>
          <p:nvPr>
            <p:ph type="body" idx="1"/>
          </p:nvPr>
        </p:nvSpPr>
        <p:spPr>
          <a:xfrm>
            <a:off x="311700" y="1266325"/>
            <a:ext cx="7479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02: </a:t>
            </a: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points between the starting point (5, 6) and ending point (13, 10).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" name="Google Shape;168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74" name="Google Shape;174;p28"/>
          <p:cNvSpPr txBox="1"/>
          <p:nvPr>
            <p:ph type="body" idx="1"/>
          </p:nvPr>
        </p:nvSpPr>
        <p:spPr>
          <a:xfrm>
            <a:off x="311700" y="1266325"/>
            <a:ext cx="7479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02: Calculate the points between the starting point (5, 6) and ending point (13, 10).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Starting coordinates = (X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(5, 6)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Ending coordinates = (X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(13, 10)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5" name="Google Shape;175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81" name="Google Shape;181;p29"/>
          <p:cNvSpPr txBox="1"/>
          <p:nvPr>
            <p:ph type="body" idx="1"/>
          </p:nvPr>
        </p:nvSpPr>
        <p:spPr>
          <a:xfrm>
            <a:off x="311700" y="1266325"/>
            <a:ext cx="7479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02: Calculate the points between the starting point (5, 6) and ending point (13, 10).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Step-01: 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ΔX, ΔY and M from the given input.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ΔX = X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X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13 – 5 = 8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ΔY =Y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Y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= 10 – 6 = 4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 = ΔY / ΔX = 4 / 8 = 0.50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88" name="Google Shape;188;p30"/>
          <p:cNvSpPr txBox="1"/>
          <p:nvPr>
            <p:ph type="body" idx="1"/>
          </p:nvPr>
        </p:nvSpPr>
        <p:spPr>
          <a:xfrm>
            <a:off x="311700" y="1266325"/>
            <a:ext cx="7479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02: Calculate the points between the starting point (5, 6) and ending point (13, 10).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Step-02: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the number of steps.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|ΔX| &gt; |ΔY| = 8 &gt; 4, so number of steps = ΔX = 8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9" name="Google Shape;189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95" name="Google Shape;195;p31"/>
          <p:cNvSpPr txBox="1"/>
          <p:nvPr>
            <p:ph type="body" idx="1"/>
          </p:nvPr>
        </p:nvSpPr>
        <p:spPr>
          <a:xfrm>
            <a:off x="311700" y="1266325"/>
            <a:ext cx="7479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02: Calculate the points between the starting point (5, 6) and ending point (13, 10).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Step-03: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As M &lt; 1, so case-01 is satisfied.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Now, Step-03 is executed until Step-04 is satisfied.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6" name="Google Shape;196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DDA Algorithm</a:t>
            </a:r>
            <a:endParaRPr lang="en-GB"/>
          </a:p>
        </p:txBody>
      </p:sp>
      <p:sp>
        <p:nvSpPr>
          <p:cNvPr id="73" name="Google Shape;73;p1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➔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DDA (Digital Differential Analyzer) is a line drawing algorithm used in computer graphics to generate a line segment between two specified endpoints. 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 panose="02020603050405020304"/>
              <a:buChar char="➔"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a simple and efficient algorithm that works by using the incremental difference between the x-coordinates and y-coordinates of the two endpoints to plot the line.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" name="Google Shape;74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202" name="Google Shape;202;p32"/>
          <p:cNvSpPr txBox="1"/>
          <p:nvPr>
            <p:ph type="body" idx="1"/>
          </p:nvPr>
        </p:nvSpPr>
        <p:spPr>
          <a:xfrm>
            <a:off x="311700" y="1266325"/>
            <a:ext cx="183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02: Calculate the points between the starting point (5, 6) and ending point (13, 10).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3289325" y="121050"/>
          <a:ext cx="5467350" cy="4600125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{F1A1EEC8-6D07-4EB8-A452-B559E4FF550B}</a:tableStyleId>
              </a:tblPr>
              <a:tblGrid>
                <a:gridCol w="727550"/>
                <a:gridCol w="737050"/>
                <a:gridCol w="1025900"/>
                <a:gridCol w="957000"/>
                <a:gridCol w="2019850"/>
              </a:tblGrid>
              <a:tr h="511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p</a:t>
                      </a:r>
                      <a:endParaRPr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p</a:t>
                      </a:r>
                      <a:endParaRPr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p+1</a:t>
                      </a:r>
                      <a:endParaRPr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p+1</a:t>
                      </a:r>
                      <a:endParaRPr b="1" baseline="-25000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Round off (X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p+1</a:t>
                      </a: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, Y</a:t>
                      </a:r>
                      <a:r>
                        <a:rPr lang="en-GB" b="1" baseline="-25000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p+1</a:t>
                      </a:r>
                      <a:r>
                        <a:rPr lang="en-GB" b="1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)</a:t>
                      </a:r>
                      <a:endParaRPr b="1"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1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5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6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6.5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(6, 7)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7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(7, 7)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7.5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(8, 8)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8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(9, 8)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8.5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(10, 9)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11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(11, 9)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12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9.5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(12, 10)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11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13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10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lang="en-GB">
                          <a:solidFill>
                            <a:srgbClr val="303030"/>
                          </a:solidFill>
                          <a:highlight>
                            <a:srgbClr val="FFFFFF"/>
                          </a:highlight>
                        </a:rPr>
                        <a:t>(13, 10)</a:t>
                      </a:r>
                      <a:endParaRPr>
                        <a:solidFill>
                          <a:srgbClr val="303030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5250" marR="95250" marT="76200" marB="76200">
                    <a:lnL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4" name="Google Shape;204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210" name="Google Shape;210;p33"/>
          <p:cNvSpPr txBox="1"/>
          <p:nvPr>
            <p:ph type="body" idx="1"/>
          </p:nvPr>
        </p:nvSpPr>
        <p:spPr>
          <a:xfrm>
            <a:off x="311700" y="1266325"/>
            <a:ext cx="183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02: Calculate the points between the starting point (5, 6) and ending point (13, 10).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266300" y="1088875"/>
            <a:ext cx="5095875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</a:t>
            </a:r>
            <a:r>
              <a:rPr lang="en-GB"/>
              <a:t> (DDA Algorithm )</a:t>
            </a:r>
            <a:endParaRPr lang="en-GB"/>
          </a:p>
        </p:txBody>
      </p:sp>
      <p:sp>
        <p:nvSpPr>
          <p:cNvPr id="218" name="Google Shape;218;p34"/>
          <p:cNvSpPr txBox="1"/>
          <p:nvPr>
            <p:ph type="body" idx="1"/>
          </p:nvPr>
        </p:nvSpPr>
        <p:spPr>
          <a:xfrm>
            <a:off x="311700" y="1266325"/>
            <a:ext cx="7479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03: Calculate the points between the starting point (2, 3) and ending point (6, 15).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9" name="Google Shape;219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Exercise (DDA Algorithm )</a:t>
            </a:r>
            <a:endParaRPr lang="en-GB"/>
          </a:p>
        </p:txBody>
      </p:sp>
      <p:sp>
        <p:nvSpPr>
          <p:cNvPr id="225" name="Google Shape;225;p35"/>
          <p:cNvSpPr txBox="1"/>
          <p:nvPr>
            <p:ph type="body" idx="1"/>
          </p:nvPr>
        </p:nvSpPr>
        <p:spPr>
          <a:xfrm>
            <a:off x="311700" y="1266325"/>
            <a:ext cx="7479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04: Calculate the points between the starting point (10, 6) and ending point (15, 9).</a:t>
            </a:r>
            <a:endParaRPr sz="21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Google Shape;226;p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36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accent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600" b="1">
                <a:solidFill>
                  <a:schemeClr val="accent1"/>
                </a:solidFill>
              </a:rPr>
              <a:t>Thank You</a:t>
            </a:r>
            <a:endParaRPr sz="3600" b="1">
              <a:solidFill>
                <a:schemeClr val="accent1"/>
              </a:solidFill>
            </a:endParaRPr>
          </a:p>
        </p:txBody>
      </p:sp>
      <p:sp>
        <p:nvSpPr>
          <p:cNvPr id="233" name="Google Shape;233;p3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DDA Algorithm Procedure</a:t>
            </a:r>
            <a:endParaRPr lang="en-GB"/>
          </a:p>
        </p:txBody>
      </p:sp>
      <p:sp>
        <p:nvSpPr>
          <p:cNvPr id="80" name="Google Shape;80;p15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Starting coordinates =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Ending coordinates = (X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points generation using DDA Algorithm involves the following steps-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1" name="Google Shape;81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DDA Algorithm Procedure</a:t>
            </a:r>
            <a:endParaRPr lang="en-GB"/>
          </a:p>
        </p:txBody>
      </p:sp>
      <p:sp>
        <p:nvSpPr>
          <p:cNvPr id="87" name="Google Shape;87;p16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85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Step-01:</a:t>
            </a:r>
            <a:endParaRPr sz="2585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Calculate ΔX, ΔY and M from the given input. These parameters are calculated as-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ΔX =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X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300" baseline="-25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ΔY =Y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– Y</a:t>
            </a:r>
            <a:r>
              <a:rPr lang="en-GB" sz="230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300" baseline="-250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 = ΔY / ΔX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" name="Google Shape;88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DDA Algorithm Procedure</a:t>
            </a:r>
            <a:endParaRPr lang="en-GB"/>
          </a:p>
        </p:txBody>
      </p:sp>
      <p:sp>
        <p:nvSpPr>
          <p:cNvPr id="94" name="Google Shape;94;p17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Step-02: </a:t>
            </a:r>
            <a:endParaRPr sz="33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8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 the number of steps or points in between the starting and ending coordinates.</a:t>
            </a:r>
            <a:endParaRPr sz="2585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8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(absolute (ΔX) &gt; absolute (ΔY))</a:t>
            </a:r>
            <a:endParaRPr sz="2585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8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Steps = absolute (ΔX);</a:t>
            </a:r>
            <a:endParaRPr sz="2585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8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else</a:t>
            </a:r>
            <a:endParaRPr sz="2585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585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Steps = absolute (ΔY);</a:t>
            </a:r>
            <a:endParaRPr sz="23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5" name="Google Shape;95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DDA Algorithm Procedure</a:t>
            </a:r>
            <a:endParaRPr lang="en-GB"/>
          </a:p>
        </p:txBody>
      </p:sp>
      <p:sp>
        <p:nvSpPr>
          <p:cNvPr id="101" name="Google Shape;101;p18"/>
          <p:cNvSpPr txBox="1"/>
          <p:nvPr>
            <p:ph type="body" idx="1"/>
          </p:nvPr>
        </p:nvSpPr>
        <p:spPr>
          <a:xfrm>
            <a:off x="311700" y="1266325"/>
            <a:ext cx="33441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Step-03:</a:t>
            </a:r>
            <a:endParaRPr sz="33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33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Suppose the current point is (X</a:t>
            </a:r>
            <a:r>
              <a:rPr lang="en-GB" sz="33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33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33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</a:t>
            </a:r>
            <a:r>
              <a:rPr lang="en-GB" sz="33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and the next point is (X</a:t>
            </a:r>
            <a:r>
              <a:rPr lang="en-GB" sz="33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p+1</a:t>
            </a:r>
            <a:r>
              <a:rPr lang="en-GB" sz="33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33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p+1</a:t>
            </a:r>
            <a:r>
              <a:rPr lang="en-GB" sz="33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).</a:t>
            </a:r>
            <a:endParaRPr sz="33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3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Find the next point by following the below three cases-</a:t>
            </a:r>
            <a:endParaRPr sz="33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29850" y="1021125"/>
            <a:ext cx="5461750" cy="37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DDA Algorithm Procedure</a:t>
            </a:r>
            <a:endParaRPr lang="en-GB"/>
          </a:p>
        </p:txBody>
      </p:sp>
      <p:sp>
        <p:nvSpPr>
          <p:cNvPr id="109" name="Google Shape;109;p19"/>
          <p:cNvSpPr txBox="1"/>
          <p:nvPr>
            <p:ph type="body" idx="1"/>
          </p:nvPr>
        </p:nvSpPr>
        <p:spPr>
          <a:xfrm>
            <a:off x="311700" y="1266325"/>
            <a:ext cx="8185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Step-04:</a:t>
            </a:r>
            <a:endParaRPr sz="33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6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Keep repeating Step-03 until the end point is reached or the number of generated new points (including the starting and ending points) equals to the steps count.</a:t>
            </a:r>
            <a:endParaRPr sz="256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3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</a:t>
            </a:r>
            <a:r>
              <a:rPr lang="en-GB"/>
              <a:t>DDA Algorithm </a:t>
            </a:r>
            <a:r>
              <a:rPr lang="en-GB"/>
              <a:t>)</a:t>
            </a:r>
            <a:endParaRPr lang="en-GB"/>
          </a:p>
        </p:txBody>
      </p:sp>
      <p:sp>
        <p:nvSpPr>
          <p:cNvPr id="116" name="Google Shape;116;p20"/>
          <p:cNvSpPr txBox="1"/>
          <p:nvPr>
            <p:ph type="body" idx="1"/>
          </p:nvPr>
        </p:nvSpPr>
        <p:spPr>
          <a:xfrm>
            <a:off x="311700" y="1266325"/>
            <a:ext cx="8185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01: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Calculate the points between the starting point (5, 6) and ending point (8, 12).</a:t>
            </a:r>
            <a:endParaRPr sz="256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3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7" name="Google Shape;117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Practice Problem (DDA Algorithm )</a:t>
            </a:r>
            <a:endParaRPr lang="en-GB"/>
          </a:p>
        </p:txBody>
      </p:sp>
      <p:sp>
        <p:nvSpPr>
          <p:cNvPr id="123" name="Google Shape;123;p21"/>
          <p:cNvSpPr txBox="1"/>
          <p:nvPr>
            <p:ph type="body" idx="1"/>
          </p:nvPr>
        </p:nvSpPr>
        <p:spPr>
          <a:xfrm>
            <a:off x="311700" y="1266325"/>
            <a:ext cx="81852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1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01: Calculate the points between the starting point (5, 6) and ending point (8, 12).</a:t>
            </a:r>
            <a:endParaRPr sz="26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10" b="1" u="sng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 b="1" u="sng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Solution-</a:t>
            </a:r>
            <a:endParaRPr sz="2610" b="1" u="sng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Given-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Starting coordinates = (X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(5, 6)</a:t>
            </a:r>
            <a:endParaRPr sz="261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Ending coordinates = (X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Y</a:t>
            </a:r>
            <a:r>
              <a:rPr lang="en-GB" sz="2610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</a:t>
            </a:r>
            <a:r>
              <a:rPr lang="en-GB" sz="261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= (8, 12)</a:t>
            </a:r>
            <a:endParaRPr sz="331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4" name="Google Shape;124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8189736D4A604FA52893B1CC172FEA" ma:contentTypeVersion="3" ma:contentTypeDescription="Create a new document." ma:contentTypeScope="" ma:versionID="8de9b7b26e52f7016f49c1d2d174c06d">
  <xsd:schema xmlns:xsd="http://www.w3.org/2001/XMLSchema" xmlns:xs="http://www.w3.org/2001/XMLSchema" xmlns:p="http://schemas.microsoft.com/office/2006/metadata/properties" xmlns:ns2="c5d5fd09-b806-46de-8e90-a93e4727f13b" targetNamespace="http://schemas.microsoft.com/office/2006/metadata/properties" ma:root="true" ma:fieldsID="e2ed553ad8a73bff7d353ac330fd45c5" ns2:_="">
    <xsd:import namespace="c5d5fd09-b806-46de-8e90-a93e4727f1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5fd09-b806-46de-8e90-a93e4727f1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B32E614-3ACC-455E-BA07-8D5040D462D3}"/>
</file>

<file path=customXml/itemProps2.xml><?xml version="1.0" encoding="utf-8"?>
<ds:datastoreItem xmlns:ds="http://schemas.openxmlformats.org/officeDocument/2006/customXml" ds:itemID="{3B8A8253-0FC2-4D0A-8CD1-D660525015C0}"/>
</file>

<file path=customXml/itemProps3.xml><?xml version="1.0" encoding="utf-8"?>
<ds:datastoreItem xmlns:ds="http://schemas.openxmlformats.org/officeDocument/2006/customXml" ds:itemID="{17417CF4-26F5-46A7-845A-B033EC02CBD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4306</Words>
  <Application>WPS Presentation</Application>
  <PresentationFormat/>
  <Paragraphs>334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SimSun</vt:lpstr>
      <vt:lpstr>Wingdings</vt:lpstr>
      <vt:lpstr>Arial</vt:lpstr>
      <vt:lpstr>PT Sans Narrow</vt:lpstr>
      <vt:lpstr>Open Sans</vt:lpstr>
      <vt:lpstr>Times New Roman</vt:lpstr>
      <vt:lpstr>Microsoft YaHei</vt:lpstr>
      <vt:lpstr>Arial Unicode MS</vt:lpstr>
      <vt:lpstr>Tropic</vt:lpstr>
      <vt:lpstr>(DDA Algorithm)</vt:lpstr>
      <vt:lpstr>DDA Algorithm</vt:lpstr>
      <vt:lpstr>DDA Algorithm Procedure</vt:lpstr>
      <vt:lpstr>DDA Algorithm Procedure</vt:lpstr>
      <vt:lpstr>DDA Algorithm Procedure</vt:lpstr>
      <vt:lpstr>DDA Algorithm Procedure</vt:lpstr>
      <vt:lpstr>DDA Algorithm Procedure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Practice Problem (DDA Algorithm )</vt:lpstr>
      <vt:lpstr>Exercise (DDA Algorithm )</vt:lpstr>
      <vt:lpstr>Exercise (DDA Algorithm 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 Drawing Algorithm _x000d_(DDA Algorithm)</dc:title>
  <dc:creator/>
  <cp:lastModifiedBy>Shahnaj Parvin</cp:lastModifiedBy>
  <cp:revision>1</cp:revision>
  <dcterms:created xsi:type="dcterms:W3CDTF">2023-10-04T06:19:07Z</dcterms:created>
  <dcterms:modified xsi:type="dcterms:W3CDTF">2023-10-04T06:19:07Z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F3248D206641433D9CFE24662EF6EBD8_12</vt:lpwstr>
  </property>
  <property fmtid="{D5CDD505-2E9C-101B-9397-08002B2CF9AE}" pid="3" name="KSOProductBuildVer">
    <vt:lpwstr>2057-12.2.0.13215</vt:lpwstr>
  </property>
  <property fmtid="{D5CDD505-2E9C-101B-9397-08002B2CF9AE}" pid="4" name="ContentTypeId">
    <vt:lpwstr>0x0101005D8189736D4A604FA52893B1CC172FEA</vt:lpwstr>
  </property>
</Properties>
</file>