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60" r:id="rId4"/>
    <p:sldId id="261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1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8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52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13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2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1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95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1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87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8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73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96CB96-3989-4201-A7BA-FAD5274CEF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BC443B-9417-424F-9BFE-3F215D0B5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8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rotary-encoder-works-use-arduino/" TargetMode="External"/><Relationship Id="rId2" Type="http://schemas.openxmlformats.org/officeDocument/2006/relationships/hyperlink" Target="https://www.filipeflop.com/blog/sensor-de-som-acender-luz-palma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duinoecia.com.br/sensor-de-som-ky-038-microfone-arduino/" TargetMode="External"/><Relationship Id="rId4" Type="http://schemas.openxmlformats.org/officeDocument/2006/relationships/hyperlink" Target="https://blog.silvatronics.com.br/controlando-led-rgb-com-arduin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652D5-2158-4DB5-8E6A-A2774766A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111" y="339833"/>
            <a:ext cx="8574622" cy="2616199"/>
          </a:xfrm>
        </p:spPr>
        <p:txBody>
          <a:bodyPr/>
          <a:lstStyle/>
          <a:p>
            <a:pPr algn="ctr"/>
            <a:r>
              <a:rPr lang="pt-BR" dirty="0"/>
              <a:t>Tarefa 02 - SE				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33C6F-AC6B-4985-A36C-6A7E59DA7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4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5DBF-E395-42A2-92A1-AD5A6F19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238" y="0"/>
            <a:ext cx="10018713" cy="1752599"/>
          </a:xfrm>
        </p:spPr>
        <p:txBody>
          <a:bodyPr/>
          <a:lstStyle/>
          <a:p>
            <a:r>
              <a:rPr lang="pt-BR" dirty="0"/>
              <a:t>Componentes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76DD743-DBEF-4B3A-936A-7A3E1A677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37" y="2671148"/>
            <a:ext cx="2324100" cy="2638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9897E2-0DF0-4FE9-876E-F83CAD46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11" y="2289727"/>
            <a:ext cx="2895753" cy="2732004"/>
          </a:xfrm>
          <a:prstGeom prst="rect">
            <a:avLst/>
          </a:prstGeom>
          <a:pattFill prst="pct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ffectLst>
            <a:outerShdw blurRad="50800" dist="50800" dir="5400000" algn="ctr" rotWithShape="0">
              <a:schemeClr val="bg1">
                <a:alpha val="60000"/>
              </a:schemeClr>
            </a:outerShdw>
          </a:effectLst>
        </p:spPr>
      </p:pic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DED7D5E8-A259-4F93-88A8-A25E8195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710" y="2479097"/>
            <a:ext cx="4057650" cy="22955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C7759B-1389-4CA4-ABFE-94740368BCF4}"/>
              </a:ext>
            </a:extLst>
          </p:cNvPr>
          <p:cNvSpPr txBox="1"/>
          <p:nvPr/>
        </p:nvSpPr>
        <p:spPr>
          <a:xfrm>
            <a:off x="1119837" y="5754255"/>
            <a:ext cx="1054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LED RGB						Sensor de Som						Rotary </a:t>
            </a:r>
            <a:r>
              <a:rPr lang="pt-BR" dirty="0" err="1"/>
              <a:t>Encoder</a:t>
            </a:r>
            <a:r>
              <a:rPr lang="pt-BR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1998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79443-0E83-4A15-84F8-7AD01E9D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078" y="0"/>
            <a:ext cx="10018713" cy="1752599"/>
          </a:xfrm>
        </p:spPr>
        <p:txBody>
          <a:bodyPr/>
          <a:lstStyle/>
          <a:p>
            <a:r>
              <a:rPr lang="pt-BR" dirty="0"/>
              <a:t>FSM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0C3C4C3-D77A-43E7-BB71-A66802D1A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029" y="2272777"/>
            <a:ext cx="6988030" cy="45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40CBA-D924-4EFE-AD3B-FE2AD160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47" y="205273"/>
            <a:ext cx="10018713" cy="1752599"/>
          </a:xfrm>
        </p:spPr>
        <p:txBody>
          <a:bodyPr/>
          <a:lstStyle/>
          <a:p>
            <a:r>
              <a:rPr lang="pt-BR" dirty="0"/>
              <a:t>Aplicação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D22C92-89CB-4287-A637-38E30A520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210" y="2273417"/>
            <a:ext cx="7749673" cy="458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1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067A-E0A8-4995-9976-D20EB50F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80D4B28-1C50-481A-B45E-186BC1585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120"/>
            <a:ext cx="5670958" cy="68651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89C503-D1DC-4E5D-9E57-6FA071D6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58" y="-7120"/>
            <a:ext cx="6521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3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B83F0-07CA-4226-BDC8-0C190BD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E2E1DE0-69F5-4E10-AA34-BF6D6683F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375038" cy="68614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7E99058-5662-438C-B229-5B027E04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38" y="0"/>
            <a:ext cx="6312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FAC40-2491-4BE6-BB45-C2EE398E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294F8-6C8D-41A1-9F3B-627D9C7C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https://www.filipeflop.com/blog/sensor-de-som-acender-luz-palmas/</a:t>
            </a:r>
            <a:endParaRPr lang="pt-BR" dirty="0"/>
          </a:p>
          <a:p>
            <a:r>
              <a:rPr lang="pt-BR" dirty="0">
                <a:hlinkClick r:id="rId3"/>
              </a:rPr>
              <a:t>https://howtomechatronics.com/tutorials/arduino/rotary-encoder-works-use-arduino/</a:t>
            </a:r>
            <a:endParaRPr lang="pt-BR" dirty="0"/>
          </a:p>
          <a:p>
            <a:r>
              <a:rPr lang="pt-BR" dirty="0">
                <a:hlinkClick r:id="rId4"/>
              </a:rPr>
              <a:t>https://blog.silvatronics.com.br/controlando-led-rgb-com-arduino/</a:t>
            </a:r>
            <a:endParaRPr lang="pt-BR" dirty="0"/>
          </a:p>
          <a:p>
            <a:r>
              <a:rPr lang="pt-BR" dirty="0">
                <a:hlinkClick r:id="rId5"/>
              </a:rPr>
              <a:t>https://www.arduinoecia.com.br/sensor-de-som-ky-038-microfone-arduino/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61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476</TotalTime>
  <Words>58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Tarefa 02 - SE      </vt:lpstr>
      <vt:lpstr>Componentes</vt:lpstr>
      <vt:lpstr>FSM</vt:lpstr>
      <vt:lpstr>Aplicação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Tarefa 02 - SE</dc:title>
  <dc:creator>Paulo Victor Pimentel Coelho</dc:creator>
  <cp:lastModifiedBy>Paulo Victor Pimentel Coelho</cp:lastModifiedBy>
  <cp:revision>16</cp:revision>
  <dcterms:created xsi:type="dcterms:W3CDTF">2019-09-08T23:12:32Z</dcterms:created>
  <dcterms:modified xsi:type="dcterms:W3CDTF">2019-09-11T22:03:43Z</dcterms:modified>
</cp:coreProperties>
</file>