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1" r:id="rId3"/>
    <p:sldId id="282" r:id="rId4"/>
    <p:sldId id="258" r:id="rId5"/>
    <p:sldId id="260" r:id="rId6"/>
    <p:sldId id="263" r:id="rId7"/>
    <p:sldId id="265" r:id="rId8"/>
  </p:sldIdLst>
  <p:sldSz cx="12192000" cy="6858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EF4"/>
    <a:srgbClr val="6488D4"/>
    <a:srgbClr val="E04A56"/>
    <a:srgbClr val="CE3C4E"/>
    <a:srgbClr val="097BD0"/>
    <a:srgbClr val="62A02B"/>
    <a:srgbClr val="FE6C0A"/>
    <a:srgbClr val="DB210E"/>
    <a:srgbClr val="FCCC0A"/>
    <a:srgbClr val="FFD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F0C45-6615-4741-94E3-35CCE559B30E}" v="564" dt="2022-10-21T12:49:3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  <p:guide pos="438"/>
        <p:guide pos="7242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A337-B9D3-8FC4-8D52-A81B68997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51E0A-E01A-480F-1AE6-94220ACBB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6C35-1197-5862-7365-8462652A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7C9F-CF07-5949-DB64-7BCD214E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3FB7-FB86-F708-43DE-D1F34281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5FDB-E841-BCC8-67FC-76379811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C71F0-F26B-199A-A5DE-EE5FF0A0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DA93A-A98D-355F-87E9-48F2CBAC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A54D-47F1-5F69-EAB8-A2FFF08B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40ED-1082-E54F-5104-0A44279E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6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29827-2BD7-286B-45CC-99A54726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2DE0C-97E9-7A5D-C6BE-B85E9C3C1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8F53-CB93-CEFC-5062-52C3CDE0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2193B-B258-0370-C4F9-C6F2C493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E37C-43C5-6F46-A6E6-8A095C7A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4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A516-AFA7-BF2A-913D-8FA0CC1F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ED34-A0F1-0760-B1AA-B6005FA6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1799-C51E-E220-35FF-894AF5C9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9585-1085-8B4A-5A89-2122C30A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0AF05-1AE9-6FB5-487A-3F578445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2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5F02-25B7-C373-0261-29AADFEB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5ECF-565E-1363-3E17-41B896AEE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95DE-F17D-9EB0-3BB1-6FAF6D34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8D8D-9BDF-4506-64D3-C2C68C8A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E26FC-3796-D71F-B327-3DF68BCE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4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093-B312-3BCF-EA43-54B313BC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1772-AD92-0351-A2F7-0707255A1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6BBD-E364-D412-B999-355AB829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BBB3-9B75-489E-3FED-16C04173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4556A-6A63-80EA-81A4-E3C01C0D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E5344-0015-586D-07DC-5E161E45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B24-ABD0-B204-40B2-2E490344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B240B-B415-2551-C769-B715D9963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A44B8-BFDB-52BD-F526-FACAFD0D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EF4A1-2AC6-8614-E32A-F8B796AAA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008E9-2863-DE08-AA07-C6D21328E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CFC5-A155-B32B-8EBF-DA397886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64CCF-4041-3C4A-7062-6371E32C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C12EB-E87D-E67C-FE08-92D152DF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83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C739-032A-7DEC-8F16-C930B6F9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9F328-CF6A-1A1E-D398-627DB40E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C5524-9153-6B50-8B3D-7DE4CDA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848ED-4E52-8356-0FD7-1B32E21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1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C3223-E517-BE48-4AF0-BA5AE36D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415FB-FDC7-C409-518C-26E80CE4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048F-1423-E75B-A96C-4FB2EC60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879-6FF4-6E7B-7502-06A39CDA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B8C1-D7E8-1F55-CAFE-0FC6B52C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9D750-CEA8-CC0F-2E27-92B18415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BC8B8-BC6F-1999-8FC5-D17BDF0F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E71A-8804-D315-21A7-13A57D22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77DE4-3544-52AE-4E8E-0F08DCAA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6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A34A-87C6-A45C-C137-9F272480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BD004-5FF7-56DA-0A98-FA679B871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839EC-23D3-0684-AFFD-4E6F836F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BFC31-2564-2C45-2E08-FB7F5B8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DD40-E536-2F26-AFDD-3E731FFF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E2E17-42AF-0AB2-F21A-25880633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1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963A6-9F8B-037F-A02F-901F260A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A849-DBFC-A80D-DBC6-BE5FC00A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D9DE-EFB6-74FB-4E22-8957A2A86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142B-DB02-4AE0-A7B7-DCBEF61A6E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EE28-6E21-20FA-2372-38274A7E0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9595-E752-BED7-683A-D7A55118B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5D14-06FB-4654-8D9B-758ABE4B46B7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0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6E5B63-79DF-03EA-798E-5E3C7BE16B59}"/>
              </a:ext>
            </a:extLst>
          </p:cNvPr>
          <p:cNvSpPr/>
          <p:nvPr/>
        </p:nvSpPr>
        <p:spPr>
          <a:xfrm>
            <a:off x="-1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7698EE-4B0B-5051-FF43-B88202533ACB}"/>
              </a:ext>
            </a:extLst>
          </p:cNvPr>
          <p:cNvSpPr/>
          <p:nvPr/>
        </p:nvSpPr>
        <p:spPr>
          <a:xfrm>
            <a:off x="98777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1F695A-CBA6-C817-A204-48A3E65C7FE8}"/>
              </a:ext>
            </a:extLst>
          </p:cNvPr>
          <p:cNvSpPr/>
          <p:nvPr/>
        </p:nvSpPr>
        <p:spPr>
          <a:xfrm>
            <a:off x="71490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61DDCE9-A5C5-8807-8629-B01529445CAB}"/>
              </a:ext>
            </a:extLst>
          </p:cNvPr>
          <p:cNvSpPr/>
          <p:nvPr/>
        </p:nvSpPr>
        <p:spPr>
          <a:xfrm>
            <a:off x="-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CCDB7D7-1C48-2A56-981A-D7E89E159C26}"/>
              </a:ext>
            </a:extLst>
          </p:cNvPr>
          <p:cNvSpPr/>
          <p:nvPr/>
        </p:nvSpPr>
        <p:spPr>
          <a:xfrm>
            <a:off x="9877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1D7F60-6A31-9BF1-AC90-B7B6BBB7FA45}"/>
              </a:ext>
            </a:extLst>
          </p:cNvPr>
          <p:cNvSpPr/>
          <p:nvPr/>
        </p:nvSpPr>
        <p:spPr>
          <a:xfrm>
            <a:off x="7149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2E11BD-1C4C-D51A-E935-C6BF30895928}"/>
              </a:ext>
            </a:extLst>
          </p:cNvPr>
          <p:cNvSpPr/>
          <p:nvPr/>
        </p:nvSpPr>
        <p:spPr>
          <a:xfrm>
            <a:off x="40125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F0758B-A408-AF92-17B9-FE16C1D01DBB}"/>
              </a:ext>
            </a:extLst>
          </p:cNvPr>
          <p:cNvSpPr/>
          <p:nvPr/>
        </p:nvSpPr>
        <p:spPr>
          <a:xfrm>
            <a:off x="500030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514AA9-94DB-82E9-EB27-7E7BAA220C03}"/>
              </a:ext>
            </a:extLst>
          </p:cNvPr>
          <p:cNvSpPr/>
          <p:nvPr/>
        </p:nvSpPr>
        <p:spPr>
          <a:xfrm>
            <a:off x="472743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E3CFB5-688C-36C9-E8CF-2233530E6AE0}"/>
              </a:ext>
            </a:extLst>
          </p:cNvPr>
          <p:cNvSpPr/>
          <p:nvPr/>
        </p:nvSpPr>
        <p:spPr>
          <a:xfrm>
            <a:off x="80250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589283-197A-2F04-545B-F2673319BCD4}"/>
              </a:ext>
            </a:extLst>
          </p:cNvPr>
          <p:cNvSpPr/>
          <p:nvPr/>
        </p:nvSpPr>
        <p:spPr>
          <a:xfrm>
            <a:off x="901283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5BA3D8-205E-B6EE-18D7-1B090FC76130}"/>
              </a:ext>
            </a:extLst>
          </p:cNvPr>
          <p:cNvSpPr/>
          <p:nvPr/>
        </p:nvSpPr>
        <p:spPr>
          <a:xfrm>
            <a:off x="873996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DB9E79-3059-D89D-B7C4-58FC324F1FA2}"/>
              </a:ext>
            </a:extLst>
          </p:cNvPr>
          <p:cNvSpPr/>
          <p:nvPr/>
        </p:nvSpPr>
        <p:spPr>
          <a:xfrm>
            <a:off x="12038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329C33-9BC3-E941-0CC6-3C8D2552E282}"/>
              </a:ext>
            </a:extLst>
          </p:cNvPr>
          <p:cNvSpPr/>
          <p:nvPr/>
        </p:nvSpPr>
        <p:spPr>
          <a:xfrm>
            <a:off x="130253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586237-20CD-74FA-F204-94F00A302143}"/>
              </a:ext>
            </a:extLst>
          </p:cNvPr>
          <p:cNvSpPr/>
          <p:nvPr/>
        </p:nvSpPr>
        <p:spPr>
          <a:xfrm>
            <a:off x="127525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9EC250-1DCA-98FA-8174-70F085D755B1}"/>
              </a:ext>
            </a:extLst>
          </p:cNvPr>
          <p:cNvSpPr/>
          <p:nvPr/>
        </p:nvSpPr>
        <p:spPr>
          <a:xfrm>
            <a:off x="-1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A12AA40-E886-DD30-37E1-2242FB8DA884}"/>
              </a:ext>
            </a:extLst>
          </p:cNvPr>
          <p:cNvSpPr/>
          <p:nvPr/>
        </p:nvSpPr>
        <p:spPr>
          <a:xfrm>
            <a:off x="98777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50811B4-C816-9676-F871-823849BECDA5}"/>
              </a:ext>
            </a:extLst>
          </p:cNvPr>
          <p:cNvSpPr/>
          <p:nvPr/>
        </p:nvSpPr>
        <p:spPr>
          <a:xfrm>
            <a:off x="71490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B8DD162-1801-CEEB-0255-0916418D3634}"/>
              </a:ext>
            </a:extLst>
          </p:cNvPr>
          <p:cNvSpPr/>
          <p:nvPr/>
        </p:nvSpPr>
        <p:spPr>
          <a:xfrm>
            <a:off x="-1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8A857C-E84D-571F-DF12-DD5A8FF3C18B}"/>
              </a:ext>
            </a:extLst>
          </p:cNvPr>
          <p:cNvSpPr/>
          <p:nvPr/>
        </p:nvSpPr>
        <p:spPr>
          <a:xfrm>
            <a:off x="98777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5D37EB5-A14D-DFFF-7CB7-D5FF76CB047D}"/>
              </a:ext>
            </a:extLst>
          </p:cNvPr>
          <p:cNvSpPr/>
          <p:nvPr/>
        </p:nvSpPr>
        <p:spPr>
          <a:xfrm>
            <a:off x="71490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4A71B2-1F10-49D5-AE93-AD26DF6B1EBC}"/>
              </a:ext>
            </a:extLst>
          </p:cNvPr>
          <p:cNvSpPr/>
          <p:nvPr/>
        </p:nvSpPr>
        <p:spPr>
          <a:xfrm>
            <a:off x="401252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C068601-33D7-2545-6C7D-26C41655097F}"/>
              </a:ext>
            </a:extLst>
          </p:cNvPr>
          <p:cNvSpPr/>
          <p:nvPr/>
        </p:nvSpPr>
        <p:spPr>
          <a:xfrm>
            <a:off x="500030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14C117A-95F7-EDAF-AC35-A73B9855F8DB}"/>
              </a:ext>
            </a:extLst>
          </p:cNvPr>
          <p:cNvSpPr/>
          <p:nvPr/>
        </p:nvSpPr>
        <p:spPr>
          <a:xfrm>
            <a:off x="472743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FC4FA69-2D95-AEFC-3BD8-4221F5F277F2}"/>
              </a:ext>
            </a:extLst>
          </p:cNvPr>
          <p:cNvSpPr/>
          <p:nvPr/>
        </p:nvSpPr>
        <p:spPr>
          <a:xfrm>
            <a:off x="401252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C05EA85-6B5F-6645-B65E-AD32E6DEFE26}"/>
              </a:ext>
            </a:extLst>
          </p:cNvPr>
          <p:cNvSpPr/>
          <p:nvPr/>
        </p:nvSpPr>
        <p:spPr>
          <a:xfrm>
            <a:off x="500030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E755EAE-6EDD-845C-22BC-304E23919CE3}"/>
              </a:ext>
            </a:extLst>
          </p:cNvPr>
          <p:cNvSpPr/>
          <p:nvPr/>
        </p:nvSpPr>
        <p:spPr>
          <a:xfrm>
            <a:off x="472743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7DDA426-D157-EF6C-5A6D-35B8AC8A5C30}"/>
              </a:ext>
            </a:extLst>
          </p:cNvPr>
          <p:cNvSpPr/>
          <p:nvPr/>
        </p:nvSpPr>
        <p:spPr>
          <a:xfrm>
            <a:off x="802505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CBE942A-F1A9-AE14-6CB8-4DAF1F877260}"/>
              </a:ext>
            </a:extLst>
          </p:cNvPr>
          <p:cNvSpPr/>
          <p:nvPr/>
        </p:nvSpPr>
        <p:spPr>
          <a:xfrm>
            <a:off x="901283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903832C-408D-E200-02BC-D9C3C16E4F7C}"/>
              </a:ext>
            </a:extLst>
          </p:cNvPr>
          <p:cNvSpPr/>
          <p:nvPr/>
        </p:nvSpPr>
        <p:spPr>
          <a:xfrm>
            <a:off x="873996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F18C7DE-7530-229C-72DC-8C272FF3E466}"/>
              </a:ext>
            </a:extLst>
          </p:cNvPr>
          <p:cNvSpPr/>
          <p:nvPr/>
        </p:nvSpPr>
        <p:spPr>
          <a:xfrm>
            <a:off x="802505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11DEEA8-0393-AAED-3E1E-123167D23193}"/>
              </a:ext>
            </a:extLst>
          </p:cNvPr>
          <p:cNvSpPr/>
          <p:nvPr/>
        </p:nvSpPr>
        <p:spPr>
          <a:xfrm>
            <a:off x="901283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4F2DC5-40DB-4B59-54D3-AC6E484B1113}"/>
              </a:ext>
            </a:extLst>
          </p:cNvPr>
          <p:cNvSpPr/>
          <p:nvPr/>
        </p:nvSpPr>
        <p:spPr>
          <a:xfrm>
            <a:off x="873996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6CF5C62-3896-7943-F928-EF0AF97ADF76}"/>
              </a:ext>
            </a:extLst>
          </p:cNvPr>
          <p:cNvSpPr/>
          <p:nvPr/>
        </p:nvSpPr>
        <p:spPr>
          <a:xfrm>
            <a:off x="-1" y="44561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C036792-7D5E-D10C-9B79-BA847245A20A}"/>
              </a:ext>
            </a:extLst>
          </p:cNvPr>
          <p:cNvSpPr/>
          <p:nvPr/>
        </p:nvSpPr>
        <p:spPr>
          <a:xfrm>
            <a:off x="98777" y="4553739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2925821-61FE-B110-AC95-9E04FDC12C5D}"/>
              </a:ext>
            </a:extLst>
          </p:cNvPr>
          <p:cNvSpPr/>
          <p:nvPr/>
        </p:nvSpPr>
        <p:spPr>
          <a:xfrm>
            <a:off x="71490" y="452645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720C56E-6E20-C3DB-5E9E-CB4AD7CE50D9}"/>
              </a:ext>
            </a:extLst>
          </p:cNvPr>
          <p:cNvSpPr/>
          <p:nvPr/>
        </p:nvSpPr>
        <p:spPr>
          <a:xfrm>
            <a:off x="-1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44408D6-59A1-03D2-DD5D-E4D7216BF67C}"/>
              </a:ext>
            </a:extLst>
          </p:cNvPr>
          <p:cNvSpPr/>
          <p:nvPr/>
        </p:nvSpPr>
        <p:spPr>
          <a:xfrm>
            <a:off x="98777" y="495540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E39EBCC-B56C-42A7-BCD1-A45B2FFF8E92}"/>
              </a:ext>
            </a:extLst>
          </p:cNvPr>
          <p:cNvSpPr/>
          <p:nvPr/>
        </p:nvSpPr>
        <p:spPr>
          <a:xfrm>
            <a:off x="71490" y="4928115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8948C18-E06F-8A28-805F-B25254E9CA02}"/>
              </a:ext>
            </a:extLst>
          </p:cNvPr>
          <p:cNvSpPr/>
          <p:nvPr/>
        </p:nvSpPr>
        <p:spPr>
          <a:xfrm>
            <a:off x="401252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0F1EB9B-AE79-F035-1D23-59A125875D16}"/>
              </a:ext>
            </a:extLst>
          </p:cNvPr>
          <p:cNvSpPr/>
          <p:nvPr/>
        </p:nvSpPr>
        <p:spPr>
          <a:xfrm>
            <a:off x="500030" y="495540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911BDA3-D967-9D8B-87F6-496551C36950}"/>
              </a:ext>
            </a:extLst>
          </p:cNvPr>
          <p:cNvSpPr/>
          <p:nvPr/>
        </p:nvSpPr>
        <p:spPr>
          <a:xfrm>
            <a:off x="472743" y="4928115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2D7FA14-A43E-3641-B701-477B62C11BAA}"/>
              </a:ext>
            </a:extLst>
          </p:cNvPr>
          <p:cNvSpPr/>
          <p:nvPr/>
        </p:nvSpPr>
        <p:spPr>
          <a:xfrm>
            <a:off x="-1" y="40545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C2A2CEE-F35F-453F-8602-28708C0CD171}"/>
              </a:ext>
            </a:extLst>
          </p:cNvPr>
          <p:cNvSpPr/>
          <p:nvPr/>
        </p:nvSpPr>
        <p:spPr>
          <a:xfrm>
            <a:off x="98777" y="4152076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B38F0D9-86B6-D2EE-C00B-728D3BEC3962}"/>
              </a:ext>
            </a:extLst>
          </p:cNvPr>
          <p:cNvSpPr/>
          <p:nvPr/>
        </p:nvSpPr>
        <p:spPr>
          <a:xfrm>
            <a:off x="71490" y="4124790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76CB659-5105-2391-240D-D5CBD49B47C0}"/>
              </a:ext>
            </a:extLst>
          </p:cNvPr>
          <p:cNvSpPr/>
          <p:nvPr/>
        </p:nvSpPr>
        <p:spPr>
          <a:xfrm>
            <a:off x="-1" y="28050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1459CDB-2EC0-934B-9C9B-F3310A1B3CB7}"/>
              </a:ext>
            </a:extLst>
          </p:cNvPr>
          <p:cNvSpPr/>
          <p:nvPr/>
        </p:nvSpPr>
        <p:spPr>
          <a:xfrm>
            <a:off x="98777" y="29026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5D5AF96-0A33-5BA1-45E7-7DD5AFE1CB51}"/>
              </a:ext>
            </a:extLst>
          </p:cNvPr>
          <p:cNvSpPr/>
          <p:nvPr/>
        </p:nvSpPr>
        <p:spPr>
          <a:xfrm>
            <a:off x="71490" y="287535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7926EE1-5CAF-9820-33EF-877F3139FCF2}"/>
              </a:ext>
            </a:extLst>
          </p:cNvPr>
          <p:cNvSpPr/>
          <p:nvPr/>
        </p:nvSpPr>
        <p:spPr>
          <a:xfrm>
            <a:off x="-1" y="32067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C930F85-7C7F-69BB-59B9-6B801CF3B82E}"/>
              </a:ext>
            </a:extLst>
          </p:cNvPr>
          <p:cNvSpPr/>
          <p:nvPr/>
        </p:nvSpPr>
        <p:spPr>
          <a:xfrm>
            <a:off x="98777" y="3304301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3436038-97D0-8955-E62F-C3062D99DFFF}"/>
              </a:ext>
            </a:extLst>
          </p:cNvPr>
          <p:cNvSpPr/>
          <p:nvPr/>
        </p:nvSpPr>
        <p:spPr>
          <a:xfrm>
            <a:off x="71490" y="3277015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14EA6C33-0A7D-2A25-9B2D-7A4906C81DB8}"/>
              </a:ext>
            </a:extLst>
          </p:cNvPr>
          <p:cNvSpPr/>
          <p:nvPr/>
        </p:nvSpPr>
        <p:spPr>
          <a:xfrm>
            <a:off x="401252" y="28050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356057B-5BC4-E529-FA47-4D1AE8C57B5D}"/>
              </a:ext>
            </a:extLst>
          </p:cNvPr>
          <p:cNvSpPr/>
          <p:nvPr/>
        </p:nvSpPr>
        <p:spPr>
          <a:xfrm>
            <a:off x="500030" y="29026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B5C7A8BC-F83A-BDCC-5E3D-7D505CCAD980}"/>
              </a:ext>
            </a:extLst>
          </p:cNvPr>
          <p:cNvSpPr/>
          <p:nvPr/>
        </p:nvSpPr>
        <p:spPr>
          <a:xfrm>
            <a:off x="472743" y="287535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5D02A95-3B0B-945C-59DD-E9DE80027D07}"/>
              </a:ext>
            </a:extLst>
          </p:cNvPr>
          <p:cNvSpPr/>
          <p:nvPr/>
        </p:nvSpPr>
        <p:spPr>
          <a:xfrm>
            <a:off x="401252" y="32067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9D9744F-1F23-E759-9A85-0BC09E1929F5}"/>
              </a:ext>
            </a:extLst>
          </p:cNvPr>
          <p:cNvSpPr/>
          <p:nvPr/>
        </p:nvSpPr>
        <p:spPr>
          <a:xfrm>
            <a:off x="500030" y="3304301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E2BDFFA-ACC1-887F-C137-2A8F0463D64F}"/>
              </a:ext>
            </a:extLst>
          </p:cNvPr>
          <p:cNvSpPr/>
          <p:nvPr/>
        </p:nvSpPr>
        <p:spPr>
          <a:xfrm>
            <a:off x="472743" y="3277015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5964235-CC6A-EDFA-666C-48069F156353}"/>
              </a:ext>
            </a:extLst>
          </p:cNvPr>
          <p:cNvSpPr/>
          <p:nvPr/>
        </p:nvSpPr>
        <p:spPr>
          <a:xfrm>
            <a:off x="802505" y="28050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C4F1504F-73A0-CDA6-2892-0D0E292C3A36}"/>
              </a:ext>
            </a:extLst>
          </p:cNvPr>
          <p:cNvSpPr/>
          <p:nvPr/>
        </p:nvSpPr>
        <p:spPr>
          <a:xfrm>
            <a:off x="901283" y="29026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F89EFA2-DE37-66F6-7D96-88AE80365735}"/>
              </a:ext>
            </a:extLst>
          </p:cNvPr>
          <p:cNvSpPr/>
          <p:nvPr/>
        </p:nvSpPr>
        <p:spPr>
          <a:xfrm>
            <a:off x="873996" y="287535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A7B04D2-694D-A5CF-73F8-BAE07C5947B6}"/>
              </a:ext>
            </a:extLst>
          </p:cNvPr>
          <p:cNvSpPr/>
          <p:nvPr/>
        </p:nvSpPr>
        <p:spPr>
          <a:xfrm>
            <a:off x="802505" y="32067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1B01CBE-CF0D-C8CC-6DB4-A47881E62710}"/>
              </a:ext>
            </a:extLst>
          </p:cNvPr>
          <p:cNvSpPr/>
          <p:nvPr/>
        </p:nvSpPr>
        <p:spPr>
          <a:xfrm>
            <a:off x="901283" y="3304301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4BC98F8-7681-0E7A-3677-52A5347A609B}"/>
              </a:ext>
            </a:extLst>
          </p:cNvPr>
          <p:cNvSpPr/>
          <p:nvPr/>
        </p:nvSpPr>
        <p:spPr>
          <a:xfrm>
            <a:off x="873996" y="3277015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FE00C826-2E9A-44CC-43F5-6B1887F1D472}"/>
              </a:ext>
            </a:extLst>
          </p:cNvPr>
          <p:cNvSpPr/>
          <p:nvPr/>
        </p:nvSpPr>
        <p:spPr>
          <a:xfrm>
            <a:off x="-1" y="200176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07918EAD-894F-9CBC-8748-40E7BDB673FC}"/>
              </a:ext>
            </a:extLst>
          </p:cNvPr>
          <p:cNvSpPr/>
          <p:nvPr/>
        </p:nvSpPr>
        <p:spPr>
          <a:xfrm>
            <a:off x="98777" y="209931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FCFA66E-EF87-D9FD-4ED6-B01E537E4AF9}"/>
              </a:ext>
            </a:extLst>
          </p:cNvPr>
          <p:cNvSpPr/>
          <p:nvPr/>
        </p:nvSpPr>
        <p:spPr>
          <a:xfrm>
            <a:off x="71490" y="207202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A8D0DDB2-B361-34DC-2B03-E5057AFDF49D}"/>
              </a:ext>
            </a:extLst>
          </p:cNvPr>
          <p:cNvSpPr/>
          <p:nvPr/>
        </p:nvSpPr>
        <p:spPr>
          <a:xfrm>
            <a:off x="-1" y="24034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C692A9E-5D4E-F1B2-B677-A7FD1E407309}"/>
              </a:ext>
            </a:extLst>
          </p:cNvPr>
          <p:cNvSpPr/>
          <p:nvPr/>
        </p:nvSpPr>
        <p:spPr>
          <a:xfrm>
            <a:off x="98777" y="250097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2D2A632-7F91-4BC7-D453-79DF2EEBAED5}"/>
              </a:ext>
            </a:extLst>
          </p:cNvPr>
          <p:cNvSpPr/>
          <p:nvPr/>
        </p:nvSpPr>
        <p:spPr>
          <a:xfrm>
            <a:off x="71490" y="24736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4E630FB-19E5-B0DD-1381-39F8C5088E61}"/>
              </a:ext>
            </a:extLst>
          </p:cNvPr>
          <p:cNvSpPr/>
          <p:nvPr/>
        </p:nvSpPr>
        <p:spPr>
          <a:xfrm>
            <a:off x="401252" y="24034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7FFA1FD-2C92-6867-6D67-4043F35141AC}"/>
              </a:ext>
            </a:extLst>
          </p:cNvPr>
          <p:cNvSpPr/>
          <p:nvPr/>
        </p:nvSpPr>
        <p:spPr>
          <a:xfrm>
            <a:off x="500030" y="250097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64806D0-1EC2-384A-5BCF-09F8FC2E2D5E}"/>
              </a:ext>
            </a:extLst>
          </p:cNvPr>
          <p:cNvSpPr/>
          <p:nvPr/>
        </p:nvSpPr>
        <p:spPr>
          <a:xfrm>
            <a:off x="472743" y="24736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945591E-E18E-0404-00FE-E5C779C05E38}"/>
              </a:ext>
            </a:extLst>
          </p:cNvPr>
          <p:cNvSpPr/>
          <p:nvPr/>
        </p:nvSpPr>
        <p:spPr>
          <a:xfrm>
            <a:off x="802505" y="24034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8AB6E805-CF4D-7191-91AC-031113FCCDA9}"/>
              </a:ext>
            </a:extLst>
          </p:cNvPr>
          <p:cNvSpPr/>
          <p:nvPr/>
        </p:nvSpPr>
        <p:spPr>
          <a:xfrm>
            <a:off x="901283" y="250097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9D71965-EAC8-E6FA-5BA5-543B290E0B91}"/>
              </a:ext>
            </a:extLst>
          </p:cNvPr>
          <p:cNvSpPr/>
          <p:nvPr/>
        </p:nvSpPr>
        <p:spPr>
          <a:xfrm>
            <a:off x="873996" y="24736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00297709-6336-BEF1-2530-7F0BBDCA4D74}"/>
              </a:ext>
            </a:extLst>
          </p:cNvPr>
          <p:cNvSpPr/>
          <p:nvPr/>
        </p:nvSpPr>
        <p:spPr>
          <a:xfrm>
            <a:off x="-1" y="11984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1A251F4-9A32-193F-ADD2-C29DE9BFCA9E}"/>
              </a:ext>
            </a:extLst>
          </p:cNvPr>
          <p:cNvSpPr/>
          <p:nvPr/>
        </p:nvSpPr>
        <p:spPr>
          <a:xfrm>
            <a:off x="98777" y="12959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8F53608-F491-9834-F93D-86C409CF7EC6}"/>
              </a:ext>
            </a:extLst>
          </p:cNvPr>
          <p:cNvSpPr/>
          <p:nvPr/>
        </p:nvSpPr>
        <p:spPr>
          <a:xfrm>
            <a:off x="71490" y="12687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7B1FE29F-3DCF-A2D9-D58D-9F244FD27610}"/>
              </a:ext>
            </a:extLst>
          </p:cNvPr>
          <p:cNvSpPr/>
          <p:nvPr/>
        </p:nvSpPr>
        <p:spPr>
          <a:xfrm>
            <a:off x="-1" y="16001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C363FB75-76AF-8B99-CEC2-C47B296A4741}"/>
              </a:ext>
            </a:extLst>
          </p:cNvPr>
          <p:cNvSpPr/>
          <p:nvPr/>
        </p:nvSpPr>
        <p:spPr>
          <a:xfrm>
            <a:off x="98777" y="16976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EA96170-782F-5A57-F243-0F3C8160AFF0}"/>
              </a:ext>
            </a:extLst>
          </p:cNvPr>
          <p:cNvSpPr/>
          <p:nvPr/>
        </p:nvSpPr>
        <p:spPr>
          <a:xfrm>
            <a:off x="71490" y="16703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0E298458-A715-346E-9CA5-74026EB5ABE6}"/>
              </a:ext>
            </a:extLst>
          </p:cNvPr>
          <p:cNvSpPr/>
          <p:nvPr/>
        </p:nvSpPr>
        <p:spPr>
          <a:xfrm>
            <a:off x="401252" y="11984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D7DBC8F4-02D3-E923-AD48-37FDEA6F5B3C}"/>
              </a:ext>
            </a:extLst>
          </p:cNvPr>
          <p:cNvSpPr/>
          <p:nvPr/>
        </p:nvSpPr>
        <p:spPr>
          <a:xfrm>
            <a:off x="500030" y="12959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47F2DED-5D42-E691-41A2-F06769A7EEF6}"/>
              </a:ext>
            </a:extLst>
          </p:cNvPr>
          <p:cNvSpPr/>
          <p:nvPr/>
        </p:nvSpPr>
        <p:spPr>
          <a:xfrm>
            <a:off x="472743" y="12687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9A5AEF49-02C8-69AF-9225-607372831A8B}"/>
              </a:ext>
            </a:extLst>
          </p:cNvPr>
          <p:cNvSpPr/>
          <p:nvPr/>
        </p:nvSpPr>
        <p:spPr>
          <a:xfrm>
            <a:off x="401252" y="16001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29D06D19-A7A8-463A-1C10-CCBE43C0D7E0}"/>
              </a:ext>
            </a:extLst>
          </p:cNvPr>
          <p:cNvSpPr/>
          <p:nvPr/>
        </p:nvSpPr>
        <p:spPr>
          <a:xfrm>
            <a:off x="500030" y="16976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C6D482EB-617B-9F64-E5F8-08D566048422}"/>
              </a:ext>
            </a:extLst>
          </p:cNvPr>
          <p:cNvSpPr/>
          <p:nvPr/>
        </p:nvSpPr>
        <p:spPr>
          <a:xfrm>
            <a:off x="472743" y="16703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890DC427-AC04-A88B-DEB1-406277E124D6}"/>
              </a:ext>
            </a:extLst>
          </p:cNvPr>
          <p:cNvSpPr/>
          <p:nvPr/>
        </p:nvSpPr>
        <p:spPr>
          <a:xfrm>
            <a:off x="802505" y="11984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FB8B2B8A-D5DA-0A21-D2D9-0662B7C32CFA}"/>
              </a:ext>
            </a:extLst>
          </p:cNvPr>
          <p:cNvSpPr/>
          <p:nvPr/>
        </p:nvSpPr>
        <p:spPr>
          <a:xfrm>
            <a:off x="901283" y="12959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3B58825C-3743-59F2-5812-30471D34FAFD}"/>
              </a:ext>
            </a:extLst>
          </p:cNvPr>
          <p:cNvSpPr/>
          <p:nvPr/>
        </p:nvSpPr>
        <p:spPr>
          <a:xfrm>
            <a:off x="873996" y="12687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1B8BCF0-04E5-AF8D-307E-2A89F5E00A8A}"/>
              </a:ext>
            </a:extLst>
          </p:cNvPr>
          <p:cNvSpPr/>
          <p:nvPr/>
        </p:nvSpPr>
        <p:spPr>
          <a:xfrm>
            <a:off x="1605148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78C1139F-3D0A-7D69-F52E-F4524C405251}"/>
              </a:ext>
            </a:extLst>
          </p:cNvPr>
          <p:cNvSpPr/>
          <p:nvPr/>
        </p:nvSpPr>
        <p:spPr>
          <a:xfrm>
            <a:off x="1703926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633BDE2A-27CF-E93A-2342-C88D273BE43B}"/>
              </a:ext>
            </a:extLst>
          </p:cNvPr>
          <p:cNvSpPr/>
          <p:nvPr/>
        </p:nvSpPr>
        <p:spPr>
          <a:xfrm>
            <a:off x="1676639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1B45C6DC-2BFA-15F7-659B-58CE50618A38}"/>
              </a:ext>
            </a:extLst>
          </p:cNvPr>
          <p:cNvSpPr/>
          <p:nvPr/>
        </p:nvSpPr>
        <p:spPr>
          <a:xfrm>
            <a:off x="1605148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1EC5D34E-FFF0-E03E-0489-49404D759C85}"/>
              </a:ext>
            </a:extLst>
          </p:cNvPr>
          <p:cNvSpPr/>
          <p:nvPr/>
        </p:nvSpPr>
        <p:spPr>
          <a:xfrm>
            <a:off x="1703926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F9BBA5B7-B508-D160-2948-D10C0F2231EF}"/>
              </a:ext>
            </a:extLst>
          </p:cNvPr>
          <p:cNvSpPr/>
          <p:nvPr/>
        </p:nvSpPr>
        <p:spPr>
          <a:xfrm>
            <a:off x="1676639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84FCF854-8131-A0C4-0A99-007D6198F2ED}"/>
              </a:ext>
            </a:extLst>
          </p:cNvPr>
          <p:cNvSpPr/>
          <p:nvPr/>
        </p:nvSpPr>
        <p:spPr>
          <a:xfrm>
            <a:off x="2006401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F8D17BCA-AF89-917A-3D89-451FBF07CE72}"/>
              </a:ext>
            </a:extLst>
          </p:cNvPr>
          <p:cNvSpPr/>
          <p:nvPr/>
        </p:nvSpPr>
        <p:spPr>
          <a:xfrm>
            <a:off x="2105179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FAA790CD-6659-73D1-30A4-7156A3F14EC1}"/>
              </a:ext>
            </a:extLst>
          </p:cNvPr>
          <p:cNvSpPr/>
          <p:nvPr/>
        </p:nvSpPr>
        <p:spPr>
          <a:xfrm>
            <a:off x="2077893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28B85F5E-E56D-1209-23BB-B2E62A476265}"/>
              </a:ext>
            </a:extLst>
          </p:cNvPr>
          <p:cNvSpPr/>
          <p:nvPr/>
        </p:nvSpPr>
        <p:spPr>
          <a:xfrm>
            <a:off x="2006401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1E82FA7C-DCC4-D966-53A8-7221C71C294C}"/>
              </a:ext>
            </a:extLst>
          </p:cNvPr>
          <p:cNvSpPr/>
          <p:nvPr/>
        </p:nvSpPr>
        <p:spPr>
          <a:xfrm>
            <a:off x="2105179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D68E4EBD-D446-248D-E98E-A98589209556}"/>
              </a:ext>
            </a:extLst>
          </p:cNvPr>
          <p:cNvSpPr/>
          <p:nvPr/>
        </p:nvSpPr>
        <p:spPr>
          <a:xfrm>
            <a:off x="2077893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3EFB7B1-E9A5-14CB-9972-12D38F6D827F}"/>
              </a:ext>
            </a:extLst>
          </p:cNvPr>
          <p:cNvSpPr/>
          <p:nvPr/>
        </p:nvSpPr>
        <p:spPr>
          <a:xfrm>
            <a:off x="-1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F930B06-E0A5-69CB-FCDE-EB878D42854C}"/>
              </a:ext>
            </a:extLst>
          </p:cNvPr>
          <p:cNvSpPr/>
          <p:nvPr/>
        </p:nvSpPr>
        <p:spPr>
          <a:xfrm>
            <a:off x="98777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5C579212-B90C-8E25-AC2C-D9748097DC0B}"/>
              </a:ext>
            </a:extLst>
          </p:cNvPr>
          <p:cNvSpPr/>
          <p:nvPr/>
        </p:nvSpPr>
        <p:spPr>
          <a:xfrm>
            <a:off x="71490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5C3A4F68-2946-800C-96F9-7E3313F058FB}"/>
              </a:ext>
            </a:extLst>
          </p:cNvPr>
          <p:cNvSpPr/>
          <p:nvPr/>
        </p:nvSpPr>
        <p:spPr>
          <a:xfrm>
            <a:off x="-1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1BC978A7-F92F-5425-F8E1-1C80F3499E13}"/>
              </a:ext>
            </a:extLst>
          </p:cNvPr>
          <p:cNvSpPr/>
          <p:nvPr/>
        </p:nvSpPr>
        <p:spPr>
          <a:xfrm>
            <a:off x="98777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598635BA-C4B0-5171-9A94-3DAC6CB2D87A}"/>
              </a:ext>
            </a:extLst>
          </p:cNvPr>
          <p:cNvSpPr/>
          <p:nvPr/>
        </p:nvSpPr>
        <p:spPr>
          <a:xfrm>
            <a:off x="71490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AFCCD8BD-1715-E5CF-E974-FB0E560C240C}"/>
              </a:ext>
            </a:extLst>
          </p:cNvPr>
          <p:cNvSpPr/>
          <p:nvPr/>
        </p:nvSpPr>
        <p:spPr>
          <a:xfrm>
            <a:off x="401252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16A3945B-004C-22A6-F968-56BFC20F9A29}"/>
              </a:ext>
            </a:extLst>
          </p:cNvPr>
          <p:cNvSpPr/>
          <p:nvPr/>
        </p:nvSpPr>
        <p:spPr>
          <a:xfrm>
            <a:off x="500030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1884FDA7-0917-D99A-9F2F-C09EFF0ED665}"/>
              </a:ext>
            </a:extLst>
          </p:cNvPr>
          <p:cNvSpPr/>
          <p:nvPr/>
        </p:nvSpPr>
        <p:spPr>
          <a:xfrm>
            <a:off x="472743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C247B0D0-0D06-FBA7-5AE3-9340FFA831FE}"/>
              </a:ext>
            </a:extLst>
          </p:cNvPr>
          <p:cNvSpPr/>
          <p:nvPr/>
        </p:nvSpPr>
        <p:spPr>
          <a:xfrm>
            <a:off x="401252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08BA723-A079-C66A-BE34-F59A06BCEAC1}"/>
              </a:ext>
            </a:extLst>
          </p:cNvPr>
          <p:cNvSpPr/>
          <p:nvPr/>
        </p:nvSpPr>
        <p:spPr>
          <a:xfrm>
            <a:off x="500030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6FC9566B-B177-C868-B6BA-AB58845A1CFA}"/>
              </a:ext>
            </a:extLst>
          </p:cNvPr>
          <p:cNvSpPr/>
          <p:nvPr/>
        </p:nvSpPr>
        <p:spPr>
          <a:xfrm>
            <a:off x="472743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7508A0AE-CD64-16A2-CDFB-31A8AE06C3A0}"/>
              </a:ext>
            </a:extLst>
          </p:cNvPr>
          <p:cNvSpPr/>
          <p:nvPr/>
        </p:nvSpPr>
        <p:spPr>
          <a:xfrm>
            <a:off x="802505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77378D18-B4D2-1F69-9444-1FD0EAE1C410}"/>
              </a:ext>
            </a:extLst>
          </p:cNvPr>
          <p:cNvSpPr/>
          <p:nvPr/>
        </p:nvSpPr>
        <p:spPr>
          <a:xfrm>
            <a:off x="901283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886266AC-CA33-198E-0A19-C192FB4173F5}"/>
              </a:ext>
            </a:extLst>
          </p:cNvPr>
          <p:cNvSpPr/>
          <p:nvPr/>
        </p:nvSpPr>
        <p:spPr>
          <a:xfrm>
            <a:off x="873996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28389F41-5D12-B9FE-7DD7-2F4E3E511C86}"/>
              </a:ext>
            </a:extLst>
          </p:cNvPr>
          <p:cNvSpPr/>
          <p:nvPr/>
        </p:nvSpPr>
        <p:spPr>
          <a:xfrm>
            <a:off x="802505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32A72C3A-B43A-7726-2D62-640631AACF3A}"/>
              </a:ext>
            </a:extLst>
          </p:cNvPr>
          <p:cNvSpPr/>
          <p:nvPr/>
        </p:nvSpPr>
        <p:spPr>
          <a:xfrm>
            <a:off x="901283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7B58872E-43EF-66C8-8C7C-91D5FFB8C891}"/>
              </a:ext>
            </a:extLst>
          </p:cNvPr>
          <p:cNvSpPr/>
          <p:nvPr/>
        </p:nvSpPr>
        <p:spPr>
          <a:xfrm>
            <a:off x="873996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8183233D-C8F6-FAF2-D3DD-631F5B0D55E2}"/>
              </a:ext>
            </a:extLst>
          </p:cNvPr>
          <p:cNvSpPr/>
          <p:nvPr/>
        </p:nvSpPr>
        <p:spPr>
          <a:xfrm>
            <a:off x="1203895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13AC2862-3D6F-DF27-8CF3-27A5F83E1A56}"/>
              </a:ext>
            </a:extLst>
          </p:cNvPr>
          <p:cNvSpPr/>
          <p:nvPr/>
        </p:nvSpPr>
        <p:spPr>
          <a:xfrm>
            <a:off x="1302537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7D1E44AB-C6BC-D390-2556-44D19004C924}"/>
              </a:ext>
            </a:extLst>
          </p:cNvPr>
          <p:cNvSpPr/>
          <p:nvPr/>
        </p:nvSpPr>
        <p:spPr>
          <a:xfrm>
            <a:off x="1275250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966F2438-10F8-247C-8B4C-656E182219E5}"/>
              </a:ext>
            </a:extLst>
          </p:cNvPr>
          <p:cNvSpPr/>
          <p:nvPr/>
        </p:nvSpPr>
        <p:spPr>
          <a:xfrm>
            <a:off x="1203895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76C34D55-D1E1-1106-2713-937A4A72775E}"/>
              </a:ext>
            </a:extLst>
          </p:cNvPr>
          <p:cNvSpPr/>
          <p:nvPr/>
        </p:nvSpPr>
        <p:spPr>
          <a:xfrm>
            <a:off x="1302537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44FE79C4-7F87-0D35-AC77-9D439F74DE21}"/>
              </a:ext>
            </a:extLst>
          </p:cNvPr>
          <p:cNvSpPr/>
          <p:nvPr/>
        </p:nvSpPr>
        <p:spPr>
          <a:xfrm>
            <a:off x="1275250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B0A0AA94-0C88-C760-34F4-6D0292587B9A}"/>
              </a:ext>
            </a:extLst>
          </p:cNvPr>
          <p:cNvSpPr/>
          <p:nvPr/>
        </p:nvSpPr>
        <p:spPr>
          <a:xfrm>
            <a:off x="4815310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5A21DA1F-5213-E8AB-C101-519E6387B3A1}"/>
              </a:ext>
            </a:extLst>
          </p:cNvPr>
          <p:cNvSpPr/>
          <p:nvPr/>
        </p:nvSpPr>
        <p:spPr>
          <a:xfrm>
            <a:off x="4914088" y="49921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8A2A9094-7F9A-FF56-C4B1-3C93E3F8546F}"/>
              </a:ext>
            </a:extLst>
          </p:cNvPr>
          <p:cNvSpPr/>
          <p:nvPr/>
        </p:nvSpPr>
        <p:spPr>
          <a:xfrm>
            <a:off x="4886801" y="4719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CB97CDF7-4DB5-750A-96B6-FF39FDAF5B79}"/>
              </a:ext>
            </a:extLst>
          </p:cNvPr>
          <p:cNvSpPr/>
          <p:nvPr/>
        </p:nvSpPr>
        <p:spPr>
          <a:xfrm>
            <a:off x="4012804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664F1964-52BE-4501-08D5-413EAAC8FD3C}"/>
              </a:ext>
            </a:extLst>
          </p:cNvPr>
          <p:cNvSpPr/>
          <p:nvPr/>
        </p:nvSpPr>
        <p:spPr>
          <a:xfrm>
            <a:off x="4111582" y="49921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4DF4B5F-6C67-6A4D-033F-76610D1797D6}"/>
              </a:ext>
            </a:extLst>
          </p:cNvPr>
          <p:cNvSpPr/>
          <p:nvPr/>
        </p:nvSpPr>
        <p:spPr>
          <a:xfrm>
            <a:off x="4084295" y="4719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EFF0742F-DFCC-0429-5D6B-B84A72DBF59C}"/>
              </a:ext>
            </a:extLst>
          </p:cNvPr>
          <p:cNvSpPr/>
          <p:nvPr/>
        </p:nvSpPr>
        <p:spPr>
          <a:xfrm>
            <a:off x="401280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F02B10F6-514B-E5A9-18A9-7FDC24C65EA6}"/>
              </a:ext>
            </a:extLst>
          </p:cNvPr>
          <p:cNvSpPr/>
          <p:nvPr/>
        </p:nvSpPr>
        <p:spPr>
          <a:xfrm>
            <a:off x="4111582" y="90087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625AE653-FE10-100A-AE6D-765732AA85C6}"/>
              </a:ext>
            </a:extLst>
          </p:cNvPr>
          <p:cNvSpPr/>
          <p:nvPr/>
        </p:nvSpPr>
        <p:spPr>
          <a:xfrm>
            <a:off x="4084295" y="873588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2C8FEBEF-5046-1F46-942D-A103CF0E2D82}"/>
              </a:ext>
            </a:extLst>
          </p:cNvPr>
          <p:cNvSpPr/>
          <p:nvPr/>
        </p:nvSpPr>
        <p:spPr>
          <a:xfrm>
            <a:off x="4414057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E6BCCEA6-93B0-293E-500D-B09B01F8CEAB}"/>
              </a:ext>
            </a:extLst>
          </p:cNvPr>
          <p:cNvSpPr/>
          <p:nvPr/>
        </p:nvSpPr>
        <p:spPr>
          <a:xfrm>
            <a:off x="4512835" y="49921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FD812EED-6226-FF52-8A8F-25C798055CDA}"/>
              </a:ext>
            </a:extLst>
          </p:cNvPr>
          <p:cNvSpPr/>
          <p:nvPr/>
        </p:nvSpPr>
        <p:spPr>
          <a:xfrm>
            <a:off x="4485548" y="4719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B2C7DECC-88DD-2A2A-5206-66C6F8F889D0}"/>
              </a:ext>
            </a:extLst>
          </p:cNvPr>
          <p:cNvSpPr/>
          <p:nvPr/>
        </p:nvSpPr>
        <p:spPr>
          <a:xfrm>
            <a:off x="4414057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654407D-5604-B65A-2C5D-BA16343AB21F}"/>
              </a:ext>
            </a:extLst>
          </p:cNvPr>
          <p:cNvSpPr/>
          <p:nvPr/>
        </p:nvSpPr>
        <p:spPr>
          <a:xfrm>
            <a:off x="4512835" y="90087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F6D0E8C-2592-B09E-EF17-F1009ECB5947}"/>
              </a:ext>
            </a:extLst>
          </p:cNvPr>
          <p:cNvSpPr/>
          <p:nvPr/>
        </p:nvSpPr>
        <p:spPr>
          <a:xfrm>
            <a:off x="4485548" y="873588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9246A036-89E2-414C-17E6-E94A2868C14B}"/>
              </a:ext>
            </a:extLst>
          </p:cNvPr>
          <p:cNvSpPr/>
          <p:nvPr/>
        </p:nvSpPr>
        <p:spPr>
          <a:xfrm>
            <a:off x="1605148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02DB1B3D-0C2A-E298-BEC8-CCCB7EC5BFDB}"/>
              </a:ext>
            </a:extLst>
          </p:cNvPr>
          <p:cNvSpPr/>
          <p:nvPr/>
        </p:nvSpPr>
        <p:spPr>
          <a:xfrm>
            <a:off x="1703926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46AAA13A-939B-62EB-9A45-D6D408C31A96}"/>
              </a:ext>
            </a:extLst>
          </p:cNvPr>
          <p:cNvSpPr/>
          <p:nvPr/>
        </p:nvSpPr>
        <p:spPr>
          <a:xfrm>
            <a:off x="1676639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6D6C780F-4E67-5DE7-A3D4-3D081A449E78}"/>
              </a:ext>
            </a:extLst>
          </p:cNvPr>
          <p:cNvSpPr/>
          <p:nvPr/>
        </p:nvSpPr>
        <p:spPr>
          <a:xfrm>
            <a:off x="200640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BCD1F56C-BEA8-2E92-7223-64B797904193}"/>
              </a:ext>
            </a:extLst>
          </p:cNvPr>
          <p:cNvSpPr/>
          <p:nvPr/>
        </p:nvSpPr>
        <p:spPr>
          <a:xfrm>
            <a:off x="2105179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03075629-576D-F0FD-899C-F71C61586431}"/>
              </a:ext>
            </a:extLst>
          </p:cNvPr>
          <p:cNvSpPr/>
          <p:nvPr/>
        </p:nvSpPr>
        <p:spPr>
          <a:xfrm>
            <a:off x="2077893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54CE59C0-AF88-5285-C36F-50082D26F5D1}"/>
              </a:ext>
            </a:extLst>
          </p:cNvPr>
          <p:cNvSpPr/>
          <p:nvPr/>
        </p:nvSpPr>
        <p:spPr>
          <a:xfrm>
            <a:off x="240765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F4169788-514B-9561-042F-6D1B345B6B0F}"/>
              </a:ext>
            </a:extLst>
          </p:cNvPr>
          <p:cNvSpPr/>
          <p:nvPr/>
        </p:nvSpPr>
        <p:spPr>
          <a:xfrm>
            <a:off x="2506433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6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6" y="58394"/>
                  <a:pt x="258406" y="130568"/>
                </a:cubicBezTo>
                <a:cubicBezTo>
                  <a:pt x="258406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71ECEAD1-AD58-FEF4-89B8-1D63F3B34BEB}"/>
              </a:ext>
            </a:extLst>
          </p:cNvPr>
          <p:cNvSpPr/>
          <p:nvPr/>
        </p:nvSpPr>
        <p:spPr>
          <a:xfrm>
            <a:off x="2479146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6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6" y="58394"/>
                  <a:pt x="258406" y="130568"/>
                </a:cubicBezTo>
                <a:cubicBezTo>
                  <a:pt x="258406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E26B0992-A743-BDDC-6E3B-58D8A8DF9E30}"/>
              </a:ext>
            </a:extLst>
          </p:cNvPr>
          <p:cNvSpPr/>
          <p:nvPr/>
        </p:nvSpPr>
        <p:spPr>
          <a:xfrm>
            <a:off x="2808907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EFA2FFB-EF3F-919F-2116-CFA38B502759}"/>
              </a:ext>
            </a:extLst>
          </p:cNvPr>
          <p:cNvSpPr/>
          <p:nvPr/>
        </p:nvSpPr>
        <p:spPr>
          <a:xfrm>
            <a:off x="2907686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7388A0FF-F2E3-84B2-8A58-7BEC425433FC}"/>
              </a:ext>
            </a:extLst>
          </p:cNvPr>
          <p:cNvSpPr/>
          <p:nvPr/>
        </p:nvSpPr>
        <p:spPr>
          <a:xfrm>
            <a:off x="2880399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4607E45B-24F3-C975-E486-6791DB9FC4CB}"/>
              </a:ext>
            </a:extLst>
          </p:cNvPr>
          <p:cNvSpPr/>
          <p:nvPr/>
        </p:nvSpPr>
        <p:spPr>
          <a:xfrm>
            <a:off x="-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B4A55E86-4957-F8ED-8B06-7829869E43BD}"/>
              </a:ext>
            </a:extLst>
          </p:cNvPr>
          <p:cNvSpPr/>
          <p:nvPr/>
        </p:nvSpPr>
        <p:spPr>
          <a:xfrm>
            <a:off x="98777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00FB1B95-93B9-CEE5-E435-182F9DAF614C}"/>
              </a:ext>
            </a:extLst>
          </p:cNvPr>
          <p:cNvSpPr/>
          <p:nvPr/>
        </p:nvSpPr>
        <p:spPr>
          <a:xfrm>
            <a:off x="71490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78AEE3D9-5F83-A269-D591-82F62A81B149}"/>
              </a:ext>
            </a:extLst>
          </p:cNvPr>
          <p:cNvSpPr/>
          <p:nvPr/>
        </p:nvSpPr>
        <p:spPr>
          <a:xfrm>
            <a:off x="401252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67D72592-9448-DCD5-03F9-2A0CE1D25A63}"/>
              </a:ext>
            </a:extLst>
          </p:cNvPr>
          <p:cNvSpPr/>
          <p:nvPr/>
        </p:nvSpPr>
        <p:spPr>
          <a:xfrm>
            <a:off x="500030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0E573E0A-3468-02C7-0938-5B1F1A6F5C6B}"/>
              </a:ext>
            </a:extLst>
          </p:cNvPr>
          <p:cNvSpPr/>
          <p:nvPr/>
        </p:nvSpPr>
        <p:spPr>
          <a:xfrm>
            <a:off x="472743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90833EB5-37AC-502A-C08E-CF76B17F6B30}"/>
              </a:ext>
            </a:extLst>
          </p:cNvPr>
          <p:cNvSpPr/>
          <p:nvPr/>
        </p:nvSpPr>
        <p:spPr>
          <a:xfrm>
            <a:off x="80250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763B782C-3CE4-50B7-13AF-625AA2FD5AA0}"/>
              </a:ext>
            </a:extLst>
          </p:cNvPr>
          <p:cNvSpPr/>
          <p:nvPr/>
        </p:nvSpPr>
        <p:spPr>
          <a:xfrm>
            <a:off x="901283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37EF7328-3898-B4C5-EBCA-B8C8E3CDCB49}"/>
              </a:ext>
            </a:extLst>
          </p:cNvPr>
          <p:cNvSpPr/>
          <p:nvPr/>
        </p:nvSpPr>
        <p:spPr>
          <a:xfrm>
            <a:off x="873996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A186653E-0E0B-97D4-4D36-F54A5BEC7FBE}"/>
              </a:ext>
            </a:extLst>
          </p:cNvPr>
          <p:cNvSpPr/>
          <p:nvPr/>
        </p:nvSpPr>
        <p:spPr>
          <a:xfrm>
            <a:off x="120389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296AEB50-7F36-6360-AE43-635C5F31CAAF}"/>
              </a:ext>
            </a:extLst>
          </p:cNvPr>
          <p:cNvSpPr/>
          <p:nvPr/>
        </p:nvSpPr>
        <p:spPr>
          <a:xfrm>
            <a:off x="1302537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8AEF43D9-80C2-3ED1-9569-47E61EE6244B}"/>
              </a:ext>
            </a:extLst>
          </p:cNvPr>
          <p:cNvSpPr/>
          <p:nvPr/>
        </p:nvSpPr>
        <p:spPr>
          <a:xfrm>
            <a:off x="1275250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8BC0CF0A-1CC3-AB7B-2044-BFB844292701}"/>
              </a:ext>
            </a:extLst>
          </p:cNvPr>
          <p:cNvSpPr/>
          <p:nvPr/>
        </p:nvSpPr>
        <p:spPr>
          <a:xfrm>
            <a:off x="4815310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516649D2-509C-FFE5-FBD8-58561A95B5BA}"/>
              </a:ext>
            </a:extLst>
          </p:cNvPr>
          <p:cNvSpPr/>
          <p:nvPr/>
        </p:nvSpPr>
        <p:spPr>
          <a:xfrm>
            <a:off x="4914088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CE48B5C9-8CD2-D453-C364-7F2268882FF8}"/>
              </a:ext>
            </a:extLst>
          </p:cNvPr>
          <p:cNvSpPr/>
          <p:nvPr/>
        </p:nvSpPr>
        <p:spPr>
          <a:xfrm>
            <a:off x="4886801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577DA19F-AC7E-0B2E-4E32-C9721A45BC02}"/>
              </a:ext>
            </a:extLst>
          </p:cNvPr>
          <p:cNvSpPr/>
          <p:nvPr/>
        </p:nvSpPr>
        <p:spPr>
          <a:xfrm>
            <a:off x="321016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7E5473D3-952A-E158-C2E3-C5777FF6517F}"/>
              </a:ext>
            </a:extLst>
          </p:cNvPr>
          <p:cNvSpPr/>
          <p:nvPr/>
        </p:nvSpPr>
        <p:spPr>
          <a:xfrm>
            <a:off x="3308939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3E1E0A2F-43BC-01E7-AA66-4F0065D64997}"/>
              </a:ext>
            </a:extLst>
          </p:cNvPr>
          <p:cNvSpPr/>
          <p:nvPr/>
        </p:nvSpPr>
        <p:spPr>
          <a:xfrm>
            <a:off x="3281652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EAFE150F-472F-CB67-C9C9-B78D66A616AD}"/>
              </a:ext>
            </a:extLst>
          </p:cNvPr>
          <p:cNvSpPr/>
          <p:nvPr/>
        </p:nvSpPr>
        <p:spPr>
          <a:xfrm>
            <a:off x="3611550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4B69201D-3708-BA15-F3DC-D0FA32B58F23}"/>
              </a:ext>
            </a:extLst>
          </p:cNvPr>
          <p:cNvSpPr/>
          <p:nvPr/>
        </p:nvSpPr>
        <p:spPr>
          <a:xfrm>
            <a:off x="3710192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D271C2EF-3F74-44CB-398B-534BAF825BE3}"/>
              </a:ext>
            </a:extLst>
          </p:cNvPr>
          <p:cNvSpPr/>
          <p:nvPr/>
        </p:nvSpPr>
        <p:spPr>
          <a:xfrm>
            <a:off x="3682905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E81065F4-5F74-922C-85D8-E69551B27E25}"/>
              </a:ext>
            </a:extLst>
          </p:cNvPr>
          <p:cNvSpPr/>
          <p:nvPr/>
        </p:nvSpPr>
        <p:spPr>
          <a:xfrm>
            <a:off x="401280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B09852DA-267D-2B26-288C-98E6FBC6F691}"/>
              </a:ext>
            </a:extLst>
          </p:cNvPr>
          <p:cNvSpPr/>
          <p:nvPr/>
        </p:nvSpPr>
        <p:spPr>
          <a:xfrm>
            <a:off x="4111582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86E3A0FF-EC35-B242-19BD-E008A19C6B63}"/>
              </a:ext>
            </a:extLst>
          </p:cNvPr>
          <p:cNvSpPr/>
          <p:nvPr/>
        </p:nvSpPr>
        <p:spPr>
          <a:xfrm>
            <a:off x="4084295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C5134128-3529-7EF3-BA86-61B40B98896A}"/>
              </a:ext>
            </a:extLst>
          </p:cNvPr>
          <p:cNvSpPr/>
          <p:nvPr/>
        </p:nvSpPr>
        <p:spPr>
          <a:xfrm>
            <a:off x="4414057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87E6751A-8924-D459-9E58-D2B94E9D300A}"/>
              </a:ext>
            </a:extLst>
          </p:cNvPr>
          <p:cNvSpPr/>
          <p:nvPr/>
        </p:nvSpPr>
        <p:spPr>
          <a:xfrm>
            <a:off x="4512835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3FF15F81-53C6-DB21-297D-29BCA358E55F}"/>
              </a:ext>
            </a:extLst>
          </p:cNvPr>
          <p:cNvSpPr/>
          <p:nvPr/>
        </p:nvSpPr>
        <p:spPr>
          <a:xfrm>
            <a:off x="4485548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9E17F7C5-E4C5-1876-5534-CD3BD31DE34E}"/>
              </a:ext>
            </a:extLst>
          </p:cNvPr>
          <p:cNvSpPr/>
          <p:nvPr/>
        </p:nvSpPr>
        <p:spPr>
          <a:xfrm>
            <a:off x="11790747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AA9CD060-D1F7-05FD-4653-CD952C84CA55}"/>
              </a:ext>
            </a:extLst>
          </p:cNvPr>
          <p:cNvSpPr/>
          <p:nvPr/>
        </p:nvSpPr>
        <p:spPr>
          <a:xfrm>
            <a:off x="11889389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45D35DCD-D966-E132-745F-8A0F1E09A65D}"/>
              </a:ext>
            </a:extLst>
          </p:cNvPr>
          <p:cNvSpPr/>
          <p:nvPr/>
        </p:nvSpPr>
        <p:spPr>
          <a:xfrm>
            <a:off x="11862103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208161A8-8CB4-DD21-7EFE-E79E147B1DED}"/>
              </a:ext>
            </a:extLst>
          </p:cNvPr>
          <p:cNvSpPr/>
          <p:nvPr/>
        </p:nvSpPr>
        <p:spPr>
          <a:xfrm>
            <a:off x="11790747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CB3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DDAB097-B1F8-1859-0DF9-8D0290CE3B4B}"/>
              </a:ext>
            </a:extLst>
          </p:cNvPr>
          <p:cNvSpPr/>
          <p:nvPr/>
        </p:nvSpPr>
        <p:spPr>
          <a:xfrm>
            <a:off x="11889389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67F6BD9A-B5F4-7C93-1ECE-E8F4A3B6660E}"/>
              </a:ext>
            </a:extLst>
          </p:cNvPr>
          <p:cNvSpPr/>
          <p:nvPr/>
        </p:nvSpPr>
        <p:spPr>
          <a:xfrm>
            <a:off x="1186210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DDDAC183-37C2-039B-BABA-82A9631BE4A6}"/>
              </a:ext>
            </a:extLst>
          </p:cNvPr>
          <p:cNvSpPr/>
          <p:nvPr/>
        </p:nvSpPr>
        <p:spPr>
          <a:xfrm>
            <a:off x="1138949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16062A31-5739-AE10-7766-DC22A72F1B80}"/>
              </a:ext>
            </a:extLst>
          </p:cNvPr>
          <p:cNvSpPr/>
          <p:nvPr/>
        </p:nvSpPr>
        <p:spPr>
          <a:xfrm>
            <a:off x="11488136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DA2330C5-C092-7790-3B12-D6EA73F63CF4}"/>
              </a:ext>
            </a:extLst>
          </p:cNvPr>
          <p:cNvSpPr/>
          <p:nvPr/>
        </p:nvSpPr>
        <p:spPr>
          <a:xfrm>
            <a:off x="11460849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20636894-8FF2-AA31-63E0-9D9AB25489D1}"/>
              </a:ext>
            </a:extLst>
          </p:cNvPr>
          <p:cNvSpPr/>
          <p:nvPr/>
        </p:nvSpPr>
        <p:spPr>
          <a:xfrm>
            <a:off x="1098810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16A06329-A69F-A2D5-1841-5A866011F58C}"/>
              </a:ext>
            </a:extLst>
          </p:cNvPr>
          <p:cNvSpPr/>
          <p:nvPr/>
        </p:nvSpPr>
        <p:spPr>
          <a:xfrm>
            <a:off x="11086883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E13B2605-ED6A-D033-CC25-79FA3CEA8D81}"/>
              </a:ext>
            </a:extLst>
          </p:cNvPr>
          <p:cNvSpPr/>
          <p:nvPr/>
        </p:nvSpPr>
        <p:spPr>
          <a:xfrm>
            <a:off x="11059596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B0C8AFBD-5DD6-D7C0-E91E-8149073EDB79}"/>
              </a:ext>
            </a:extLst>
          </p:cNvPr>
          <p:cNvSpPr/>
          <p:nvPr/>
        </p:nvSpPr>
        <p:spPr>
          <a:xfrm>
            <a:off x="1058685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4CCFEB18-A514-1DE0-315D-900F413CF5AD}"/>
              </a:ext>
            </a:extLst>
          </p:cNvPr>
          <p:cNvSpPr/>
          <p:nvPr/>
        </p:nvSpPr>
        <p:spPr>
          <a:xfrm>
            <a:off x="10685630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C9E97835-1D6F-C56C-92F6-CA309790626C}"/>
              </a:ext>
            </a:extLst>
          </p:cNvPr>
          <p:cNvSpPr/>
          <p:nvPr/>
        </p:nvSpPr>
        <p:spPr>
          <a:xfrm>
            <a:off x="1065834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FB69CA65-0C93-3D9D-D706-5AEB35B8D804}"/>
              </a:ext>
            </a:extLst>
          </p:cNvPr>
          <p:cNvSpPr/>
          <p:nvPr/>
        </p:nvSpPr>
        <p:spPr>
          <a:xfrm>
            <a:off x="11790747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D3B4F31E-B1EB-EDAB-CD46-B296099AAC46}"/>
              </a:ext>
            </a:extLst>
          </p:cNvPr>
          <p:cNvSpPr/>
          <p:nvPr/>
        </p:nvSpPr>
        <p:spPr>
          <a:xfrm>
            <a:off x="11889389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9DEEBF32-3FC3-0792-A95C-5F94C1F52832}"/>
              </a:ext>
            </a:extLst>
          </p:cNvPr>
          <p:cNvSpPr/>
          <p:nvPr/>
        </p:nvSpPr>
        <p:spPr>
          <a:xfrm>
            <a:off x="11862103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5590BF9D-9001-BF1E-E4E7-26A495603854}"/>
              </a:ext>
            </a:extLst>
          </p:cNvPr>
          <p:cNvSpPr/>
          <p:nvPr/>
        </p:nvSpPr>
        <p:spPr>
          <a:xfrm>
            <a:off x="11790747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DD605B7A-2DFA-911F-03EC-54E36D0382BC}"/>
              </a:ext>
            </a:extLst>
          </p:cNvPr>
          <p:cNvSpPr/>
          <p:nvPr/>
        </p:nvSpPr>
        <p:spPr>
          <a:xfrm>
            <a:off x="11889389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BF31DF8A-9855-7948-2A45-C6147EEFC8D2}"/>
              </a:ext>
            </a:extLst>
          </p:cNvPr>
          <p:cNvSpPr/>
          <p:nvPr/>
        </p:nvSpPr>
        <p:spPr>
          <a:xfrm>
            <a:off x="11862103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83FFD00A-5ADD-B9F4-282B-943539626B59}"/>
              </a:ext>
            </a:extLst>
          </p:cNvPr>
          <p:cNvSpPr/>
          <p:nvPr/>
        </p:nvSpPr>
        <p:spPr>
          <a:xfrm>
            <a:off x="11389494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ECEFF877-6433-8C56-CAB2-E9AD3E3188B6}"/>
              </a:ext>
            </a:extLst>
          </p:cNvPr>
          <p:cNvSpPr/>
          <p:nvPr/>
        </p:nvSpPr>
        <p:spPr>
          <a:xfrm>
            <a:off x="11488136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6B62945A-F766-EE52-D986-68C8CAD6458F}"/>
              </a:ext>
            </a:extLst>
          </p:cNvPr>
          <p:cNvSpPr/>
          <p:nvPr/>
        </p:nvSpPr>
        <p:spPr>
          <a:xfrm>
            <a:off x="11460849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6E773BC1-7861-51D9-87FB-2FAB00AC1989}"/>
              </a:ext>
            </a:extLst>
          </p:cNvPr>
          <p:cNvSpPr/>
          <p:nvPr/>
        </p:nvSpPr>
        <p:spPr>
          <a:xfrm>
            <a:off x="1138949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D5E96522-E13B-ACA5-74DB-EF1EFD011319}"/>
              </a:ext>
            </a:extLst>
          </p:cNvPr>
          <p:cNvSpPr/>
          <p:nvPr/>
        </p:nvSpPr>
        <p:spPr>
          <a:xfrm>
            <a:off x="11488136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7E5135CB-D424-178B-3855-7A571F797866}"/>
              </a:ext>
            </a:extLst>
          </p:cNvPr>
          <p:cNvSpPr/>
          <p:nvPr/>
        </p:nvSpPr>
        <p:spPr>
          <a:xfrm>
            <a:off x="11460849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2F1BE5BA-65DC-2465-72D0-F166C3FB969F}"/>
              </a:ext>
            </a:extLst>
          </p:cNvPr>
          <p:cNvSpPr/>
          <p:nvPr/>
        </p:nvSpPr>
        <p:spPr>
          <a:xfrm>
            <a:off x="10988104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4611E1D-4C9A-18D8-BFED-9285ABA885BB}"/>
              </a:ext>
            </a:extLst>
          </p:cNvPr>
          <p:cNvSpPr/>
          <p:nvPr/>
        </p:nvSpPr>
        <p:spPr>
          <a:xfrm>
            <a:off x="11086883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4870C9C1-CA1E-9B76-814F-5375706030F5}"/>
              </a:ext>
            </a:extLst>
          </p:cNvPr>
          <p:cNvSpPr/>
          <p:nvPr/>
        </p:nvSpPr>
        <p:spPr>
          <a:xfrm>
            <a:off x="11059596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C76E0425-8CDA-C497-166F-9549E8598EA1}"/>
              </a:ext>
            </a:extLst>
          </p:cNvPr>
          <p:cNvSpPr/>
          <p:nvPr/>
        </p:nvSpPr>
        <p:spPr>
          <a:xfrm>
            <a:off x="1098810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CEA77CC1-1CBD-C66D-EB54-AE5EF53634A4}"/>
              </a:ext>
            </a:extLst>
          </p:cNvPr>
          <p:cNvSpPr/>
          <p:nvPr/>
        </p:nvSpPr>
        <p:spPr>
          <a:xfrm>
            <a:off x="11086883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D0CB93F1-8776-888F-0BD4-49C86B2721F4}"/>
              </a:ext>
            </a:extLst>
          </p:cNvPr>
          <p:cNvSpPr/>
          <p:nvPr/>
        </p:nvSpPr>
        <p:spPr>
          <a:xfrm>
            <a:off x="11059596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2B9E7489-4742-DC86-B9DD-0943F2AECBBE}"/>
              </a:ext>
            </a:extLst>
          </p:cNvPr>
          <p:cNvSpPr/>
          <p:nvPr/>
        </p:nvSpPr>
        <p:spPr>
          <a:xfrm>
            <a:off x="11790747" y="200831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34E7C936-E4DE-E1D0-85C4-5E991E7F3985}"/>
              </a:ext>
            </a:extLst>
          </p:cNvPr>
          <p:cNvSpPr/>
          <p:nvPr/>
        </p:nvSpPr>
        <p:spPr>
          <a:xfrm>
            <a:off x="11889389" y="21058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A53B2389-DF5F-DCE6-1153-9D343BDEE7B6}"/>
              </a:ext>
            </a:extLst>
          </p:cNvPr>
          <p:cNvSpPr/>
          <p:nvPr/>
        </p:nvSpPr>
        <p:spPr>
          <a:xfrm>
            <a:off x="11862103" y="207857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FD29134F-0E2E-33C2-4FEB-0AA359CB97B9}"/>
              </a:ext>
            </a:extLst>
          </p:cNvPr>
          <p:cNvSpPr/>
          <p:nvPr/>
        </p:nvSpPr>
        <p:spPr>
          <a:xfrm>
            <a:off x="11790747" y="160665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76BA3F96-E102-2113-2102-52008D77C94D}"/>
              </a:ext>
            </a:extLst>
          </p:cNvPr>
          <p:cNvSpPr/>
          <p:nvPr/>
        </p:nvSpPr>
        <p:spPr>
          <a:xfrm>
            <a:off x="11889389" y="170420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9B7B87AF-BD22-19A4-15D9-AC442168BD04}"/>
              </a:ext>
            </a:extLst>
          </p:cNvPr>
          <p:cNvSpPr/>
          <p:nvPr/>
        </p:nvSpPr>
        <p:spPr>
          <a:xfrm>
            <a:off x="11862103" y="16769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6B4A5D20-A5EE-713F-034E-86672C16ABFB}"/>
              </a:ext>
            </a:extLst>
          </p:cNvPr>
          <p:cNvSpPr/>
          <p:nvPr/>
        </p:nvSpPr>
        <p:spPr>
          <a:xfrm>
            <a:off x="11389494" y="160665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FEA2F5CF-0C12-AC68-8241-50BE558C4D26}"/>
              </a:ext>
            </a:extLst>
          </p:cNvPr>
          <p:cNvSpPr/>
          <p:nvPr/>
        </p:nvSpPr>
        <p:spPr>
          <a:xfrm>
            <a:off x="11488136" y="170420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D7534A99-23C6-C287-6F8B-86661DF3BCDC}"/>
              </a:ext>
            </a:extLst>
          </p:cNvPr>
          <p:cNvSpPr/>
          <p:nvPr/>
        </p:nvSpPr>
        <p:spPr>
          <a:xfrm>
            <a:off x="11460849" y="16769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D139F279-FCED-F353-B9A7-61210AE4C757}"/>
              </a:ext>
            </a:extLst>
          </p:cNvPr>
          <p:cNvSpPr/>
          <p:nvPr/>
        </p:nvSpPr>
        <p:spPr>
          <a:xfrm>
            <a:off x="11790747" y="281163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5052A030-31AD-DE99-887A-6D1DD3C24F0E}"/>
              </a:ext>
            </a:extLst>
          </p:cNvPr>
          <p:cNvSpPr/>
          <p:nvPr/>
        </p:nvSpPr>
        <p:spPr>
          <a:xfrm>
            <a:off x="11889389" y="29091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BCC8D79A-51F7-E8CC-AAF2-1D620B7DC797}"/>
              </a:ext>
            </a:extLst>
          </p:cNvPr>
          <p:cNvSpPr/>
          <p:nvPr/>
        </p:nvSpPr>
        <p:spPr>
          <a:xfrm>
            <a:off x="11862103" y="288190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9D40225B-3F40-59ED-A40B-0E57C2C8C0D0}"/>
              </a:ext>
            </a:extLst>
          </p:cNvPr>
          <p:cNvSpPr/>
          <p:nvPr/>
        </p:nvSpPr>
        <p:spPr>
          <a:xfrm>
            <a:off x="11790747" y="240997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2" name="Freeform: Shape 401">
            <a:extLst>
              <a:ext uri="{FF2B5EF4-FFF2-40B4-BE49-F238E27FC236}">
                <a16:creationId xmlns:a16="http://schemas.microsoft.com/office/drawing/2014/main" id="{7AFC711C-3E8F-F11E-76B8-0FA6B0198807}"/>
              </a:ext>
            </a:extLst>
          </p:cNvPr>
          <p:cNvSpPr/>
          <p:nvPr/>
        </p:nvSpPr>
        <p:spPr>
          <a:xfrm>
            <a:off x="11889389" y="250752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3" name="Freeform: Shape 402">
            <a:extLst>
              <a:ext uri="{FF2B5EF4-FFF2-40B4-BE49-F238E27FC236}">
                <a16:creationId xmlns:a16="http://schemas.microsoft.com/office/drawing/2014/main" id="{365A700F-2639-02BD-0515-52EA5D4487B7}"/>
              </a:ext>
            </a:extLst>
          </p:cNvPr>
          <p:cNvSpPr/>
          <p:nvPr/>
        </p:nvSpPr>
        <p:spPr>
          <a:xfrm>
            <a:off x="11862103" y="24802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2FDD997A-C95F-8181-F78D-F385737C3E28}"/>
              </a:ext>
            </a:extLst>
          </p:cNvPr>
          <p:cNvSpPr/>
          <p:nvPr/>
        </p:nvSpPr>
        <p:spPr>
          <a:xfrm>
            <a:off x="11790747" y="36149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A20ED3E0-A532-F011-6F52-6859873894E0}"/>
              </a:ext>
            </a:extLst>
          </p:cNvPr>
          <p:cNvSpPr/>
          <p:nvPr/>
        </p:nvSpPr>
        <p:spPr>
          <a:xfrm>
            <a:off x="11889389" y="371251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BB8A4CF7-405D-7373-09DE-8A21568337BB}"/>
              </a:ext>
            </a:extLst>
          </p:cNvPr>
          <p:cNvSpPr/>
          <p:nvPr/>
        </p:nvSpPr>
        <p:spPr>
          <a:xfrm>
            <a:off x="11862103" y="36852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3B2706B-4338-7733-421F-4DD15286939E}"/>
              </a:ext>
            </a:extLst>
          </p:cNvPr>
          <p:cNvSpPr/>
          <p:nvPr/>
        </p:nvSpPr>
        <p:spPr>
          <a:xfrm>
            <a:off x="11790747" y="321330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B71C8CFE-3735-134D-B196-A28C6AE79C55}"/>
              </a:ext>
            </a:extLst>
          </p:cNvPr>
          <p:cNvSpPr/>
          <p:nvPr/>
        </p:nvSpPr>
        <p:spPr>
          <a:xfrm>
            <a:off x="11889389" y="33108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20C239C2-C748-5CD8-8A41-F76DE8D7FECB}"/>
              </a:ext>
            </a:extLst>
          </p:cNvPr>
          <p:cNvSpPr/>
          <p:nvPr/>
        </p:nvSpPr>
        <p:spPr>
          <a:xfrm>
            <a:off x="11862103" y="32835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A1F27DE-B52B-E44D-6CD7-23CC97919714}"/>
              </a:ext>
            </a:extLst>
          </p:cNvPr>
          <p:cNvSpPr/>
          <p:nvPr/>
        </p:nvSpPr>
        <p:spPr>
          <a:xfrm>
            <a:off x="11389494" y="36149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2F41AE84-87FE-E591-4DF8-1417EDE8776A}"/>
              </a:ext>
            </a:extLst>
          </p:cNvPr>
          <p:cNvSpPr/>
          <p:nvPr/>
        </p:nvSpPr>
        <p:spPr>
          <a:xfrm>
            <a:off x="11488136" y="371251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6C187DA8-585C-2725-FEA0-9979CA0DCA41}"/>
              </a:ext>
            </a:extLst>
          </p:cNvPr>
          <p:cNvSpPr/>
          <p:nvPr/>
        </p:nvSpPr>
        <p:spPr>
          <a:xfrm>
            <a:off x="11460849" y="36852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3DCE8D81-2DA2-FB79-5AD6-A678C766D942}"/>
              </a:ext>
            </a:extLst>
          </p:cNvPr>
          <p:cNvSpPr/>
          <p:nvPr/>
        </p:nvSpPr>
        <p:spPr>
          <a:xfrm>
            <a:off x="10988104" y="36149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383007C-B290-F11A-390E-A5D264A2BC1B}"/>
              </a:ext>
            </a:extLst>
          </p:cNvPr>
          <p:cNvSpPr/>
          <p:nvPr/>
        </p:nvSpPr>
        <p:spPr>
          <a:xfrm>
            <a:off x="11086883" y="371251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733CA51B-8EEE-3586-9D95-45721866CBE4}"/>
              </a:ext>
            </a:extLst>
          </p:cNvPr>
          <p:cNvSpPr/>
          <p:nvPr/>
        </p:nvSpPr>
        <p:spPr>
          <a:xfrm>
            <a:off x="11059596" y="36852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0" name="Freeform: Shape 429">
            <a:extLst>
              <a:ext uri="{FF2B5EF4-FFF2-40B4-BE49-F238E27FC236}">
                <a16:creationId xmlns:a16="http://schemas.microsoft.com/office/drawing/2014/main" id="{C689AC6B-C418-78B1-F180-A3BA78864760}"/>
              </a:ext>
            </a:extLst>
          </p:cNvPr>
          <p:cNvSpPr/>
          <p:nvPr/>
        </p:nvSpPr>
        <p:spPr>
          <a:xfrm>
            <a:off x="11790747" y="40100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DBC14AF9-BD32-6436-791C-DF72BAD230EF}"/>
              </a:ext>
            </a:extLst>
          </p:cNvPr>
          <p:cNvSpPr/>
          <p:nvPr/>
        </p:nvSpPr>
        <p:spPr>
          <a:xfrm>
            <a:off x="11889389" y="4107626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3 w 258406"/>
              <a:gd name="connsiteY1" fmla="*/ 261135 h 261134"/>
              <a:gd name="connsiteX2" fmla="*/ 0 w 258406"/>
              <a:gd name="connsiteY2" fmla="*/ 130568 h 261134"/>
              <a:gd name="connsiteX3" fmla="*/ 129203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FA4BEF89-A302-2724-2BCF-9850D4735109}"/>
              </a:ext>
            </a:extLst>
          </p:cNvPr>
          <p:cNvSpPr/>
          <p:nvPr/>
        </p:nvSpPr>
        <p:spPr>
          <a:xfrm>
            <a:off x="11862103" y="4080340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3 w 258406"/>
              <a:gd name="connsiteY1" fmla="*/ 261135 h 261134"/>
              <a:gd name="connsiteX2" fmla="*/ 0 w 258406"/>
              <a:gd name="connsiteY2" fmla="*/ 130568 h 261134"/>
              <a:gd name="connsiteX3" fmla="*/ 129203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5" name="Freeform: Shape 434">
            <a:extLst>
              <a:ext uri="{FF2B5EF4-FFF2-40B4-BE49-F238E27FC236}">
                <a16:creationId xmlns:a16="http://schemas.microsoft.com/office/drawing/2014/main" id="{7ADACF29-D6C4-FE65-F950-E29C57840D70}"/>
              </a:ext>
            </a:extLst>
          </p:cNvPr>
          <p:cNvSpPr/>
          <p:nvPr/>
        </p:nvSpPr>
        <p:spPr>
          <a:xfrm>
            <a:off x="11389494" y="40100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F53E3532-C88C-9CB0-5336-38155FD7A821}"/>
              </a:ext>
            </a:extLst>
          </p:cNvPr>
          <p:cNvSpPr/>
          <p:nvPr/>
        </p:nvSpPr>
        <p:spPr>
          <a:xfrm>
            <a:off x="11488136" y="4107626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4 w 258406"/>
              <a:gd name="connsiteY1" fmla="*/ 261135 h 261134"/>
              <a:gd name="connsiteX2" fmla="*/ 0 w 258406"/>
              <a:gd name="connsiteY2" fmla="*/ 130568 h 261134"/>
              <a:gd name="connsiteX3" fmla="*/ 129204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8" name="Freeform: Shape 437">
            <a:extLst>
              <a:ext uri="{FF2B5EF4-FFF2-40B4-BE49-F238E27FC236}">
                <a16:creationId xmlns:a16="http://schemas.microsoft.com/office/drawing/2014/main" id="{699C645B-3FC0-20B0-F8FC-E974B5052260}"/>
              </a:ext>
            </a:extLst>
          </p:cNvPr>
          <p:cNvSpPr/>
          <p:nvPr/>
        </p:nvSpPr>
        <p:spPr>
          <a:xfrm>
            <a:off x="11460849" y="4080340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4 w 258406"/>
              <a:gd name="connsiteY1" fmla="*/ 261135 h 261134"/>
              <a:gd name="connsiteX2" fmla="*/ 0 w 258406"/>
              <a:gd name="connsiteY2" fmla="*/ 130568 h 261134"/>
              <a:gd name="connsiteX3" fmla="*/ 129204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0" name="Freeform: Shape 439">
            <a:extLst>
              <a:ext uri="{FF2B5EF4-FFF2-40B4-BE49-F238E27FC236}">
                <a16:creationId xmlns:a16="http://schemas.microsoft.com/office/drawing/2014/main" id="{6A40225D-913A-777C-FF0B-25EC7344ECA3}"/>
              </a:ext>
            </a:extLst>
          </p:cNvPr>
          <p:cNvSpPr/>
          <p:nvPr/>
        </p:nvSpPr>
        <p:spPr>
          <a:xfrm>
            <a:off x="10988104" y="40100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2" name="Freeform: Shape 441">
            <a:extLst>
              <a:ext uri="{FF2B5EF4-FFF2-40B4-BE49-F238E27FC236}">
                <a16:creationId xmlns:a16="http://schemas.microsoft.com/office/drawing/2014/main" id="{8EE1AA16-CE94-691C-4202-E184F1488367}"/>
              </a:ext>
            </a:extLst>
          </p:cNvPr>
          <p:cNvSpPr/>
          <p:nvPr/>
        </p:nvSpPr>
        <p:spPr>
          <a:xfrm>
            <a:off x="11086883" y="4107626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3 w 258406"/>
              <a:gd name="connsiteY1" fmla="*/ 261135 h 261134"/>
              <a:gd name="connsiteX2" fmla="*/ 0 w 258406"/>
              <a:gd name="connsiteY2" fmla="*/ 130568 h 261134"/>
              <a:gd name="connsiteX3" fmla="*/ 129203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3" name="Freeform: Shape 442">
            <a:extLst>
              <a:ext uri="{FF2B5EF4-FFF2-40B4-BE49-F238E27FC236}">
                <a16:creationId xmlns:a16="http://schemas.microsoft.com/office/drawing/2014/main" id="{F6F0BD76-A9D8-5333-CA7D-79BEAD0C3173}"/>
              </a:ext>
            </a:extLst>
          </p:cNvPr>
          <p:cNvSpPr/>
          <p:nvPr/>
        </p:nvSpPr>
        <p:spPr>
          <a:xfrm>
            <a:off x="11059596" y="4080340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3 w 258406"/>
              <a:gd name="connsiteY1" fmla="*/ 261135 h 261134"/>
              <a:gd name="connsiteX2" fmla="*/ 0 w 258406"/>
              <a:gd name="connsiteY2" fmla="*/ 130568 h 261134"/>
              <a:gd name="connsiteX3" fmla="*/ 129203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5" name="Freeform: Shape 444">
            <a:extLst>
              <a:ext uri="{FF2B5EF4-FFF2-40B4-BE49-F238E27FC236}">
                <a16:creationId xmlns:a16="http://schemas.microsoft.com/office/drawing/2014/main" id="{356F1F40-F2A3-7379-701A-4A603476D964}"/>
              </a:ext>
            </a:extLst>
          </p:cNvPr>
          <p:cNvSpPr/>
          <p:nvPr/>
        </p:nvSpPr>
        <p:spPr>
          <a:xfrm>
            <a:off x="11790747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7" name="Freeform: Shape 446">
            <a:extLst>
              <a:ext uri="{FF2B5EF4-FFF2-40B4-BE49-F238E27FC236}">
                <a16:creationId xmlns:a16="http://schemas.microsoft.com/office/drawing/2014/main" id="{C746FD50-5E39-6986-CE7D-0C7169A508A3}"/>
              </a:ext>
            </a:extLst>
          </p:cNvPr>
          <p:cNvSpPr/>
          <p:nvPr/>
        </p:nvSpPr>
        <p:spPr>
          <a:xfrm>
            <a:off x="11889389" y="5357064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8" name="Freeform: Shape 447">
            <a:extLst>
              <a:ext uri="{FF2B5EF4-FFF2-40B4-BE49-F238E27FC236}">
                <a16:creationId xmlns:a16="http://schemas.microsoft.com/office/drawing/2014/main" id="{4EBAE194-C211-ED1A-64B1-A87BF28D1BF1}"/>
              </a:ext>
            </a:extLst>
          </p:cNvPr>
          <p:cNvSpPr/>
          <p:nvPr/>
        </p:nvSpPr>
        <p:spPr>
          <a:xfrm>
            <a:off x="11862103" y="5329777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0" name="Freeform: Shape 449">
            <a:extLst>
              <a:ext uri="{FF2B5EF4-FFF2-40B4-BE49-F238E27FC236}">
                <a16:creationId xmlns:a16="http://schemas.microsoft.com/office/drawing/2014/main" id="{E5BDA8B5-0E29-87BA-884F-18D22B447541}"/>
              </a:ext>
            </a:extLst>
          </p:cNvPr>
          <p:cNvSpPr/>
          <p:nvPr/>
        </p:nvSpPr>
        <p:spPr>
          <a:xfrm>
            <a:off x="11790747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2" name="Freeform: Shape 451">
            <a:extLst>
              <a:ext uri="{FF2B5EF4-FFF2-40B4-BE49-F238E27FC236}">
                <a16:creationId xmlns:a16="http://schemas.microsoft.com/office/drawing/2014/main" id="{DE15131B-795B-4A76-5F7A-FC050BE237EE}"/>
              </a:ext>
            </a:extLst>
          </p:cNvPr>
          <p:cNvSpPr/>
          <p:nvPr/>
        </p:nvSpPr>
        <p:spPr>
          <a:xfrm>
            <a:off x="11889389" y="4955402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3" name="Freeform: Shape 452">
            <a:extLst>
              <a:ext uri="{FF2B5EF4-FFF2-40B4-BE49-F238E27FC236}">
                <a16:creationId xmlns:a16="http://schemas.microsoft.com/office/drawing/2014/main" id="{3F03905E-CCC4-9E26-26A4-9C68973AB25F}"/>
              </a:ext>
            </a:extLst>
          </p:cNvPr>
          <p:cNvSpPr/>
          <p:nvPr/>
        </p:nvSpPr>
        <p:spPr>
          <a:xfrm>
            <a:off x="11862103" y="4928115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5" name="Freeform: Shape 454">
            <a:extLst>
              <a:ext uri="{FF2B5EF4-FFF2-40B4-BE49-F238E27FC236}">
                <a16:creationId xmlns:a16="http://schemas.microsoft.com/office/drawing/2014/main" id="{D5725FE8-D2EB-7299-1B61-346D69BC4586}"/>
              </a:ext>
            </a:extLst>
          </p:cNvPr>
          <p:cNvSpPr/>
          <p:nvPr/>
        </p:nvSpPr>
        <p:spPr>
          <a:xfrm>
            <a:off x="11389494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7" name="Freeform: Shape 456">
            <a:extLst>
              <a:ext uri="{FF2B5EF4-FFF2-40B4-BE49-F238E27FC236}">
                <a16:creationId xmlns:a16="http://schemas.microsoft.com/office/drawing/2014/main" id="{407A7870-79E6-F1D5-D8BA-194FA85B9CD5}"/>
              </a:ext>
            </a:extLst>
          </p:cNvPr>
          <p:cNvSpPr/>
          <p:nvPr/>
        </p:nvSpPr>
        <p:spPr>
          <a:xfrm>
            <a:off x="11488136" y="5357064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8" name="Freeform: Shape 457">
            <a:extLst>
              <a:ext uri="{FF2B5EF4-FFF2-40B4-BE49-F238E27FC236}">
                <a16:creationId xmlns:a16="http://schemas.microsoft.com/office/drawing/2014/main" id="{3117FD0B-C52A-0120-2BA2-115E9AC8D487}"/>
              </a:ext>
            </a:extLst>
          </p:cNvPr>
          <p:cNvSpPr/>
          <p:nvPr/>
        </p:nvSpPr>
        <p:spPr>
          <a:xfrm>
            <a:off x="11460849" y="5329777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0" name="Freeform: Shape 459">
            <a:extLst>
              <a:ext uri="{FF2B5EF4-FFF2-40B4-BE49-F238E27FC236}">
                <a16:creationId xmlns:a16="http://schemas.microsoft.com/office/drawing/2014/main" id="{69F655EB-DFF7-C846-4C36-40FE3324BBEB}"/>
              </a:ext>
            </a:extLst>
          </p:cNvPr>
          <p:cNvSpPr/>
          <p:nvPr/>
        </p:nvSpPr>
        <p:spPr>
          <a:xfrm>
            <a:off x="11389494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2" name="Freeform: Shape 461">
            <a:extLst>
              <a:ext uri="{FF2B5EF4-FFF2-40B4-BE49-F238E27FC236}">
                <a16:creationId xmlns:a16="http://schemas.microsoft.com/office/drawing/2014/main" id="{32516F86-38B8-D770-4799-A8531C215F6E}"/>
              </a:ext>
            </a:extLst>
          </p:cNvPr>
          <p:cNvSpPr/>
          <p:nvPr/>
        </p:nvSpPr>
        <p:spPr>
          <a:xfrm>
            <a:off x="11488136" y="4955402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3" name="Freeform: Shape 462">
            <a:extLst>
              <a:ext uri="{FF2B5EF4-FFF2-40B4-BE49-F238E27FC236}">
                <a16:creationId xmlns:a16="http://schemas.microsoft.com/office/drawing/2014/main" id="{0510C592-AFBA-1242-B150-6F4F85001350}"/>
              </a:ext>
            </a:extLst>
          </p:cNvPr>
          <p:cNvSpPr/>
          <p:nvPr/>
        </p:nvSpPr>
        <p:spPr>
          <a:xfrm>
            <a:off x="11460849" y="4928115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FD83F557-F164-6949-672B-72499DB264E0}"/>
              </a:ext>
            </a:extLst>
          </p:cNvPr>
          <p:cNvSpPr/>
          <p:nvPr/>
        </p:nvSpPr>
        <p:spPr>
          <a:xfrm>
            <a:off x="10185598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69070D51-921C-6050-A53F-AE539A387B50}"/>
              </a:ext>
            </a:extLst>
          </p:cNvPr>
          <p:cNvSpPr/>
          <p:nvPr/>
        </p:nvSpPr>
        <p:spPr>
          <a:xfrm>
            <a:off x="10284240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8" name="Freeform: Shape 467">
            <a:extLst>
              <a:ext uri="{FF2B5EF4-FFF2-40B4-BE49-F238E27FC236}">
                <a16:creationId xmlns:a16="http://schemas.microsoft.com/office/drawing/2014/main" id="{5E3E42BF-53A1-53A5-05CD-CDECD9AC0795}"/>
              </a:ext>
            </a:extLst>
          </p:cNvPr>
          <p:cNvSpPr/>
          <p:nvPr/>
        </p:nvSpPr>
        <p:spPr>
          <a:xfrm>
            <a:off x="1025695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0" name="Freeform: Shape 469">
            <a:extLst>
              <a:ext uri="{FF2B5EF4-FFF2-40B4-BE49-F238E27FC236}">
                <a16:creationId xmlns:a16="http://schemas.microsoft.com/office/drawing/2014/main" id="{DE82EAF7-9A56-4F7B-F5E9-280C6849C35C}"/>
              </a:ext>
            </a:extLst>
          </p:cNvPr>
          <p:cNvSpPr/>
          <p:nvPr/>
        </p:nvSpPr>
        <p:spPr>
          <a:xfrm>
            <a:off x="9784345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72" name="Freeform: Shape 471">
            <a:extLst>
              <a:ext uri="{FF2B5EF4-FFF2-40B4-BE49-F238E27FC236}">
                <a16:creationId xmlns:a16="http://schemas.microsoft.com/office/drawing/2014/main" id="{EADAA9CA-B929-7FA4-D867-300582CF9446}"/>
              </a:ext>
            </a:extLst>
          </p:cNvPr>
          <p:cNvSpPr/>
          <p:nvPr/>
        </p:nvSpPr>
        <p:spPr>
          <a:xfrm>
            <a:off x="9882987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3" name="Freeform: Shape 472">
            <a:extLst>
              <a:ext uri="{FF2B5EF4-FFF2-40B4-BE49-F238E27FC236}">
                <a16:creationId xmlns:a16="http://schemas.microsoft.com/office/drawing/2014/main" id="{914B07A7-7D0B-D095-2DFC-385AE2CF4085}"/>
              </a:ext>
            </a:extLst>
          </p:cNvPr>
          <p:cNvSpPr/>
          <p:nvPr/>
        </p:nvSpPr>
        <p:spPr>
          <a:xfrm>
            <a:off x="9855700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5" name="Freeform: Shape 474">
            <a:extLst>
              <a:ext uri="{FF2B5EF4-FFF2-40B4-BE49-F238E27FC236}">
                <a16:creationId xmlns:a16="http://schemas.microsoft.com/office/drawing/2014/main" id="{5558E3F8-BED7-4ED1-D273-6ABB3FA8FCF2}"/>
              </a:ext>
            </a:extLst>
          </p:cNvPr>
          <p:cNvSpPr/>
          <p:nvPr/>
        </p:nvSpPr>
        <p:spPr>
          <a:xfrm>
            <a:off x="1179074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4DAB2471-69FC-0833-9FE0-CBD1ABBA1F7F}"/>
              </a:ext>
            </a:extLst>
          </p:cNvPr>
          <p:cNvSpPr/>
          <p:nvPr/>
        </p:nvSpPr>
        <p:spPr>
          <a:xfrm>
            <a:off x="11889389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1B9BBD05-74CE-DD40-E73B-C348508F014B}"/>
              </a:ext>
            </a:extLst>
          </p:cNvPr>
          <p:cNvSpPr/>
          <p:nvPr/>
        </p:nvSpPr>
        <p:spPr>
          <a:xfrm>
            <a:off x="1186210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0" name="Freeform: Shape 479">
            <a:extLst>
              <a:ext uri="{FF2B5EF4-FFF2-40B4-BE49-F238E27FC236}">
                <a16:creationId xmlns:a16="http://schemas.microsoft.com/office/drawing/2014/main" id="{A577C6CD-0395-2F36-010F-64AB4F36936D}"/>
              </a:ext>
            </a:extLst>
          </p:cNvPr>
          <p:cNvSpPr/>
          <p:nvPr/>
        </p:nvSpPr>
        <p:spPr>
          <a:xfrm>
            <a:off x="11790747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BEA6FDEF-A69E-7BB7-9793-C106F0BE3AFF}"/>
              </a:ext>
            </a:extLst>
          </p:cNvPr>
          <p:cNvSpPr/>
          <p:nvPr/>
        </p:nvSpPr>
        <p:spPr>
          <a:xfrm>
            <a:off x="11889389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A7CB1228-6B73-1A6A-7C4A-91C1EBC5F9CF}"/>
              </a:ext>
            </a:extLst>
          </p:cNvPr>
          <p:cNvSpPr/>
          <p:nvPr/>
        </p:nvSpPr>
        <p:spPr>
          <a:xfrm>
            <a:off x="11862103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ED754377-D8E9-414A-8E32-710C8ACF2A5D}"/>
              </a:ext>
            </a:extLst>
          </p:cNvPr>
          <p:cNvSpPr/>
          <p:nvPr/>
        </p:nvSpPr>
        <p:spPr>
          <a:xfrm>
            <a:off x="11389494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1A1AE303-AC25-9AEC-73B3-7EE6AFD4ED72}"/>
              </a:ext>
            </a:extLst>
          </p:cNvPr>
          <p:cNvSpPr/>
          <p:nvPr/>
        </p:nvSpPr>
        <p:spPr>
          <a:xfrm>
            <a:off x="11488136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8" name="Freeform: Shape 487">
            <a:extLst>
              <a:ext uri="{FF2B5EF4-FFF2-40B4-BE49-F238E27FC236}">
                <a16:creationId xmlns:a16="http://schemas.microsoft.com/office/drawing/2014/main" id="{0177B749-0F9F-D4C0-7D7E-4822C5969D67}"/>
              </a:ext>
            </a:extLst>
          </p:cNvPr>
          <p:cNvSpPr/>
          <p:nvPr/>
        </p:nvSpPr>
        <p:spPr>
          <a:xfrm>
            <a:off x="11460849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0" name="Freeform: Shape 489">
            <a:extLst>
              <a:ext uri="{FF2B5EF4-FFF2-40B4-BE49-F238E27FC236}">
                <a16:creationId xmlns:a16="http://schemas.microsoft.com/office/drawing/2014/main" id="{1D6831B9-177D-1200-7CCE-0594A7DD8B82}"/>
              </a:ext>
            </a:extLst>
          </p:cNvPr>
          <p:cNvSpPr/>
          <p:nvPr/>
        </p:nvSpPr>
        <p:spPr>
          <a:xfrm>
            <a:off x="11389494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2" name="Freeform: Shape 491">
            <a:extLst>
              <a:ext uri="{FF2B5EF4-FFF2-40B4-BE49-F238E27FC236}">
                <a16:creationId xmlns:a16="http://schemas.microsoft.com/office/drawing/2014/main" id="{4AE3344E-D4CD-30D4-B50C-BA7FC1D62603}"/>
              </a:ext>
            </a:extLst>
          </p:cNvPr>
          <p:cNvSpPr/>
          <p:nvPr/>
        </p:nvSpPr>
        <p:spPr>
          <a:xfrm>
            <a:off x="11488136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3" name="Freeform: Shape 492">
            <a:extLst>
              <a:ext uri="{FF2B5EF4-FFF2-40B4-BE49-F238E27FC236}">
                <a16:creationId xmlns:a16="http://schemas.microsoft.com/office/drawing/2014/main" id="{7ED375F3-49F3-9244-A54B-72781219BA8F}"/>
              </a:ext>
            </a:extLst>
          </p:cNvPr>
          <p:cNvSpPr/>
          <p:nvPr/>
        </p:nvSpPr>
        <p:spPr>
          <a:xfrm>
            <a:off x="11460849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5" name="Freeform: Shape 494">
            <a:extLst>
              <a:ext uri="{FF2B5EF4-FFF2-40B4-BE49-F238E27FC236}">
                <a16:creationId xmlns:a16="http://schemas.microsoft.com/office/drawing/2014/main" id="{D8026A20-99F7-9C4A-9268-0DA2363FBF7D}"/>
              </a:ext>
            </a:extLst>
          </p:cNvPr>
          <p:cNvSpPr/>
          <p:nvPr/>
        </p:nvSpPr>
        <p:spPr>
          <a:xfrm>
            <a:off x="10988104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F71E3932-B25E-76B6-C56C-997FBE94F333}"/>
              </a:ext>
            </a:extLst>
          </p:cNvPr>
          <p:cNvSpPr/>
          <p:nvPr/>
        </p:nvSpPr>
        <p:spPr>
          <a:xfrm>
            <a:off x="11086883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8" name="Freeform: Shape 497">
            <a:extLst>
              <a:ext uri="{FF2B5EF4-FFF2-40B4-BE49-F238E27FC236}">
                <a16:creationId xmlns:a16="http://schemas.microsoft.com/office/drawing/2014/main" id="{789E80BB-4D57-E7B6-2BFF-AB2B261F00B7}"/>
              </a:ext>
            </a:extLst>
          </p:cNvPr>
          <p:cNvSpPr/>
          <p:nvPr/>
        </p:nvSpPr>
        <p:spPr>
          <a:xfrm>
            <a:off x="11059596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0" name="Freeform: Shape 499">
            <a:extLst>
              <a:ext uri="{FF2B5EF4-FFF2-40B4-BE49-F238E27FC236}">
                <a16:creationId xmlns:a16="http://schemas.microsoft.com/office/drawing/2014/main" id="{27582944-A0F9-7C61-6910-AE5601D2367F}"/>
              </a:ext>
            </a:extLst>
          </p:cNvPr>
          <p:cNvSpPr/>
          <p:nvPr/>
        </p:nvSpPr>
        <p:spPr>
          <a:xfrm>
            <a:off x="10586851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39AFDE4E-4E4B-BF47-8C5B-18D92F950ADF}"/>
              </a:ext>
            </a:extLst>
          </p:cNvPr>
          <p:cNvSpPr/>
          <p:nvPr/>
        </p:nvSpPr>
        <p:spPr>
          <a:xfrm>
            <a:off x="10685630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4130A989-D60B-070B-ED5C-C041248BDA9E}"/>
              </a:ext>
            </a:extLst>
          </p:cNvPr>
          <p:cNvSpPr/>
          <p:nvPr/>
        </p:nvSpPr>
        <p:spPr>
          <a:xfrm>
            <a:off x="1065834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5" name="Freeform: Shape 504">
            <a:extLst>
              <a:ext uri="{FF2B5EF4-FFF2-40B4-BE49-F238E27FC236}">
                <a16:creationId xmlns:a16="http://schemas.microsoft.com/office/drawing/2014/main" id="{36164E12-F3AD-6B30-2885-4BD5E7D6BCD7}"/>
              </a:ext>
            </a:extLst>
          </p:cNvPr>
          <p:cNvSpPr/>
          <p:nvPr/>
        </p:nvSpPr>
        <p:spPr>
          <a:xfrm>
            <a:off x="6975436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7" name="Freeform: Shape 506">
            <a:extLst>
              <a:ext uri="{FF2B5EF4-FFF2-40B4-BE49-F238E27FC236}">
                <a16:creationId xmlns:a16="http://schemas.microsoft.com/office/drawing/2014/main" id="{E1A3F91F-B0A6-85AA-5D38-D9AC77E19409}"/>
              </a:ext>
            </a:extLst>
          </p:cNvPr>
          <p:cNvSpPr/>
          <p:nvPr/>
        </p:nvSpPr>
        <p:spPr>
          <a:xfrm>
            <a:off x="7074078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8" name="Freeform: Shape 507">
            <a:extLst>
              <a:ext uri="{FF2B5EF4-FFF2-40B4-BE49-F238E27FC236}">
                <a16:creationId xmlns:a16="http://schemas.microsoft.com/office/drawing/2014/main" id="{55B5F481-0885-0A6E-E2A7-B1810F819D31}"/>
              </a:ext>
            </a:extLst>
          </p:cNvPr>
          <p:cNvSpPr/>
          <p:nvPr/>
        </p:nvSpPr>
        <p:spPr>
          <a:xfrm>
            <a:off x="7046791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0" name="Freeform: Shape 509">
            <a:extLst>
              <a:ext uri="{FF2B5EF4-FFF2-40B4-BE49-F238E27FC236}">
                <a16:creationId xmlns:a16="http://schemas.microsoft.com/office/drawing/2014/main" id="{D8271089-4DE3-ECDA-7540-C08FA2754107}"/>
              </a:ext>
            </a:extLst>
          </p:cNvPr>
          <p:cNvSpPr/>
          <p:nvPr/>
        </p:nvSpPr>
        <p:spPr>
          <a:xfrm>
            <a:off x="7777942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A0137A82-A612-56A8-1119-C177F7A77091}"/>
              </a:ext>
            </a:extLst>
          </p:cNvPr>
          <p:cNvSpPr/>
          <p:nvPr/>
        </p:nvSpPr>
        <p:spPr>
          <a:xfrm>
            <a:off x="7876584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35175598-5FF5-2CF5-7314-22511841C005}"/>
              </a:ext>
            </a:extLst>
          </p:cNvPr>
          <p:cNvSpPr/>
          <p:nvPr/>
        </p:nvSpPr>
        <p:spPr>
          <a:xfrm>
            <a:off x="7849298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F35A4E70-7CAA-EABE-1F1F-1DEDED415A95}"/>
              </a:ext>
            </a:extLst>
          </p:cNvPr>
          <p:cNvSpPr/>
          <p:nvPr/>
        </p:nvSpPr>
        <p:spPr>
          <a:xfrm>
            <a:off x="7777942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45858194-D319-84DC-0857-6167C7635A4B}"/>
              </a:ext>
            </a:extLst>
          </p:cNvPr>
          <p:cNvSpPr/>
          <p:nvPr/>
        </p:nvSpPr>
        <p:spPr>
          <a:xfrm>
            <a:off x="7876584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D286CBA3-70CD-F6C3-7982-C0E5F1CA3F6D}"/>
              </a:ext>
            </a:extLst>
          </p:cNvPr>
          <p:cNvSpPr/>
          <p:nvPr/>
        </p:nvSpPr>
        <p:spPr>
          <a:xfrm>
            <a:off x="7849298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0" name="Freeform: Shape 519">
            <a:extLst>
              <a:ext uri="{FF2B5EF4-FFF2-40B4-BE49-F238E27FC236}">
                <a16:creationId xmlns:a16="http://schemas.microsoft.com/office/drawing/2014/main" id="{DABD4E83-C868-4185-EC56-D59D0C1B9A4B}"/>
              </a:ext>
            </a:extLst>
          </p:cNvPr>
          <p:cNvSpPr/>
          <p:nvPr/>
        </p:nvSpPr>
        <p:spPr>
          <a:xfrm>
            <a:off x="7376689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E453AC1F-11C6-2B9B-32C4-FBAFCE492F31}"/>
              </a:ext>
            </a:extLst>
          </p:cNvPr>
          <p:cNvSpPr/>
          <p:nvPr/>
        </p:nvSpPr>
        <p:spPr>
          <a:xfrm>
            <a:off x="7475331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6406FB13-FF5D-F8AF-9435-AC12E43582A5}"/>
              </a:ext>
            </a:extLst>
          </p:cNvPr>
          <p:cNvSpPr/>
          <p:nvPr/>
        </p:nvSpPr>
        <p:spPr>
          <a:xfrm>
            <a:off x="7448044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5" name="Freeform: Shape 524">
            <a:extLst>
              <a:ext uri="{FF2B5EF4-FFF2-40B4-BE49-F238E27FC236}">
                <a16:creationId xmlns:a16="http://schemas.microsoft.com/office/drawing/2014/main" id="{8E9B8360-D8DC-740B-2339-CAE0ABC9FAF1}"/>
              </a:ext>
            </a:extLst>
          </p:cNvPr>
          <p:cNvSpPr/>
          <p:nvPr/>
        </p:nvSpPr>
        <p:spPr>
          <a:xfrm>
            <a:off x="7376689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7" name="Freeform: Shape 526">
            <a:extLst>
              <a:ext uri="{FF2B5EF4-FFF2-40B4-BE49-F238E27FC236}">
                <a16:creationId xmlns:a16="http://schemas.microsoft.com/office/drawing/2014/main" id="{EBD5434F-8415-E288-B5C1-C16E31918CDA}"/>
              </a:ext>
            </a:extLst>
          </p:cNvPr>
          <p:cNvSpPr/>
          <p:nvPr/>
        </p:nvSpPr>
        <p:spPr>
          <a:xfrm>
            <a:off x="7475331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8" name="Freeform: Shape 527">
            <a:extLst>
              <a:ext uri="{FF2B5EF4-FFF2-40B4-BE49-F238E27FC236}">
                <a16:creationId xmlns:a16="http://schemas.microsoft.com/office/drawing/2014/main" id="{C0A62318-53EC-A81A-9119-A3164A5E7E1F}"/>
              </a:ext>
            </a:extLst>
          </p:cNvPr>
          <p:cNvSpPr/>
          <p:nvPr/>
        </p:nvSpPr>
        <p:spPr>
          <a:xfrm>
            <a:off x="7448044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0" name="Freeform: Shape 529">
            <a:extLst>
              <a:ext uri="{FF2B5EF4-FFF2-40B4-BE49-F238E27FC236}">
                <a16:creationId xmlns:a16="http://schemas.microsoft.com/office/drawing/2014/main" id="{DD1F9E2F-6A55-9897-3C64-63C1DCDADAE3}"/>
              </a:ext>
            </a:extLst>
          </p:cNvPr>
          <p:cNvSpPr/>
          <p:nvPr/>
        </p:nvSpPr>
        <p:spPr>
          <a:xfrm>
            <a:off x="1018559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DCE5BFEF-CDB9-54CF-F411-2652E64AC0BF}"/>
              </a:ext>
            </a:extLst>
          </p:cNvPr>
          <p:cNvSpPr/>
          <p:nvPr/>
        </p:nvSpPr>
        <p:spPr>
          <a:xfrm>
            <a:off x="1028424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3" name="Freeform: Shape 532">
            <a:extLst>
              <a:ext uri="{FF2B5EF4-FFF2-40B4-BE49-F238E27FC236}">
                <a16:creationId xmlns:a16="http://schemas.microsoft.com/office/drawing/2014/main" id="{7021E363-C8EF-DE62-0349-2BA589517B8A}"/>
              </a:ext>
            </a:extLst>
          </p:cNvPr>
          <p:cNvSpPr/>
          <p:nvPr/>
        </p:nvSpPr>
        <p:spPr>
          <a:xfrm>
            <a:off x="1025695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5" name="Freeform: Shape 534">
            <a:extLst>
              <a:ext uri="{FF2B5EF4-FFF2-40B4-BE49-F238E27FC236}">
                <a16:creationId xmlns:a16="http://schemas.microsoft.com/office/drawing/2014/main" id="{EB528918-3ED0-5A9A-7099-EB7FCB881082}"/>
              </a:ext>
            </a:extLst>
          </p:cNvPr>
          <p:cNvSpPr/>
          <p:nvPr/>
        </p:nvSpPr>
        <p:spPr>
          <a:xfrm>
            <a:off x="978434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4D367728-D12E-0D8E-F40A-3109A2CFD8D7}"/>
              </a:ext>
            </a:extLst>
          </p:cNvPr>
          <p:cNvSpPr/>
          <p:nvPr/>
        </p:nvSpPr>
        <p:spPr>
          <a:xfrm>
            <a:off x="988298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42C976B1-D836-424F-3C71-9A50C2EAE72A}"/>
              </a:ext>
            </a:extLst>
          </p:cNvPr>
          <p:cNvSpPr/>
          <p:nvPr/>
        </p:nvSpPr>
        <p:spPr>
          <a:xfrm>
            <a:off x="985570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0" name="Freeform: Shape 539">
            <a:extLst>
              <a:ext uri="{FF2B5EF4-FFF2-40B4-BE49-F238E27FC236}">
                <a16:creationId xmlns:a16="http://schemas.microsoft.com/office/drawing/2014/main" id="{01828520-57D0-A153-81C2-FE0746AD47DD}"/>
              </a:ext>
            </a:extLst>
          </p:cNvPr>
          <p:cNvSpPr/>
          <p:nvPr/>
        </p:nvSpPr>
        <p:spPr>
          <a:xfrm>
            <a:off x="938309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2" name="Freeform: Shape 541">
            <a:extLst>
              <a:ext uri="{FF2B5EF4-FFF2-40B4-BE49-F238E27FC236}">
                <a16:creationId xmlns:a16="http://schemas.microsoft.com/office/drawing/2014/main" id="{BB067418-8EEB-5DF3-0581-63B4CA5E28C6}"/>
              </a:ext>
            </a:extLst>
          </p:cNvPr>
          <p:cNvSpPr/>
          <p:nvPr/>
        </p:nvSpPr>
        <p:spPr>
          <a:xfrm>
            <a:off x="948173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3" name="Freeform: Shape 542">
            <a:extLst>
              <a:ext uri="{FF2B5EF4-FFF2-40B4-BE49-F238E27FC236}">
                <a16:creationId xmlns:a16="http://schemas.microsoft.com/office/drawing/2014/main" id="{5091830C-2E00-F8E3-64FA-3225B6837CD3}"/>
              </a:ext>
            </a:extLst>
          </p:cNvPr>
          <p:cNvSpPr/>
          <p:nvPr/>
        </p:nvSpPr>
        <p:spPr>
          <a:xfrm>
            <a:off x="945444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5" name="Freeform: Shape 544">
            <a:extLst>
              <a:ext uri="{FF2B5EF4-FFF2-40B4-BE49-F238E27FC236}">
                <a16:creationId xmlns:a16="http://schemas.microsoft.com/office/drawing/2014/main" id="{89834EE1-7EB1-DDBF-F0E3-04D021F9E5CE}"/>
              </a:ext>
            </a:extLst>
          </p:cNvPr>
          <p:cNvSpPr/>
          <p:nvPr/>
        </p:nvSpPr>
        <p:spPr>
          <a:xfrm>
            <a:off x="898183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7" name="Freeform: Shape 546">
            <a:extLst>
              <a:ext uri="{FF2B5EF4-FFF2-40B4-BE49-F238E27FC236}">
                <a16:creationId xmlns:a16="http://schemas.microsoft.com/office/drawing/2014/main" id="{7EF56C4E-625C-F19E-09FB-87310DF3424E}"/>
              </a:ext>
            </a:extLst>
          </p:cNvPr>
          <p:cNvSpPr/>
          <p:nvPr/>
        </p:nvSpPr>
        <p:spPr>
          <a:xfrm>
            <a:off x="908048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8" name="Freeform: Shape 547">
            <a:extLst>
              <a:ext uri="{FF2B5EF4-FFF2-40B4-BE49-F238E27FC236}">
                <a16:creationId xmlns:a16="http://schemas.microsoft.com/office/drawing/2014/main" id="{3DA46F43-93D0-1F14-5C50-62B90868417E}"/>
              </a:ext>
            </a:extLst>
          </p:cNvPr>
          <p:cNvSpPr/>
          <p:nvPr/>
        </p:nvSpPr>
        <p:spPr>
          <a:xfrm>
            <a:off x="905319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0" name="Freeform: Shape 549">
            <a:extLst>
              <a:ext uri="{FF2B5EF4-FFF2-40B4-BE49-F238E27FC236}">
                <a16:creationId xmlns:a16="http://schemas.microsoft.com/office/drawing/2014/main" id="{82E3DB0E-47B2-3DF4-276F-B62335D5D23C}"/>
              </a:ext>
            </a:extLst>
          </p:cNvPr>
          <p:cNvSpPr/>
          <p:nvPr/>
        </p:nvSpPr>
        <p:spPr>
          <a:xfrm>
            <a:off x="1179074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2" name="Freeform: Shape 551">
            <a:extLst>
              <a:ext uri="{FF2B5EF4-FFF2-40B4-BE49-F238E27FC236}">
                <a16:creationId xmlns:a16="http://schemas.microsoft.com/office/drawing/2014/main" id="{1DCD8E34-7AF9-ADE8-AA20-1F1E14CD41DF}"/>
              </a:ext>
            </a:extLst>
          </p:cNvPr>
          <p:cNvSpPr/>
          <p:nvPr/>
        </p:nvSpPr>
        <p:spPr>
          <a:xfrm>
            <a:off x="11889389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DF2FBBFB-3862-3320-592D-1CDF914D9ECC}"/>
              </a:ext>
            </a:extLst>
          </p:cNvPr>
          <p:cNvSpPr/>
          <p:nvPr/>
        </p:nvSpPr>
        <p:spPr>
          <a:xfrm>
            <a:off x="1186210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5" name="Freeform: Shape 554">
            <a:extLst>
              <a:ext uri="{FF2B5EF4-FFF2-40B4-BE49-F238E27FC236}">
                <a16:creationId xmlns:a16="http://schemas.microsoft.com/office/drawing/2014/main" id="{FFF0A775-B85D-C745-2E2E-7578FCFE38EA}"/>
              </a:ext>
            </a:extLst>
          </p:cNvPr>
          <p:cNvSpPr/>
          <p:nvPr/>
        </p:nvSpPr>
        <p:spPr>
          <a:xfrm>
            <a:off x="1138949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7" name="Freeform: Shape 556">
            <a:extLst>
              <a:ext uri="{FF2B5EF4-FFF2-40B4-BE49-F238E27FC236}">
                <a16:creationId xmlns:a16="http://schemas.microsoft.com/office/drawing/2014/main" id="{A0AC8995-51B7-378D-9B97-695442BE1B84}"/>
              </a:ext>
            </a:extLst>
          </p:cNvPr>
          <p:cNvSpPr/>
          <p:nvPr/>
        </p:nvSpPr>
        <p:spPr>
          <a:xfrm>
            <a:off x="11488136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8" name="Freeform: Shape 557">
            <a:extLst>
              <a:ext uri="{FF2B5EF4-FFF2-40B4-BE49-F238E27FC236}">
                <a16:creationId xmlns:a16="http://schemas.microsoft.com/office/drawing/2014/main" id="{EDDAC96F-991A-13CA-C181-F6DFB3D06288}"/>
              </a:ext>
            </a:extLst>
          </p:cNvPr>
          <p:cNvSpPr/>
          <p:nvPr/>
        </p:nvSpPr>
        <p:spPr>
          <a:xfrm>
            <a:off x="11460849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" name="Freeform: Shape 559">
            <a:extLst>
              <a:ext uri="{FF2B5EF4-FFF2-40B4-BE49-F238E27FC236}">
                <a16:creationId xmlns:a16="http://schemas.microsoft.com/office/drawing/2014/main" id="{3B286EFD-C759-FEF1-F27A-BB570F598B05}"/>
              </a:ext>
            </a:extLst>
          </p:cNvPr>
          <p:cNvSpPr/>
          <p:nvPr/>
        </p:nvSpPr>
        <p:spPr>
          <a:xfrm>
            <a:off x="1098810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" name="Freeform: Shape 561">
            <a:extLst>
              <a:ext uri="{FF2B5EF4-FFF2-40B4-BE49-F238E27FC236}">
                <a16:creationId xmlns:a16="http://schemas.microsoft.com/office/drawing/2014/main" id="{08DA517B-17F4-6C8F-4F66-E18435AC1878}"/>
              </a:ext>
            </a:extLst>
          </p:cNvPr>
          <p:cNvSpPr/>
          <p:nvPr/>
        </p:nvSpPr>
        <p:spPr>
          <a:xfrm>
            <a:off x="1108688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" name="Freeform: Shape 562">
            <a:extLst>
              <a:ext uri="{FF2B5EF4-FFF2-40B4-BE49-F238E27FC236}">
                <a16:creationId xmlns:a16="http://schemas.microsoft.com/office/drawing/2014/main" id="{AB8E1CA1-E2CE-8F57-A5C6-B1109C477F20}"/>
              </a:ext>
            </a:extLst>
          </p:cNvPr>
          <p:cNvSpPr/>
          <p:nvPr/>
        </p:nvSpPr>
        <p:spPr>
          <a:xfrm>
            <a:off x="1105959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" name="Freeform: Shape 564">
            <a:extLst>
              <a:ext uri="{FF2B5EF4-FFF2-40B4-BE49-F238E27FC236}">
                <a16:creationId xmlns:a16="http://schemas.microsoft.com/office/drawing/2014/main" id="{F474B7A4-8874-F116-E71C-9830E210AD6C}"/>
              </a:ext>
            </a:extLst>
          </p:cNvPr>
          <p:cNvSpPr/>
          <p:nvPr/>
        </p:nvSpPr>
        <p:spPr>
          <a:xfrm>
            <a:off x="1058685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" name="Freeform: Shape 566">
            <a:extLst>
              <a:ext uri="{FF2B5EF4-FFF2-40B4-BE49-F238E27FC236}">
                <a16:creationId xmlns:a16="http://schemas.microsoft.com/office/drawing/2014/main" id="{00B8DA6C-E378-F33A-15A5-48A85A1D8E95}"/>
              </a:ext>
            </a:extLst>
          </p:cNvPr>
          <p:cNvSpPr/>
          <p:nvPr/>
        </p:nvSpPr>
        <p:spPr>
          <a:xfrm>
            <a:off x="1068563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" name="Freeform: Shape 567">
            <a:extLst>
              <a:ext uri="{FF2B5EF4-FFF2-40B4-BE49-F238E27FC236}">
                <a16:creationId xmlns:a16="http://schemas.microsoft.com/office/drawing/2014/main" id="{7440EB89-D893-AB5D-8A9C-9423271AF0A7}"/>
              </a:ext>
            </a:extLst>
          </p:cNvPr>
          <p:cNvSpPr/>
          <p:nvPr/>
        </p:nvSpPr>
        <p:spPr>
          <a:xfrm>
            <a:off x="1065834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" name="Freeform: Shape 569">
            <a:extLst>
              <a:ext uri="{FF2B5EF4-FFF2-40B4-BE49-F238E27FC236}">
                <a16:creationId xmlns:a16="http://schemas.microsoft.com/office/drawing/2014/main" id="{2C9FD3B5-EE13-EDCE-9CB9-7FB5D5E7C4E8}"/>
              </a:ext>
            </a:extLst>
          </p:cNvPr>
          <p:cNvSpPr/>
          <p:nvPr/>
        </p:nvSpPr>
        <p:spPr>
          <a:xfrm>
            <a:off x="69754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" name="Freeform: Shape 571">
            <a:extLst>
              <a:ext uri="{FF2B5EF4-FFF2-40B4-BE49-F238E27FC236}">
                <a16:creationId xmlns:a16="http://schemas.microsoft.com/office/drawing/2014/main" id="{C9A66161-36A9-69F7-DC43-19C78148538D}"/>
              </a:ext>
            </a:extLst>
          </p:cNvPr>
          <p:cNvSpPr/>
          <p:nvPr/>
        </p:nvSpPr>
        <p:spPr>
          <a:xfrm>
            <a:off x="7074078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42E74E63-77E1-C8A5-37E8-9AC15E847707}"/>
              </a:ext>
            </a:extLst>
          </p:cNvPr>
          <p:cNvSpPr/>
          <p:nvPr/>
        </p:nvSpPr>
        <p:spPr>
          <a:xfrm>
            <a:off x="7046791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" name="Freeform: Shape 574">
            <a:extLst>
              <a:ext uri="{FF2B5EF4-FFF2-40B4-BE49-F238E27FC236}">
                <a16:creationId xmlns:a16="http://schemas.microsoft.com/office/drawing/2014/main" id="{43AE9745-3F67-8B70-A100-FB6435A7DD0A}"/>
              </a:ext>
            </a:extLst>
          </p:cNvPr>
          <p:cNvSpPr/>
          <p:nvPr/>
        </p:nvSpPr>
        <p:spPr>
          <a:xfrm>
            <a:off x="858044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" name="Freeform: Shape 576">
            <a:extLst>
              <a:ext uri="{FF2B5EF4-FFF2-40B4-BE49-F238E27FC236}">
                <a16:creationId xmlns:a16="http://schemas.microsoft.com/office/drawing/2014/main" id="{5CB7C315-654A-7D75-184A-3528A7E3DB76}"/>
              </a:ext>
            </a:extLst>
          </p:cNvPr>
          <p:cNvSpPr/>
          <p:nvPr/>
        </p:nvSpPr>
        <p:spPr>
          <a:xfrm>
            <a:off x="867922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30F05920-7C80-0410-9FDA-27B7C14D676D}"/>
              </a:ext>
            </a:extLst>
          </p:cNvPr>
          <p:cNvSpPr/>
          <p:nvPr/>
        </p:nvSpPr>
        <p:spPr>
          <a:xfrm>
            <a:off x="865194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7029DAD3-025A-F369-D1E4-1DBC5258D7AE}"/>
              </a:ext>
            </a:extLst>
          </p:cNvPr>
          <p:cNvSpPr/>
          <p:nvPr/>
        </p:nvSpPr>
        <p:spPr>
          <a:xfrm>
            <a:off x="81791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" name="Freeform: Shape 581">
            <a:extLst>
              <a:ext uri="{FF2B5EF4-FFF2-40B4-BE49-F238E27FC236}">
                <a16:creationId xmlns:a16="http://schemas.microsoft.com/office/drawing/2014/main" id="{91C6ECB7-E256-02F6-4105-992C44C4E0FA}"/>
              </a:ext>
            </a:extLst>
          </p:cNvPr>
          <p:cNvSpPr/>
          <p:nvPr/>
        </p:nvSpPr>
        <p:spPr>
          <a:xfrm>
            <a:off x="827797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DB6E2152-C454-30A9-45FD-FE703863E62D}"/>
              </a:ext>
            </a:extLst>
          </p:cNvPr>
          <p:cNvSpPr/>
          <p:nvPr/>
        </p:nvSpPr>
        <p:spPr>
          <a:xfrm>
            <a:off x="8250687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C67022CE-5376-551B-2A27-86A69AEC5ACA}"/>
              </a:ext>
            </a:extLst>
          </p:cNvPr>
          <p:cNvSpPr/>
          <p:nvPr/>
        </p:nvSpPr>
        <p:spPr>
          <a:xfrm>
            <a:off x="77779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9CF7EC80-3766-FB65-BB37-F23957A23426}"/>
              </a:ext>
            </a:extLst>
          </p:cNvPr>
          <p:cNvSpPr/>
          <p:nvPr/>
        </p:nvSpPr>
        <p:spPr>
          <a:xfrm>
            <a:off x="787658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" name="Freeform: Shape 587">
            <a:extLst>
              <a:ext uri="{FF2B5EF4-FFF2-40B4-BE49-F238E27FC236}">
                <a16:creationId xmlns:a16="http://schemas.microsoft.com/office/drawing/2014/main" id="{CCBC67E0-2065-ADD7-2A60-15E033C2B9A6}"/>
              </a:ext>
            </a:extLst>
          </p:cNvPr>
          <p:cNvSpPr/>
          <p:nvPr/>
        </p:nvSpPr>
        <p:spPr>
          <a:xfrm>
            <a:off x="7849298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" name="Freeform: Shape 589">
            <a:extLst>
              <a:ext uri="{FF2B5EF4-FFF2-40B4-BE49-F238E27FC236}">
                <a16:creationId xmlns:a16="http://schemas.microsoft.com/office/drawing/2014/main" id="{088E07DE-90A8-2D06-3172-010B811735EB}"/>
              </a:ext>
            </a:extLst>
          </p:cNvPr>
          <p:cNvSpPr/>
          <p:nvPr/>
        </p:nvSpPr>
        <p:spPr>
          <a:xfrm>
            <a:off x="73766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92" name="Freeform: Shape 591">
            <a:extLst>
              <a:ext uri="{FF2B5EF4-FFF2-40B4-BE49-F238E27FC236}">
                <a16:creationId xmlns:a16="http://schemas.microsoft.com/office/drawing/2014/main" id="{3CAE7282-808B-3CC5-E327-641E8E8225CA}"/>
              </a:ext>
            </a:extLst>
          </p:cNvPr>
          <p:cNvSpPr/>
          <p:nvPr/>
        </p:nvSpPr>
        <p:spPr>
          <a:xfrm>
            <a:off x="7475331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" name="Freeform: Shape 592">
            <a:extLst>
              <a:ext uri="{FF2B5EF4-FFF2-40B4-BE49-F238E27FC236}">
                <a16:creationId xmlns:a16="http://schemas.microsoft.com/office/drawing/2014/main" id="{D1A2A3DC-9102-5E73-8CE1-FA7E685CEAFD}"/>
              </a:ext>
            </a:extLst>
          </p:cNvPr>
          <p:cNvSpPr/>
          <p:nvPr/>
        </p:nvSpPr>
        <p:spPr>
          <a:xfrm>
            <a:off x="7448044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" name="Freeform: Shape 595">
            <a:extLst>
              <a:ext uri="{FF2B5EF4-FFF2-40B4-BE49-F238E27FC236}">
                <a16:creationId xmlns:a16="http://schemas.microsoft.com/office/drawing/2014/main" id="{0E229D03-8AD9-5A2E-5A83-530DC3BE16C9}"/>
              </a:ext>
            </a:extLst>
          </p:cNvPr>
          <p:cNvSpPr/>
          <p:nvPr/>
        </p:nvSpPr>
        <p:spPr>
          <a:xfrm>
            <a:off x="3603489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B4377FEC-E983-EF7C-B613-C52F0D6EF9C8}"/>
              </a:ext>
            </a:extLst>
          </p:cNvPr>
          <p:cNvSpPr/>
          <p:nvPr/>
        </p:nvSpPr>
        <p:spPr>
          <a:xfrm>
            <a:off x="3702268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8E5EB32D-FD53-253E-83D6-5C434BB33BD7}"/>
              </a:ext>
            </a:extLst>
          </p:cNvPr>
          <p:cNvSpPr/>
          <p:nvPr/>
        </p:nvSpPr>
        <p:spPr>
          <a:xfrm>
            <a:off x="3674981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EEE2B485-0137-8AEC-6820-9FD451B13665}"/>
              </a:ext>
            </a:extLst>
          </p:cNvPr>
          <p:cNvSpPr/>
          <p:nvPr/>
        </p:nvSpPr>
        <p:spPr>
          <a:xfrm>
            <a:off x="159708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" name="Freeform: Shape 602">
            <a:extLst>
              <a:ext uri="{FF2B5EF4-FFF2-40B4-BE49-F238E27FC236}">
                <a16:creationId xmlns:a16="http://schemas.microsoft.com/office/drawing/2014/main" id="{C5D10945-BCE6-9B77-6AE2-9AAAEAEFF66E}"/>
              </a:ext>
            </a:extLst>
          </p:cNvPr>
          <p:cNvSpPr/>
          <p:nvPr/>
        </p:nvSpPr>
        <p:spPr>
          <a:xfrm>
            <a:off x="1695865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" name="Freeform: Shape 603">
            <a:extLst>
              <a:ext uri="{FF2B5EF4-FFF2-40B4-BE49-F238E27FC236}">
                <a16:creationId xmlns:a16="http://schemas.microsoft.com/office/drawing/2014/main" id="{5904C307-F323-848B-96F2-3E41860CAF2D}"/>
              </a:ext>
            </a:extLst>
          </p:cNvPr>
          <p:cNvSpPr/>
          <p:nvPr/>
        </p:nvSpPr>
        <p:spPr>
          <a:xfrm>
            <a:off x="1668578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" name="Freeform: Shape 605">
            <a:extLst>
              <a:ext uri="{FF2B5EF4-FFF2-40B4-BE49-F238E27FC236}">
                <a16:creationId xmlns:a16="http://schemas.microsoft.com/office/drawing/2014/main" id="{7D9A104E-A2FB-65B2-8550-AFC87F70F786}"/>
              </a:ext>
            </a:extLst>
          </p:cNvPr>
          <p:cNvSpPr/>
          <p:nvPr/>
        </p:nvSpPr>
        <p:spPr>
          <a:xfrm>
            <a:off x="32022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034774EE-834E-425E-0E8D-1F99EB52BBA8}"/>
              </a:ext>
            </a:extLst>
          </p:cNvPr>
          <p:cNvSpPr/>
          <p:nvPr/>
        </p:nvSpPr>
        <p:spPr>
          <a:xfrm>
            <a:off x="330087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" name="Freeform: Shape 608">
            <a:extLst>
              <a:ext uri="{FF2B5EF4-FFF2-40B4-BE49-F238E27FC236}">
                <a16:creationId xmlns:a16="http://schemas.microsoft.com/office/drawing/2014/main" id="{BCA6E515-2C7A-0BB7-FA25-884F4CDB3892}"/>
              </a:ext>
            </a:extLst>
          </p:cNvPr>
          <p:cNvSpPr/>
          <p:nvPr/>
        </p:nvSpPr>
        <p:spPr>
          <a:xfrm>
            <a:off x="327359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" name="Freeform: Shape 610">
            <a:extLst>
              <a:ext uri="{FF2B5EF4-FFF2-40B4-BE49-F238E27FC236}">
                <a16:creationId xmlns:a16="http://schemas.microsoft.com/office/drawing/2014/main" id="{5D56B73E-2DAA-C425-E088-D9CD7A701C68}"/>
              </a:ext>
            </a:extLst>
          </p:cNvPr>
          <p:cNvSpPr/>
          <p:nvPr/>
        </p:nvSpPr>
        <p:spPr>
          <a:xfrm>
            <a:off x="36034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" name="Freeform: Shape 612">
            <a:extLst>
              <a:ext uri="{FF2B5EF4-FFF2-40B4-BE49-F238E27FC236}">
                <a16:creationId xmlns:a16="http://schemas.microsoft.com/office/drawing/2014/main" id="{22006902-3722-25A7-D607-5C55D79F77DA}"/>
              </a:ext>
            </a:extLst>
          </p:cNvPr>
          <p:cNvSpPr/>
          <p:nvPr/>
        </p:nvSpPr>
        <p:spPr>
          <a:xfrm>
            <a:off x="370226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" name="Freeform: Shape 613">
            <a:extLst>
              <a:ext uri="{FF2B5EF4-FFF2-40B4-BE49-F238E27FC236}">
                <a16:creationId xmlns:a16="http://schemas.microsoft.com/office/drawing/2014/main" id="{42347682-32B8-5281-ED0D-065827349528}"/>
              </a:ext>
            </a:extLst>
          </p:cNvPr>
          <p:cNvSpPr/>
          <p:nvPr/>
        </p:nvSpPr>
        <p:spPr>
          <a:xfrm>
            <a:off x="367498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" name="Freeform: Shape 615">
            <a:extLst>
              <a:ext uri="{FF2B5EF4-FFF2-40B4-BE49-F238E27FC236}">
                <a16:creationId xmlns:a16="http://schemas.microsoft.com/office/drawing/2014/main" id="{8F6ACE8D-5AF6-8840-4854-6B360B6FD921}"/>
              </a:ext>
            </a:extLst>
          </p:cNvPr>
          <p:cNvSpPr/>
          <p:nvPr/>
        </p:nvSpPr>
        <p:spPr>
          <a:xfrm>
            <a:off x="40047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" name="Freeform: Shape 617">
            <a:extLst>
              <a:ext uri="{FF2B5EF4-FFF2-40B4-BE49-F238E27FC236}">
                <a16:creationId xmlns:a16="http://schemas.microsoft.com/office/drawing/2014/main" id="{68099F15-905A-BE30-12CB-D74B617DE004}"/>
              </a:ext>
            </a:extLst>
          </p:cNvPr>
          <p:cNvSpPr/>
          <p:nvPr/>
        </p:nvSpPr>
        <p:spPr>
          <a:xfrm>
            <a:off x="410352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" name="Freeform: Shape 618">
            <a:extLst>
              <a:ext uri="{FF2B5EF4-FFF2-40B4-BE49-F238E27FC236}">
                <a16:creationId xmlns:a16="http://schemas.microsoft.com/office/drawing/2014/main" id="{5137220D-A764-03D0-2CB1-CC28A41309F1}"/>
              </a:ext>
            </a:extLst>
          </p:cNvPr>
          <p:cNvSpPr/>
          <p:nvPr/>
        </p:nvSpPr>
        <p:spPr>
          <a:xfrm>
            <a:off x="4076234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" name="Freeform: Shape 620">
            <a:extLst>
              <a:ext uri="{FF2B5EF4-FFF2-40B4-BE49-F238E27FC236}">
                <a16:creationId xmlns:a16="http://schemas.microsoft.com/office/drawing/2014/main" id="{7CC2E8B5-396E-713D-24D6-A8591B9F8AB3}"/>
              </a:ext>
            </a:extLst>
          </p:cNvPr>
          <p:cNvSpPr/>
          <p:nvPr/>
        </p:nvSpPr>
        <p:spPr>
          <a:xfrm>
            <a:off x="159708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" name="Freeform: Shape 622">
            <a:extLst>
              <a:ext uri="{FF2B5EF4-FFF2-40B4-BE49-F238E27FC236}">
                <a16:creationId xmlns:a16="http://schemas.microsoft.com/office/drawing/2014/main" id="{BB548779-6FC4-7FC4-EF9D-BE3F1046F9E4}"/>
              </a:ext>
            </a:extLst>
          </p:cNvPr>
          <p:cNvSpPr/>
          <p:nvPr/>
        </p:nvSpPr>
        <p:spPr>
          <a:xfrm>
            <a:off x="169586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" name="Freeform: Shape 623">
            <a:extLst>
              <a:ext uri="{FF2B5EF4-FFF2-40B4-BE49-F238E27FC236}">
                <a16:creationId xmlns:a16="http://schemas.microsoft.com/office/drawing/2014/main" id="{4F8EEDCB-8D77-8635-0F38-B32566E7FC26}"/>
              </a:ext>
            </a:extLst>
          </p:cNvPr>
          <p:cNvSpPr/>
          <p:nvPr/>
        </p:nvSpPr>
        <p:spPr>
          <a:xfrm>
            <a:off x="166857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" name="Freeform: Shape 625">
            <a:extLst>
              <a:ext uri="{FF2B5EF4-FFF2-40B4-BE49-F238E27FC236}">
                <a16:creationId xmlns:a16="http://schemas.microsoft.com/office/drawing/2014/main" id="{8830890E-226A-9B62-BA60-6A7D9E07D3A8}"/>
              </a:ext>
            </a:extLst>
          </p:cNvPr>
          <p:cNvSpPr/>
          <p:nvPr/>
        </p:nvSpPr>
        <p:spPr>
          <a:xfrm>
            <a:off x="1998340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" name="Freeform: Shape 627">
            <a:extLst>
              <a:ext uri="{FF2B5EF4-FFF2-40B4-BE49-F238E27FC236}">
                <a16:creationId xmlns:a16="http://schemas.microsoft.com/office/drawing/2014/main" id="{DA2A6872-E918-291F-0873-9A815F2D3C0E}"/>
              </a:ext>
            </a:extLst>
          </p:cNvPr>
          <p:cNvSpPr/>
          <p:nvPr/>
        </p:nvSpPr>
        <p:spPr>
          <a:xfrm>
            <a:off x="209711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" name="Freeform: Shape 628">
            <a:extLst>
              <a:ext uri="{FF2B5EF4-FFF2-40B4-BE49-F238E27FC236}">
                <a16:creationId xmlns:a16="http://schemas.microsoft.com/office/drawing/2014/main" id="{6D7F79AE-80F4-F84B-6E2A-9B6A8CBA8239}"/>
              </a:ext>
            </a:extLst>
          </p:cNvPr>
          <p:cNvSpPr/>
          <p:nvPr/>
        </p:nvSpPr>
        <p:spPr>
          <a:xfrm>
            <a:off x="206983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" name="Freeform: Shape 630">
            <a:extLst>
              <a:ext uri="{FF2B5EF4-FFF2-40B4-BE49-F238E27FC236}">
                <a16:creationId xmlns:a16="http://schemas.microsoft.com/office/drawing/2014/main" id="{3A345CAF-70C6-0FD1-E4FE-089CECDAF06D}"/>
              </a:ext>
            </a:extLst>
          </p:cNvPr>
          <p:cNvSpPr/>
          <p:nvPr/>
        </p:nvSpPr>
        <p:spPr>
          <a:xfrm>
            <a:off x="2399593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" name="Freeform: Shape 632">
            <a:extLst>
              <a:ext uri="{FF2B5EF4-FFF2-40B4-BE49-F238E27FC236}">
                <a16:creationId xmlns:a16="http://schemas.microsoft.com/office/drawing/2014/main" id="{09AF46DB-09C3-E0D7-5C06-20094C7140C6}"/>
              </a:ext>
            </a:extLst>
          </p:cNvPr>
          <p:cNvSpPr/>
          <p:nvPr/>
        </p:nvSpPr>
        <p:spPr>
          <a:xfrm>
            <a:off x="249837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" name="Freeform: Shape 633">
            <a:extLst>
              <a:ext uri="{FF2B5EF4-FFF2-40B4-BE49-F238E27FC236}">
                <a16:creationId xmlns:a16="http://schemas.microsoft.com/office/drawing/2014/main" id="{249B41D8-E328-2F8F-5221-FC63C4EB935A}"/>
              </a:ext>
            </a:extLst>
          </p:cNvPr>
          <p:cNvSpPr/>
          <p:nvPr/>
        </p:nvSpPr>
        <p:spPr>
          <a:xfrm>
            <a:off x="2471085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" name="Freeform: Shape 635">
            <a:extLst>
              <a:ext uri="{FF2B5EF4-FFF2-40B4-BE49-F238E27FC236}">
                <a16:creationId xmlns:a16="http://schemas.microsoft.com/office/drawing/2014/main" id="{CBF3800F-0E8C-E5AC-A361-B552EF2B6DD9}"/>
              </a:ext>
            </a:extLst>
          </p:cNvPr>
          <p:cNvSpPr/>
          <p:nvPr/>
        </p:nvSpPr>
        <p:spPr>
          <a:xfrm>
            <a:off x="280084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" name="Freeform: Shape 637">
            <a:extLst>
              <a:ext uri="{FF2B5EF4-FFF2-40B4-BE49-F238E27FC236}">
                <a16:creationId xmlns:a16="http://schemas.microsoft.com/office/drawing/2014/main" id="{2703F870-614E-BC9A-58FE-474A778571F5}"/>
              </a:ext>
            </a:extLst>
          </p:cNvPr>
          <p:cNvSpPr/>
          <p:nvPr/>
        </p:nvSpPr>
        <p:spPr>
          <a:xfrm>
            <a:off x="289962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" name="Freeform: Shape 638">
            <a:extLst>
              <a:ext uri="{FF2B5EF4-FFF2-40B4-BE49-F238E27FC236}">
                <a16:creationId xmlns:a16="http://schemas.microsoft.com/office/drawing/2014/main" id="{8EC5047F-BDB8-2692-60B4-7B12002C8957}"/>
              </a:ext>
            </a:extLst>
          </p:cNvPr>
          <p:cNvSpPr/>
          <p:nvPr/>
        </p:nvSpPr>
        <p:spPr>
          <a:xfrm>
            <a:off x="287233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" name="Freeform: Shape 641">
            <a:extLst>
              <a:ext uri="{FF2B5EF4-FFF2-40B4-BE49-F238E27FC236}">
                <a16:creationId xmlns:a16="http://schemas.microsoft.com/office/drawing/2014/main" id="{CD06F3C3-288C-8328-3F48-3C5BC6643959}"/>
              </a:ext>
            </a:extLst>
          </p:cNvPr>
          <p:cNvSpPr/>
          <p:nvPr/>
        </p:nvSpPr>
        <p:spPr>
          <a:xfrm>
            <a:off x="8185952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44" name="Freeform: Shape 643">
            <a:extLst>
              <a:ext uri="{FF2B5EF4-FFF2-40B4-BE49-F238E27FC236}">
                <a16:creationId xmlns:a16="http://schemas.microsoft.com/office/drawing/2014/main" id="{A4E30067-929E-20B9-7F5C-8CDBFD2F5685}"/>
              </a:ext>
            </a:extLst>
          </p:cNvPr>
          <p:cNvSpPr/>
          <p:nvPr/>
        </p:nvSpPr>
        <p:spPr>
          <a:xfrm>
            <a:off x="8284594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" name="Freeform: Shape 644">
            <a:extLst>
              <a:ext uri="{FF2B5EF4-FFF2-40B4-BE49-F238E27FC236}">
                <a16:creationId xmlns:a16="http://schemas.microsoft.com/office/drawing/2014/main" id="{7034D50E-47A3-1986-3D61-2232215DCA84}"/>
              </a:ext>
            </a:extLst>
          </p:cNvPr>
          <p:cNvSpPr/>
          <p:nvPr/>
        </p:nvSpPr>
        <p:spPr>
          <a:xfrm>
            <a:off x="8257307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" name="Freeform: Shape 646">
            <a:extLst>
              <a:ext uri="{FF2B5EF4-FFF2-40B4-BE49-F238E27FC236}">
                <a16:creationId xmlns:a16="http://schemas.microsoft.com/office/drawing/2014/main" id="{E39F20F7-B593-8BEC-5F24-DEBEB3E4D580}"/>
              </a:ext>
            </a:extLst>
          </p:cNvPr>
          <p:cNvSpPr/>
          <p:nvPr/>
        </p:nvSpPr>
        <p:spPr>
          <a:xfrm>
            <a:off x="10192355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" name="Freeform: Shape 648">
            <a:extLst>
              <a:ext uri="{FF2B5EF4-FFF2-40B4-BE49-F238E27FC236}">
                <a16:creationId xmlns:a16="http://schemas.microsoft.com/office/drawing/2014/main" id="{E3561757-EB66-1F7F-24BD-5E6E9597D50A}"/>
              </a:ext>
            </a:extLst>
          </p:cNvPr>
          <p:cNvSpPr/>
          <p:nvPr/>
        </p:nvSpPr>
        <p:spPr>
          <a:xfrm>
            <a:off x="10290997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" name="Freeform: Shape 649">
            <a:extLst>
              <a:ext uri="{FF2B5EF4-FFF2-40B4-BE49-F238E27FC236}">
                <a16:creationId xmlns:a16="http://schemas.microsoft.com/office/drawing/2014/main" id="{3CE51074-2691-D58D-A17B-E6C8E84FAE3D}"/>
              </a:ext>
            </a:extLst>
          </p:cNvPr>
          <p:cNvSpPr/>
          <p:nvPr/>
        </p:nvSpPr>
        <p:spPr>
          <a:xfrm>
            <a:off x="10263710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" name="Freeform: Shape 651">
            <a:extLst>
              <a:ext uri="{FF2B5EF4-FFF2-40B4-BE49-F238E27FC236}">
                <a16:creationId xmlns:a16="http://schemas.microsoft.com/office/drawing/2014/main" id="{613A9AA2-8657-A96C-BA3F-EAEBCE989A2F}"/>
              </a:ext>
            </a:extLst>
          </p:cNvPr>
          <p:cNvSpPr/>
          <p:nvPr/>
        </p:nvSpPr>
        <p:spPr>
          <a:xfrm>
            <a:off x="858720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" name="Freeform: Shape 653">
            <a:extLst>
              <a:ext uri="{FF2B5EF4-FFF2-40B4-BE49-F238E27FC236}">
                <a16:creationId xmlns:a16="http://schemas.microsoft.com/office/drawing/2014/main" id="{385AFFF4-F1B3-1261-4668-D0BB595FC0AD}"/>
              </a:ext>
            </a:extLst>
          </p:cNvPr>
          <p:cNvSpPr/>
          <p:nvPr/>
        </p:nvSpPr>
        <p:spPr>
          <a:xfrm>
            <a:off x="8685984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" name="Freeform: Shape 654">
            <a:extLst>
              <a:ext uri="{FF2B5EF4-FFF2-40B4-BE49-F238E27FC236}">
                <a16:creationId xmlns:a16="http://schemas.microsoft.com/office/drawing/2014/main" id="{1783E0C1-4D44-C818-0E42-930FEC1CB330}"/>
              </a:ext>
            </a:extLst>
          </p:cNvPr>
          <p:cNvSpPr/>
          <p:nvPr/>
        </p:nvSpPr>
        <p:spPr>
          <a:xfrm>
            <a:off x="8658697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" name="Freeform: Shape 656">
            <a:extLst>
              <a:ext uri="{FF2B5EF4-FFF2-40B4-BE49-F238E27FC236}">
                <a16:creationId xmlns:a16="http://schemas.microsoft.com/office/drawing/2014/main" id="{E8F9546B-352F-AE6C-3436-220D353E5787}"/>
              </a:ext>
            </a:extLst>
          </p:cNvPr>
          <p:cNvSpPr/>
          <p:nvPr/>
        </p:nvSpPr>
        <p:spPr>
          <a:xfrm>
            <a:off x="8185952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" name="Freeform: Shape 658">
            <a:extLst>
              <a:ext uri="{FF2B5EF4-FFF2-40B4-BE49-F238E27FC236}">
                <a16:creationId xmlns:a16="http://schemas.microsoft.com/office/drawing/2014/main" id="{0446DB84-EE8C-7047-3538-14B8246B8ADD}"/>
              </a:ext>
            </a:extLst>
          </p:cNvPr>
          <p:cNvSpPr/>
          <p:nvPr/>
        </p:nvSpPr>
        <p:spPr>
          <a:xfrm>
            <a:off x="8284594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" name="Freeform: Shape 659">
            <a:extLst>
              <a:ext uri="{FF2B5EF4-FFF2-40B4-BE49-F238E27FC236}">
                <a16:creationId xmlns:a16="http://schemas.microsoft.com/office/drawing/2014/main" id="{B991E4EA-DB61-4C91-4448-2E302F40C048}"/>
              </a:ext>
            </a:extLst>
          </p:cNvPr>
          <p:cNvSpPr/>
          <p:nvPr/>
        </p:nvSpPr>
        <p:spPr>
          <a:xfrm>
            <a:off x="8257307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" name="Freeform: Shape 661">
            <a:extLst>
              <a:ext uri="{FF2B5EF4-FFF2-40B4-BE49-F238E27FC236}">
                <a16:creationId xmlns:a16="http://schemas.microsoft.com/office/drawing/2014/main" id="{194F650D-D326-3743-3A98-3657EF6AFB0A}"/>
              </a:ext>
            </a:extLst>
          </p:cNvPr>
          <p:cNvSpPr/>
          <p:nvPr/>
        </p:nvSpPr>
        <p:spPr>
          <a:xfrm>
            <a:off x="7784699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" name="Freeform: Shape 663">
            <a:extLst>
              <a:ext uri="{FF2B5EF4-FFF2-40B4-BE49-F238E27FC236}">
                <a16:creationId xmlns:a16="http://schemas.microsoft.com/office/drawing/2014/main" id="{3DDB8935-76E8-F1B3-8310-88F77B502D97}"/>
              </a:ext>
            </a:extLst>
          </p:cNvPr>
          <p:cNvSpPr/>
          <p:nvPr/>
        </p:nvSpPr>
        <p:spPr>
          <a:xfrm>
            <a:off x="7883341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" name="Freeform: Shape 664">
            <a:extLst>
              <a:ext uri="{FF2B5EF4-FFF2-40B4-BE49-F238E27FC236}">
                <a16:creationId xmlns:a16="http://schemas.microsoft.com/office/drawing/2014/main" id="{FFCFF0B5-1E8E-343C-F025-AB2F40746067}"/>
              </a:ext>
            </a:extLst>
          </p:cNvPr>
          <p:cNvSpPr/>
          <p:nvPr/>
        </p:nvSpPr>
        <p:spPr>
          <a:xfrm>
            <a:off x="7856054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4C622C98-DFBA-107E-3FFE-C68DA787D14C}"/>
              </a:ext>
            </a:extLst>
          </p:cNvPr>
          <p:cNvSpPr/>
          <p:nvPr/>
        </p:nvSpPr>
        <p:spPr>
          <a:xfrm>
            <a:off x="1019235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" name="Freeform: Shape 668">
            <a:extLst>
              <a:ext uri="{FF2B5EF4-FFF2-40B4-BE49-F238E27FC236}">
                <a16:creationId xmlns:a16="http://schemas.microsoft.com/office/drawing/2014/main" id="{E2DD56BF-1E75-5042-0D11-B6C58F1823F3}"/>
              </a:ext>
            </a:extLst>
          </p:cNvPr>
          <p:cNvSpPr/>
          <p:nvPr/>
        </p:nvSpPr>
        <p:spPr>
          <a:xfrm>
            <a:off x="10290997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" name="Freeform: Shape 669">
            <a:extLst>
              <a:ext uri="{FF2B5EF4-FFF2-40B4-BE49-F238E27FC236}">
                <a16:creationId xmlns:a16="http://schemas.microsoft.com/office/drawing/2014/main" id="{E05621D9-3547-7853-82E2-011F26AC206E}"/>
              </a:ext>
            </a:extLst>
          </p:cNvPr>
          <p:cNvSpPr/>
          <p:nvPr/>
        </p:nvSpPr>
        <p:spPr>
          <a:xfrm>
            <a:off x="10263710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5B1114A8-1914-E4C5-268B-3763DBE33746}"/>
              </a:ext>
            </a:extLst>
          </p:cNvPr>
          <p:cNvSpPr/>
          <p:nvPr/>
        </p:nvSpPr>
        <p:spPr>
          <a:xfrm>
            <a:off x="979110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0A096B0E-D8FE-05AE-F9EB-2AFA488F8171}"/>
              </a:ext>
            </a:extLst>
          </p:cNvPr>
          <p:cNvSpPr/>
          <p:nvPr/>
        </p:nvSpPr>
        <p:spPr>
          <a:xfrm>
            <a:off x="9889744" y="97550"/>
            <a:ext cx="258405" cy="261135"/>
          </a:xfrm>
          <a:custGeom>
            <a:avLst/>
            <a:gdLst>
              <a:gd name="connsiteX0" fmla="*/ 258406 w 258405"/>
              <a:gd name="connsiteY0" fmla="*/ 130568 h 261135"/>
              <a:gd name="connsiteX1" fmla="*/ 129203 w 258405"/>
              <a:gd name="connsiteY1" fmla="*/ 0 h 261135"/>
              <a:gd name="connsiteX2" fmla="*/ 0 w 258405"/>
              <a:gd name="connsiteY2" fmla="*/ 130568 h 261135"/>
              <a:gd name="connsiteX3" fmla="*/ 129203 w 258405"/>
              <a:gd name="connsiteY3" fmla="*/ 261135 h 261135"/>
              <a:gd name="connsiteX4" fmla="*/ 258406 w 258405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5" h="261135">
                <a:moveTo>
                  <a:pt x="258406" y="130568"/>
                </a:move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605"/>
                  <a:pt x="258406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" name="Freeform: Shape 674">
            <a:extLst>
              <a:ext uri="{FF2B5EF4-FFF2-40B4-BE49-F238E27FC236}">
                <a16:creationId xmlns:a16="http://schemas.microsoft.com/office/drawing/2014/main" id="{8C9A0BD9-DD41-D875-32E6-9D71F1DCD3E7}"/>
              </a:ext>
            </a:extLst>
          </p:cNvPr>
          <p:cNvSpPr/>
          <p:nvPr/>
        </p:nvSpPr>
        <p:spPr>
          <a:xfrm>
            <a:off x="9862457" y="70263"/>
            <a:ext cx="258405" cy="261135"/>
          </a:xfrm>
          <a:custGeom>
            <a:avLst/>
            <a:gdLst>
              <a:gd name="connsiteX0" fmla="*/ 258406 w 258405"/>
              <a:gd name="connsiteY0" fmla="*/ 130568 h 261135"/>
              <a:gd name="connsiteX1" fmla="*/ 129203 w 258405"/>
              <a:gd name="connsiteY1" fmla="*/ 0 h 261135"/>
              <a:gd name="connsiteX2" fmla="*/ 0 w 258405"/>
              <a:gd name="connsiteY2" fmla="*/ 130568 h 261135"/>
              <a:gd name="connsiteX3" fmla="*/ 129203 w 258405"/>
              <a:gd name="connsiteY3" fmla="*/ 261135 h 261135"/>
              <a:gd name="connsiteX4" fmla="*/ 258406 w 258405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5" h="261135">
                <a:moveTo>
                  <a:pt x="258406" y="130568"/>
                </a:move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605"/>
                  <a:pt x="258406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" name="Freeform: Shape 676">
            <a:extLst>
              <a:ext uri="{FF2B5EF4-FFF2-40B4-BE49-F238E27FC236}">
                <a16:creationId xmlns:a16="http://schemas.microsoft.com/office/drawing/2014/main" id="{83348EB6-00C5-FA84-78AB-89341A1DD86E}"/>
              </a:ext>
            </a:extLst>
          </p:cNvPr>
          <p:cNvSpPr/>
          <p:nvPr/>
        </p:nvSpPr>
        <p:spPr>
          <a:xfrm>
            <a:off x="9389848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" name="Freeform: Shape 678">
            <a:extLst>
              <a:ext uri="{FF2B5EF4-FFF2-40B4-BE49-F238E27FC236}">
                <a16:creationId xmlns:a16="http://schemas.microsoft.com/office/drawing/2014/main" id="{1AAB2449-B7D3-165D-6B4F-7CDC729F898D}"/>
              </a:ext>
            </a:extLst>
          </p:cNvPr>
          <p:cNvSpPr/>
          <p:nvPr/>
        </p:nvSpPr>
        <p:spPr>
          <a:xfrm>
            <a:off x="9488490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0 h 261135"/>
              <a:gd name="connsiteX2" fmla="*/ 0 w 258406"/>
              <a:gd name="connsiteY2" fmla="*/ 130568 h 261135"/>
              <a:gd name="connsiteX3" fmla="*/ 129204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4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4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" name="Freeform: Shape 679">
            <a:extLst>
              <a:ext uri="{FF2B5EF4-FFF2-40B4-BE49-F238E27FC236}">
                <a16:creationId xmlns:a16="http://schemas.microsoft.com/office/drawing/2014/main" id="{EA6993B4-7676-718E-CD51-805C80BD4879}"/>
              </a:ext>
            </a:extLst>
          </p:cNvPr>
          <p:cNvSpPr/>
          <p:nvPr/>
        </p:nvSpPr>
        <p:spPr>
          <a:xfrm>
            <a:off x="946120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0 h 261135"/>
              <a:gd name="connsiteX2" fmla="*/ 0 w 258406"/>
              <a:gd name="connsiteY2" fmla="*/ 130568 h 261135"/>
              <a:gd name="connsiteX3" fmla="*/ 129204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4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4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" name="Freeform: Shape 681">
            <a:extLst>
              <a:ext uri="{FF2B5EF4-FFF2-40B4-BE49-F238E27FC236}">
                <a16:creationId xmlns:a16="http://schemas.microsoft.com/office/drawing/2014/main" id="{DBF5A25C-6F47-B63B-5118-72BBB1616EA1}"/>
              </a:ext>
            </a:extLst>
          </p:cNvPr>
          <p:cNvSpPr/>
          <p:nvPr/>
        </p:nvSpPr>
        <p:spPr>
          <a:xfrm>
            <a:off x="8988458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2 w 401253"/>
              <a:gd name="connsiteY1" fmla="*/ 0 h 401662"/>
              <a:gd name="connsiteX2" fmla="*/ 401252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2" y="0"/>
                </a:lnTo>
                <a:lnTo>
                  <a:pt x="401252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" name="Freeform: Shape 683">
            <a:extLst>
              <a:ext uri="{FF2B5EF4-FFF2-40B4-BE49-F238E27FC236}">
                <a16:creationId xmlns:a16="http://schemas.microsoft.com/office/drawing/2014/main" id="{7FDE57AC-43C9-9954-8CAA-12BF31EAF88F}"/>
              </a:ext>
            </a:extLst>
          </p:cNvPr>
          <p:cNvSpPr/>
          <p:nvPr/>
        </p:nvSpPr>
        <p:spPr>
          <a:xfrm>
            <a:off x="9087237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" name="Freeform: Shape 684">
            <a:extLst>
              <a:ext uri="{FF2B5EF4-FFF2-40B4-BE49-F238E27FC236}">
                <a16:creationId xmlns:a16="http://schemas.microsoft.com/office/drawing/2014/main" id="{26B7887A-6113-C677-9E96-99F6284E6DF4}"/>
              </a:ext>
            </a:extLst>
          </p:cNvPr>
          <p:cNvSpPr/>
          <p:nvPr/>
        </p:nvSpPr>
        <p:spPr>
          <a:xfrm>
            <a:off x="9059950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5626137A-3E5F-8B0F-4C93-77452B72F7FB}"/>
              </a:ext>
            </a:extLst>
          </p:cNvPr>
          <p:cNvSpPr txBox="1"/>
          <p:nvPr/>
        </p:nvSpPr>
        <p:spPr>
          <a:xfrm>
            <a:off x="3467027" y="2890391"/>
            <a:ext cx="5257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>
                <a:solidFill>
                  <a:srgbClr val="DB210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Onepice</a:t>
            </a:r>
            <a:endParaRPr lang="en-IN" sz="4000" b="1" i="0" dirty="0">
              <a:solidFill>
                <a:srgbClr val="097BD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IN" sz="4000" dirty="0">
              <a:solidFill>
                <a:srgbClr val="505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657">
            <a:extLst>
              <a:ext uri="{FF2B5EF4-FFF2-40B4-BE49-F238E27FC236}">
                <a16:creationId xmlns:a16="http://schemas.microsoft.com/office/drawing/2014/main" id="{40AF1CE1-0C52-3298-7655-EEB5A630F744}"/>
              </a:ext>
            </a:extLst>
          </p:cNvPr>
          <p:cNvSpPr txBox="1"/>
          <p:nvPr/>
        </p:nvSpPr>
        <p:spPr>
          <a:xfrm>
            <a:off x="1232616" y="5667725"/>
            <a:ext cx="167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Bruno Lucian</a:t>
            </a:r>
            <a:r>
              <a:rPr lang="it-IT" sz="14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ò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657">
            <a:extLst>
              <a:ext uri="{FF2B5EF4-FFF2-40B4-BE49-F238E27FC236}">
                <a16:creationId xmlns:a16="http://schemas.microsoft.com/office/drawing/2014/main" id="{6D986991-B6EC-1771-9BB7-F9C70CF15E3F}"/>
              </a:ext>
            </a:extLst>
          </p:cNvPr>
          <p:cNvSpPr txBox="1"/>
          <p:nvPr/>
        </p:nvSpPr>
        <p:spPr>
          <a:xfrm>
            <a:off x="4303439" y="3585037"/>
            <a:ext cx="355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Deep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learing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reti neurali 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8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extBox 689">
            <a:extLst>
              <a:ext uri="{FF2B5EF4-FFF2-40B4-BE49-F238E27FC236}">
                <a16:creationId xmlns:a16="http://schemas.microsoft.com/office/drawing/2014/main" id="{5626137A-3E5F-8B0F-4C93-77452B72F7FB}"/>
              </a:ext>
            </a:extLst>
          </p:cNvPr>
          <p:cNvSpPr txBox="1"/>
          <p:nvPr/>
        </p:nvSpPr>
        <p:spPr>
          <a:xfrm>
            <a:off x="3519506" y="657225"/>
            <a:ext cx="515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Images of LEGO Bricks</a:t>
            </a: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154177F3-069C-1DA8-D864-7F4947F01F0D}"/>
              </a:ext>
            </a:extLst>
          </p:cNvPr>
          <p:cNvSpPr/>
          <p:nvPr/>
        </p:nvSpPr>
        <p:spPr>
          <a:xfrm>
            <a:off x="-1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57486242-941A-5BF0-CCB3-64FB1FBCA1F2}"/>
              </a:ext>
            </a:extLst>
          </p:cNvPr>
          <p:cNvSpPr/>
          <p:nvPr/>
        </p:nvSpPr>
        <p:spPr>
          <a:xfrm>
            <a:off x="98777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FF429A09-004C-6B74-87B1-5E546F457EEB}"/>
              </a:ext>
            </a:extLst>
          </p:cNvPr>
          <p:cNvSpPr/>
          <p:nvPr/>
        </p:nvSpPr>
        <p:spPr>
          <a:xfrm>
            <a:off x="71490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83A878D3-B9AC-E9BD-4F57-62834699AB5A}"/>
              </a:ext>
            </a:extLst>
          </p:cNvPr>
          <p:cNvSpPr/>
          <p:nvPr/>
        </p:nvSpPr>
        <p:spPr>
          <a:xfrm>
            <a:off x="-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F29600BA-F5CB-3BAB-1E40-2F647B192C8C}"/>
              </a:ext>
            </a:extLst>
          </p:cNvPr>
          <p:cNvSpPr/>
          <p:nvPr/>
        </p:nvSpPr>
        <p:spPr>
          <a:xfrm>
            <a:off x="9877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EEE0AF41-2D6A-BBBF-AE01-A766FBDD94DF}"/>
              </a:ext>
            </a:extLst>
          </p:cNvPr>
          <p:cNvSpPr/>
          <p:nvPr/>
        </p:nvSpPr>
        <p:spPr>
          <a:xfrm>
            <a:off x="7149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34230A44-A7C8-B724-ED04-64BADACDE72C}"/>
              </a:ext>
            </a:extLst>
          </p:cNvPr>
          <p:cNvSpPr/>
          <p:nvPr/>
        </p:nvSpPr>
        <p:spPr>
          <a:xfrm>
            <a:off x="40125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018E9E81-8D58-4578-35BD-EFA2CA353005}"/>
              </a:ext>
            </a:extLst>
          </p:cNvPr>
          <p:cNvSpPr/>
          <p:nvPr/>
        </p:nvSpPr>
        <p:spPr>
          <a:xfrm>
            <a:off x="500030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5CEE7F0E-35F5-F261-AFC9-B634BEEB6E4D}"/>
              </a:ext>
            </a:extLst>
          </p:cNvPr>
          <p:cNvSpPr/>
          <p:nvPr/>
        </p:nvSpPr>
        <p:spPr>
          <a:xfrm>
            <a:off x="472743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0373CAB5-7DEC-68BB-B662-EFBBFE31B636}"/>
              </a:ext>
            </a:extLst>
          </p:cNvPr>
          <p:cNvSpPr/>
          <p:nvPr/>
        </p:nvSpPr>
        <p:spPr>
          <a:xfrm>
            <a:off x="80250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9C5F9BFD-E060-5222-5387-AF9747F44EA7}"/>
              </a:ext>
            </a:extLst>
          </p:cNvPr>
          <p:cNvSpPr/>
          <p:nvPr/>
        </p:nvSpPr>
        <p:spPr>
          <a:xfrm>
            <a:off x="901283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0ECC508A-8FE1-E637-FD80-36A54605D078}"/>
              </a:ext>
            </a:extLst>
          </p:cNvPr>
          <p:cNvSpPr/>
          <p:nvPr/>
        </p:nvSpPr>
        <p:spPr>
          <a:xfrm>
            <a:off x="873996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2F25F137-0D82-257A-2864-CA2ECEC6DC95}"/>
              </a:ext>
            </a:extLst>
          </p:cNvPr>
          <p:cNvSpPr/>
          <p:nvPr/>
        </p:nvSpPr>
        <p:spPr>
          <a:xfrm>
            <a:off x="12038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D2C53E12-7A12-EFFA-693D-90BFD0067A03}"/>
              </a:ext>
            </a:extLst>
          </p:cNvPr>
          <p:cNvSpPr/>
          <p:nvPr/>
        </p:nvSpPr>
        <p:spPr>
          <a:xfrm>
            <a:off x="130253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2D744735-8A4F-C393-C92C-341CA1757CD4}"/>
              </a:ext>
            </a:extLst>
          </p:cNvPr>
          <p:cNvSpPr/>
          <p:nvPr/>
        </p:nvSpPr>
        <p:spPr>
          <a:xfrm>
            <a:off x="127525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CA8A4480-432B-E647-F44E-932AB4C06F99}"/>
              </a:ext>
            </a:extLst>
          </p:cNvPr>
          <p:cNvSpPr/>
          <p:nvPr/>
        </p:nvSpPr>
        <p:spPr>
          <a:xfrm>
            <a:off x="-1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930C030F-CE35-B30C-8B40-6585042BFC8F}"/>
              </a:ext>
            </a:extLst>
          </p:cNvPr>
          <p:cNvSpPr/>
          <p:nvPr/>
        </p:nvSpPr>
        <p:spPr>
          <a:xfrm>
            <a:off x="98777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C60FDF94-5932-A17A-777D-80D89351E174}"/>
              </a:ext>
            </a:extLst>
          </p:cNvPr>
          <p:cNvSpPr/>
          <p:nvPr/>
        </p:nvSpPr>
        <p:spPr>
          <a:xfrm>
            <a:off x="71490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374C6AFA-D75C-8CF3-7E95-0792B85C8008}"/>
              </a:ext>
            </a:extLst>
          </p:cNvPr>
          <p:cNvSpPr/>
          <p:nvPr/>
        </p:nvSpPr>
        <p:spPr>
          <a:xfrm>
            <a:off x="-1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F573738-AAB2-65F2-F3CA-DE9F09B5239F}"/>
              </a:ext>
            </a:extLst>
          </p:cNvPr>
          <p:cNvSpPr/>
          <p:nvPr/>
        </p:nvSpPr>
        <p:spPr>
          <a:xfrm>
            <a:off x="98777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4CA2A3F9-13AF-6E3C-2116-9090169E7284}"/>
              </a:ext>
            </a:extLst>
          </p:cNvPr>
          <p:cNvSpPr/>
          <p:nvPr/>
        </p:nvSpPr>
        <p:spPr>
          <a:xfrm>
            <a:off x="71490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1A096F3C-B841-1E1E-85AF-FA35DAE361E1}"/>
              </a:ext>
            </a:extLst>
          </p:cNvPr>
          <p:cNvSpPr/>
          <p:nvPr/>
        </p:nvSpPr>
        <p:spPr>
          <a:xfrm>
            <a:off x="401252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11A94DF6-348E-9DC8-CFA9-CA9179B85879}"/>
              </a:ext>
            </a:extLst>
          </p:cNvPr>
          <p:cNvSpPr/>
          <p:nvPr/>
        </p:nvSpPr>
        <p:spPr>
          <a:xfrm>
            <a:off x="500030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37F6A601-0B38-4976-F564-5A0113F14101}"/>
              </a:ext>
            </a:extLst>
          </p:cNvPr>
          <p:cNvSpPr/>
          <p:nvPr/>
        </p:nvSpPr>
        <p:spPr>
          <a:xfrm>
            <a:off x="472743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7276D7BD-5824-AC3D-E502-585852564198}"/>
              </a:ext>
            </a:extLst>
          </p:cNvPr>
          <p:cNvSpPr/>
          <p:nvPr/>
        </p:nvSpPr>
        <p:spPr>
          <a:xfrm>
            <a:off x="9784345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184967AE-D4A7-8F98-15C2-E23EA2F3E6EF}"/>
              </a:ext>
            </a:extLst>
          </p:cNvPr>
          <p:cNvSpPr/>
          <p:nvPr/>
        </p:nvSpPr>
        <p:spPr>
          <a:xfrm>
            <a:off x="9882987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557AD8D2-FBC0-4BB9-F04B-60E87FCA873E}"/>
              </a:ext>
            </a:extLst>
          </p:cNvPr>
          <p:cNvSpPr/>
          <p:nvPr/>
        </p:nvSpPr>
        <p:spPr>
          <a:xfrm>
            <a:off x="9855700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4F78F270-6E6C-1A8E-5D4B-5320A32EE656}"/>
              </a:ext>
            </a:extLst>
          </p:cNvPr>
          <p:cNvSpPr/>
          <p:nvPr/>
        </p:nvSpPr>
        <p:spPr>
          <a:xfrm>
            <a:off x="1179074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ECD48B83-C887-80EA-9228-A5FD902A0932}"/>
              </a:ext>
            </a:extLst>
          </p:cNvPr>
          <p:cNvSpPr/>
          <p:nvPr/>
        </p:nvSpPr>
        <p:spPr>
          <a:xfrm>
            <a:off x="11889389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1FF4D3E9-68EF-363D-254B-BCFEA403B026}"/>
              </a:ext>
            </a:extLst>
          </p:cNvPr>
          <p:cNvSpPr/>
          <p:nvPr/>
        </p:nvSpPr>
        <p:spPr>
          <a:xfrm>
            <a:off x="1186210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A12DE768-A5E9-49D1-AFDA-1E4A49612D26}"/>
              </a:ext>
            </a:extLst>
          </p:cNvPr>
          <p:cNvSpPr/>
          <p:nvPr/>
        </p:nvSpPr>
        <p:spPr>
          <a:xfrm>
            <a:off x="10988104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BF8C1E38-0023-BBA3-8026-0E0027695453}"/>
              </a:ext>
            </a:extLst>
          </p:cNvPr>
          <p:cNvSpPr/>
          <p:nvPr/>
        </p:nvSpPr>
        <p:spPr>
          <a:xfrm>
            <a:off x="11086883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D9C06418-BB13-D540-5CAC-F790CA233C36}"/>
              </a:ext>
            </a:extLst>
          </p:cNvPr>
          <p:cNvSpPr/>
          <p:nvPr/>
        </p:nvSpPr>
        <p:spPr>
          <a:xfrm>
            <a:off x="11059596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451CD061-11E6-C7C9-C617-EB7895B448A5}"/>
              </a:ext>
            </a:extLst>
          </p:cNvPr>
          <p:cNvSpPr/>
          <p:nvPr/>
        </p:nvSpPr>
        <p:spPr>
          <a:xfrm>
            <a:off x="1018559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8D645DE1-8094-D898-45DF-C2D01FD76CB0}"/>
              </a:ext>
            </a:extLst>
          </p:cNvPr>
          <p:cNvSpPr/>
          <p:nvPr/>
        </p:nvSpPr>
        <p:spPr>
          <a:xfrm>
            <a:off x="1028424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9F906EC0-C4FA-A117-D80D-30E84544EB64}"/>
              </a:ext>
            </a:extLst>
          </p:cNvPr>
          <p:cNvSpPr/>
          <p:nvPr/>
        </p:nvSpPr>
        <p:spPr>
          <a:xfrm>
            <a:off x="1025695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E7166FD0-1DEE-1EAC-C6E8-788C97251282}"/>
              </a:ext>
            </a:extLst>
          </p:cNvPr>
          <p:cNvSpPr/>
          <p:nvPr/>
        </p:nvSpPr>
        <p:spPr>
          <a:xfrm>
            <a:off x="978434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89D8A5C4-1B37-DEE3-5FA1-CC47FC501A92}"/>
              </a:ext>
            </a:extLst>
          </p:cNvPr>
          <p:cNvSpPr/>
          <p:nvPr/>
        </p:nvSpPr>
        <p:spPr>
          <a:xfrm>
            <a:off x="988298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C12E84D7-2976-A53F-0AEA-94AF4DB1F7BD}"/>
              </a:ext>
            </a:extLst>
          </p:cNvPr>
          <p:cNvSpPr/>
          <p:nvPr/>
        </p:nvSpPr>
        <p:spPr>
          <a:xfrm>
            <a:off x="985570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501EB145-C81E-29E0-095D-9D2FACA5F1A3}"/>
              </a:ext>
            </a:extLst>
          </p:cNvPr>
          <p:cNvSpPr/>
          <p:nvPr/>
        </p:nvSpPr>
        <p:spPr>
          <a:xfrm>
            <a:off x="938309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6453C844-3632-5642-8CFB-18EDBEA3B432}"/>
              </a:ext>
            </a:extLst>
          </p:cNvPr>
          <p:cNvSpPr/>
          <p:nvPr/>
        </p:nvSpPr>
        <p:spPr>
          <a:xfrm>
            <a:off x="948173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AB6A333E-611B-AC57-2C59-360E2BA2FA10}"/>
              </a:ext>
            </a:extLst>
          </p:cNvPr>
          <p:cNvSpPr/>
          <p:nvPr/>
        </p:nvSpPr>
        <p:spPr>
          <a:xfrm>
            <a:off x="945444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41B80F4D-87EF-556C-C7F0-C3545A3D5D9B}"/>
              </a:ext>
            </a:extLst>
          </p:cNvPr>
          <p:cNvSpPr/>
          <p:nvPr/>
        </p:nvSpPr>
        <p:spPr>
          <a:xfrm>
            <a:off x="898183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E98C0DD5-85D9-E039-D179-56A92B4241AC}"/>
              </a:ext>
            </a:extLst>
          </p:cNvPr>
          <p:cNvSpPr/>
          <p:nvPr/>
        </p:nvSpPr>
        <p:spPr>
          <a:xfrm>
            <a:off x="908048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C35D9D10-7DCC-3378-DA05-113222F695BF}"/>
              </a:ext>
            </a:extLst>
          </p:cNvPr>
          <p:cNvSpPr/>
          <p:nvPr/>
        </p:nvSpPr>
        <p:spPr>
          <a:xfrm>
            <a:off x="905319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1320B671-7E49-3C05-1165-F3D743F0EB46}"/>
              </a:ext>
            </a:extLst>
          </p:cNvPr>
          <p:cNvSpPr/>
          <p:nvPr/>
        </p:nvSpPr>
        <p:spPr>
          <a:xfrm>
            <a:off x="1179074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0071E860-C8AF-40C4-34D6-5C765C3F2954}"/>
              </a:ext>
            </a:extLst>
          </p:cNvPr>
          <p:cNvSpPr/>
          <p:nvPr/>
        </p:nvSpPr>
        <p:spPr>
          <a:xfrm>
            <a:off x="11889389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E818AA6B-6681-AC31-0134-4B96595AA0BC}"/>
              </a:ext>
            </a:extLst>
          </p:cNvPr>
          <p:cNvSpPr/>
          <p:nvPr/>
        </p:nvSpPr>
        <p:spPr>
          <a:xfrm>
            <a:off x="1186210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57DC6EC2-EBA4-8E5C-F41E-B0FE5EEF3463}"/>
              </a:ext>
            </a:extLst>
          </p:cNvPr>
          <p:cNvSpPr/>
          <p:nvPr/>
        </p:nvSpPr>
        <p:spPr>
          <a:xfrm>
            <a:off x="1138949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2E1AF456-5901-605B-B911-BCF951C03013}"/>
              </a:ext>
            </a:extLst>
          </p:cNvPr>
          <p:cNvSpPr/>
          <p:nvPr/>
        </p:nvSpPr>
        <p:spPr>
          <a:xfrm>
            <a:off x="11488136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F55EDD7-1EE1-4746-B36F-48029F1FEF44}"/>
              </a:ext>
            </a:extLst>
          </p:cNvPr>
          <p:cNvSpPr/>
          <p:nvPr/>
        </p:nvSpPr>
        <p:spPr>
          <a:xfrm>
            <a:off x="11460849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EB0D98A2-9E10-4D2E-85FB-057C6D372A77}"/>
              </a:ext>
            </a:extLst>
          </p:cNvPr>
          <p:cNvSpPr/>
          <p:nvPr/>
        </p:nvSpPr>
        <p:spPr>
          <a:xfrm>
            <a:off x="1098810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A2BBBDA9-421D-686B-48C2-7B0AEE51FB0E}"/>
              </a:ext>
            </a:extLst>
          </p:cNvPr>
          <p:cNvSpPr/>
          <p:nvPr/>
        </p:nvSpPr>
        <p:spPr>
          <a:xfrm>
            <a:off x="1108688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1" name="Freeform: Shape 390">
            <a:extLst>
              <a:ext uri="{FF2B5EF4-FFF2-40B4-BE49-F238E27FC236}">
                <a16:creationId xmlns:a16="http://schemas.microsoft.com/office/drawing/2014/main" id="{B7E0D5AD-9F5D-91F4-2560-D24FBE8EAB4D}"/>
              </a:ext>
            </a:extLst>
          </p:cNvPr>
          <p:cNvSpPr/>
          <p:nvPr/>
        </p:nvSpPr>
        <p:spPr>
          <a:xfrm>
            <a:off x="1105959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E4A9A9FD-0AEA-A66C-BEA8-4287D2AA5773}"/>
              </a:ext>
            </a:extLst>
          </p:cNvPr>
          <p:cNvSpPr/>
          <p:nvPr/>
        </p:nvSpPr>
        <p:spPr>
          <a:xfrm>
            <a:off x="1058685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E53AB421-CAB4-5758-95D4-CB328EF91545}"/>
              </a:ext>
            </a:extLst>
          </p:cNvPr>
          <p:cNvSpPr/>
          <p:nvPr/>
        </p:nvSpPr>
        <p:spPr>
          <a:xfrm>
            <a:off x="1068563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D223ECE2-A46F-24DF-4DD0-EDF5840AE79A}"/>
              </a:ext>
            </a:extLst>
          </p:cNvPr>
          <p:cNvSpPr/>
          <p:nvPr/>
        </p:nvSpPr>
        <p:spPr>
          <a:xfrm>
            <a:off x="1065834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A23D2A9F-E609-2701-05C2-7C83ADDC4994}"/>
              </a:ext>
            </a:extLst>
          </p:cNvPr>
          <p:cNvSpPr/>
          <p:nvPr/>
        </p:nvSpPr>
        <p:spPr>
          <a:xfrm>
            <a:off x="69754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FB6330D7-1EBC-DD32-B527-C942E4AA0971}"/>
              </a:ext>
            </a:extLst>
          </p:cNvPr>
          <p:cNvSpPr/>
          <p:nvPr/>
        </p:nvSpPr>
        <p:spPr>
          <a:xfrm>
            <a:off x="7074078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18A47619-E9D5-1763-A979-0EDB4C39FAB1}"/>
              </a:ext>
            </a:extLst>
          </p:cNvPr>
          <p:cNvSpPr/>
          <p:nvPr/>
        </p:nvSpPr>
        <p:spPr>
          <a:xfrm>
            <a:off x="7046791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C69CA30-7F7B-B903-C623-9E9849D71406}"/>
              </a:ext>
            </a:extLst>
          </p:cNvPr>
          <p:cNvSpPr/>
          <p:nvPr/>
        </p:nvSpPr>
        <p:spPr>
          <a:xfrm>
            <a:off x="858044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9" name="Freeform: Shape 398">
            <a:extLst>
              <a:ext uri="{FF2B5EF4-FFF2-40B4-BE49-F238E27FC236}">
                <a16:creationId xmlns:a16="http://schemas.microsoft.com/office/drawing/2014/main" id="{1AAD381A-5B5E-9951-EA5F-97FC4E1234AC}"/>
              </a:ext>
            </a:extLst>
          </p:cNvPr>
          <p:cNvSpPr/>
          <p:nvPr/>
        </p:nvSpPr>
        <p:spPr>
          <a:xfrm>
            <a:off x="867922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147B1A3C-C5E2-92B3-AFAB-99DBA1EA7D04}"/>
              </a:ext>
            </a:extLst>
          </p:cNvPr>
          <p:cNvSpPr/>
          <p:nvPr/>
        </p:nvSpPr>
        <p:spPr>
          <a:xfrm>
            <a:off x="865194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2C61FBD9-4FE6-A337-D142-5CEE41248BAB}"/>
              </a:ext>
            </a:extLst>
          </p:cNvPr>
          <p:cNvSpPr/>
          <p:nvPr/>
        </p:nvSpPr>
        <p:spPr>
          <a:xfrm>
            <a:off x="81791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2" name="Freeform: Shape 401">
            <a:extLst>
              <a:ext uri="{FF2B5EF4-FFF2-40B4-BE49-F238E27FC236}">
                <a16:creationId xmlns:a16="http://schemas.microsoft.com/office/drawing/2014/main" id="{1197B10E-4F81-0658-EE65-CB2795FD458F}"/>
              </a:ext>
            </a:extLst>
          </p:cNvPr>
          <p:cNvSpPr/>
          <p:nvPr/>
        </p:nvSpPr>
        <p:spPr>
          <a:xfrm>
            <a:off x="827797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3" name="Freeform: Shape 402">
            <a:extLst>
              <a:ext uri="{FF2B5EF4-FFF2-40B4-BE49-F238E27FC236}">
                <a16:creationId xmlns:a16="http://schemas.microsoft.com/office/drawing/2014/main" id="{047244FC-A296-7BBD-F662-2E4B27958974}"/>
              </a:ext>
            </a:extLst>
          </p:cNvPr>
          <p:cNvSpPr/>
          <p:nvPr/>
        </p:nvSpPr>
        <p:spPr>
          <a:xfrm>
            <a:off x="8250687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BD203C45-C246-F13D-D7BD-364BC7C679FC}"/>
              </a:ext>
            </a:extLst>
          </p:cNvPr>
          <p:cNvSpPr/>
          <p:nvPr/>
        </p:nvSpPr>
        <p:spPr>
          <a:xfrm>
            <a:off x="77779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55E2ECA4-C4F5-CBE6-B7C1-5806BBC943E4}"/>
              </a:ext>
            </a:extLst>
          </p:cNvPr>
          <p:cNvSpPr/>
          <p:nvPr/>
        </p:nvSpPr>
        <p:spPr>
          <a:xfrm>
            <a:off x="787658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5EDCCBC9-1C42-DE73-8187-5CAC473D1611}"/>
              </a:ext>
            </a:extLst>
          </p:cNvPr>
          <p:cNvSpPr/>
          <p:nvPr/>
        </p:nvSpPr>
        <p:spPr>
          <a:xfrm>
            <a:off x="7849298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299A51E2-54E4-B1A3-64D2-60D7926405F6}"/>
              </a:ext>
            </a:extLst>
          </p:cNvPr>
          <p:cNvSpPr/>
          <p:nvPr/>
        </p:nvSpPr>
        <p:spPr>
          <a:xfrm>
            <a:off x="73766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F6F90D98-6F77-DFE3-D0E8-B73F3340A0B4}"/>
              </a:ext>
            </a:extLst>
          </p:cNvPr>
          <p:cNvSpPr/>
          <p:nvPr/>
        </p:nvSpPr>
        <p:spPr>
          <a:xfrm>
            <a:off x="7475331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C2154FA8-3BE7-FE09-9DAC-BFFD04E1620B}"/>
              </a:ext>
            </a:extLst>
          </p:cNvPr>
          <p:cNvSpPr/>
          <p:nvPr/>
        </p:nvSpPr>
        <p:spPr>
          <a:xfrm>
            <a:off x="7448044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B0467921-16EA-8F6E-429F-38EB4553D6BB}"/>
              </a:ext>
            </a:extLst>
          </p:cNvPr>
          <p:cNvSpPr/>
          <p:nvPr/>
        </p:nvSpPr>
        <p:spPr>
          <a:xfrm>
            <a:off x="3603489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158CC12A-B26E-6F75-4684-5F2D1ED1C996}"/>
              </a:ext>
            </a:extLst>
          </p:cNvPr>
          <p:cNvSpPr/>
          <p:nvPr/>
        </p:nvSpPr>
        <p:spPr>
          <a:xfrm>
            <a:off x="3702268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CAFD694D-CECA-B1B2-20D5-7DD64A13AFD3}"/>
              </a:ext>
            </a:extLst>
          </p:cNvPr>
          <p:cNvSpPr/>
          <p:nvPr/>
        </p:nvSpPr>
        <p:spPr>
          <a:xfrm>
            <a:off x="3674981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23D506EF-46DE-B2C3-1C95-7232763BE7E6}"/>
              </a:ext>
            </a:extLst>
          </p:cNvPr>
          <p:cNvSpPr/>
          <p:nvPr/>
        </p:nvSpPr>
        <p:spPr>
          <a:xfrm>
            <a:off x="159708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3D6A3AE9-189F-3535-7206-3EBCCAA629CC}"/>
              </a:ext>
            </a:extLst>
          </p:cNvPr>
          <p:cNvSpPr/>
          <p:nvPr/>
        </p:nvSpPr>
        <p:spPr>
          <a:xfrm>
            <a:off x="1695865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2FECC6D3-0223-F76A-584C-0C83E960C26E}"/>
              </a:ext>
            </a:extLst>
          </p:cNvPr>
          <p:cNvSpPr/>
          <p:nvPr/>
        </p:nvSpPr>
        <p:spPr>
          <a:xfrm>
            <a:off x="1668578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4AEFA07C-1A05-2464-EFDA-35B58C53989D}"/>
              </a:ext>
            </a:extLst>
          </p:cNvPr>
          <p:cNvSpPr/>
          <p:nvPr/>
        </p:nvSpPr>
        <p:spPr>
          <a:xfrm>
            <a:off x="32022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644A48D7-C8A7-27BA-7C28-C512074E535E}"/>
              </a:ext>
            </a:extLst>
          </p:cNvPr>
          <p:cNvSpPr/>
          <p:nvPr/>
        </p:nvSpPr>
        <p:spPr>
          <a:xfrm>
            <a:off x="330087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3BFF1382-69ED-0722-DCDA-D63BFDD7DF61}"/>
              </a:ext>
            </a:extLst>
          </p:cNvPr>
          <p:cNvSpPr/>
          <p:nvPr/>
        </p:nvSpPr>
        <p:spPr>
          <a:xfrm>
            <a:off x="327359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009A4FA-1334-F16E-A22F-4AA06FDA7598}"/>
              </a:ext>
            </a:extLst>
          </p:cNvPr>
          <p:cNvSpPr/>
          <p:nvPr/>
        </p:nvSpPr>
        <p:spPr>
          <a:xfrm>
            <a:off x="36034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1BE79E0-077B-AB10-D393-A332276614ED}"/>
              </a:ext>
            </a:extLst>
          </p:cNvPr>
          <p:cNvSpPr/>
          <p:nvPr/>
        </p:nvSpPr>
        <p:spPr>
          <a:xfrm>
            <a:off x="370226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9F3035C7-1179-E575-429E-CF422D22A1F8}"/>
              </a:ext>
            </a:extLst>
          </p:cNvPr>
          <p:cNvSpPr/>
          <p:nvPr/>
        </p:nvSpPr>
        <p:spPr>
          <a:xfrm>
            <a:off x="367498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A6B316E5-A7FA-1AC6-6975-2E455F87C78A}"/>
              </a:ext>
            </a:extLst>
          </p:cNvPr>
          <p:cNvSpPr/>
          <p:nvPr/>
        </p:nvSpPr>
        <p:spPr>
          <a:xfrm>
            <a:off x="40047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25E9BB95-E6BC-5D21-2E2E-02A860304D45}"/>
              </a:ext>
            </a:extLst>
          </p:cNvPr>
          <p:cNvSpPr/>
          <p:nvPr/>
        </p:nvSpPr>
        <p:spPr>
          <a:xfrm>
            <a:off x="410352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8F49DF78-6E5E-22F0-1C52-948CEAC095A6}"/>
              </a:ext>
            </a:extLst>
          </p:cNvPr>
          <p:cNvSpPr/>
          <p:nvPr/>
        </p:nvSpPr>
        <p:spPr>
          <a:xfrm>
            <a:off x="4076234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B1C44E5A-70BD-4FC3-0492-3B63145B2198}"/>
              </a:ext>
            </a:extLst>
          </p:cNvPr>
          <p:cNvSpPr/>
          <p:nvPr/>
        </p:nvSpPr>
        <p:spPr>
          <a:xfrm>
            <a:off x="159708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B3F719D6-62BB-B119-2203-CEDAAC89DD6E}"/>
              </a:ext>
            </a:extLst>
          </p:cNvPr>
          <p:cNvSpPr/>
          <p:nvPr/>
        </p:nvSpPr>
        <p:spPr>
          <a:xfrm>
            <a:off x="169586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7" name="Freeform: Shape 426">
            <a:extLst>
              <a:ext uri="{FF2B5EF4-FFF2-40B4-BE49-F238E27FC236}">
                <a16:creationId xmlns:a16="http://schemas.microsoft.com/office/drawing/2014/main" id="{EDDEA309-1304-CA2D-41B5-77BEA674312A}"/>
              </a:ext>
            </a:extLst>
          </p:cNvPr>
          <p:cNvSpPr/>
          <p:nvPr/>
        </p:nvSpPr>
        <p:spPr>
          <a:xfrm>
            <a:off x="166857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885BC67-100E-5365-B16A-239B41004A2C}"/>
              </a:ext>
            </a:extLst>
          </p:cNvPr>
          <p:cNvSpPr/>
          <p:nvPr/>
        </p:nvSpPr>
        <p:spPr>
          <a:xfrm>
            <a:off x="1998340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3DC7D6E9-35BA-A45D-4847-2A5482AFB765}"/>
              </a:ext>
            </a:extLst>
          </p:cNvPr>
          <p:cNvSpPr/>
          <p:nvPr/>
        </p:nvSpPr>
        <p:spPr>
          <a:xfrm>
            <a:off x="209711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0" name="Freeform: Shape 429">
            <a:extLst>
              <a:ext uri="{FF2B5EF4-FFF2-40B4-BE49-F238E27FC236}">
                <a16:creationId xmlns:a16="http://schemas.microsoft.com/office/drawing/2014/main" id="{E5465F10-8446-9C79-7396-3814D5CDBE48}"/>
              </a:ext>
            </a:extLst>
          </p:cNvPr>
          <p:cNvSpPr/>
          <p:nvPr/>
        </p:nvSpPr>
        <p:spPr>
          <a:xfrm>
            <a:off x="206983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67AB7B2C-922C-2975-B8D5-A3A0291EA318}"/>
              </a:ext>
            </a:extLst>
          </p:cNvPr>
          <p:cNvSpPr/>
          <p:nvPr/>
        </p:nvSpPr>
        <p:spPr>
          <a:xfrm>
            <a:off x="2399593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D170BA81-E240-5BEB-EBF4-B6259A13AC1E}"/>
              </a:ext>
            </a:extLst>
          </p:cNvPr>
          <p:cNvSpPr/>
          <p:nvPr/>
        </p:nvSpPr>
        <p:spPr>
          <a:xfrm>
            <a:off x="249837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6FEE935A-FA06-36F8-A279-CA9CB8106A94}"/>
              </a:ext>
            </a:extLst>
          </p:cNvPr>
          <p:cNvSpPr/>
          <p:nvPr/>
        </p:nvSpPr>
        <p:spPr>
          <a:xfrm>
            <a:off x="2471085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C5A6BDBC-B035-0C30-DBBD-09FE4D3D0D6B}"/>
              </a:ext>
            </a:extLst>
          </p:cNvPr>
          <p:cNvSpPr/>
          <p:nvPr/>
        </p:nvSpPr>
        <p:spPr>
          <a:xfrm>
            <a:off x="280084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5" name="Freeform: Shape 434">
            <a:extLst>
              <a:ext uri="{FF2B5EF4-FFF2-40B4-BE49-F238E27FC236}">
                <a16:creationId xmlns:a16="http://schemas.microsoft.com/office/drawing/2014/main" id="{AC17038A-9845-184E-F53A-4B115B9DD21B}"/>
              </a:ext>
            </a:extLst>
          </p:cNvPr>
          <p:cNvSpPr/>
          <p:nvPr/>
        </p:nvSpPr>
        <p:spPr>
          <a:xfrm>
            <a:off x="289962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E7382F49-27BA-1A51-26FE-50DA611E2351}"/>
              </a:ext>
            </a:extLst>
          </p:cNvPr>
          <p:cNvSpPr/>
          <p:nvPr/>
        </p:nvSpPr>
        <p:spPr>
          <a:xfrm>
            <a:off x="287233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4A1F3AEF-0915-58A3-6100-465E2E6BC366}"/>
              </a:ext>
            </a:extLst>
          </p:cNvPr>
          <p:cNvGrpSpPr/>
          <p:nvPr/>
        </p:nvGrpSpPr>
        <p:grpSpPr>
          <a:xfrm>
            <a:off x="6301130" y="3247354"/>
            <a:ext cx="2083942" cy="921646"/>
            <a:chOff x="5097192" y="2679559"/>
            <a:chExt cx="3364186" cy="148784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BCCEA50-15F9-530F-E27A-A92C52FED5EF}"/>
                </a:ext>
              </a:extLst>
            </p:cNvPr>
            <p:cNvSpPr/>
            <p:nvPr/>
          </p:nvSpPr>
          <p:spPr>
            <a:xfrm>
              <a:off x="5097192" y="2679559"/>
              <a:ext cx="3364186" cy="1487848"/>
            </a:xfrm>
            <a:custGeom>
              <a:avLst/>
              <a:gdLst>
                <a:gd name="connsiteX0" fmla="*/ 2916237 w 3364186"/>
                <a:gd name="connsiteY0" fmla="*/ 204978 h 1487848"/>
                <a:gd name="connsiteX1" fmla="*/ 2915477 w 3364186"/>
                <a:gd name="connsiteY1" fmla="*/ 204978 h 1487848"/>
                <a:gd name="connsiteX2" fmla="*/ 2915667 w 3364186"/>
                <a:gd name="connsiteY2" fmla="*/ 204408 h 1487848"/>
                <a:gd name="connsiteX3" fmla="*/ 2719617 w 3364186"/>
                <a:gd name="connsiteY3" fmla="*/ 151786 h 1487848"/>
                <a:gd name="connsiteX4" fmla="*/ 2563652 w 3364186"/>
                <a:gd name="connsiteY4" fmla="*/ 84157 h 1487848"/>
                <a:gd name="connsiteX5" fmla="*/ 2552823 w 3364186"/>
                <a:gd name="connsiteY5" fmla="*/ 84917 h 1487848"/>
                <a:gd name="connsiteX6" fmla="*/ 2552823 w 3364186"/>
                <a:gd name="connsiteY6" fmla="*/ 55471 h 1487848"/>
                <a:gd name="connsiteX7" fmla="*/ 2552063 w 3364186"/>
                <a:gd name="connsiteY7" fmla="*/ 55471 h 1487848"/>
                <a:gd name="connsiteX8" fmla="*/ 2552253 w 3364186"/>
                <a:gd name="connsiteY8" fmla="*/ 54711 h 1487848"/>
                <a:gd name="connsiteX9" fmla="*/ 2280026 w 3364186"/>
                <a:gd name="connsiteY9" fmla="*/ 0 h 1487848"/>
                <a:gd name="connsiteX10" fmla="*/ 2007798 w 3364186"/>
                <a:gd name="connsiteY10" fmla="*/ 54711 h 1487848"/>
                <a:gd name="connsiteX11" fmla="*/ 2009318 w 3364186"/>
                <a:gd name="connsiteY11" fmla="*/ 60411 h 1487848"/>
                <a:gd name="connsiteX12" fmla="*/ 2009318 w 3364186"/>
                <a:gd name="connsiteY12" fmla="*/ 126140 h 1487848"/>
                <a:gd name="connsiteX13" fmla="*/ 1776604 w 3364186"/>
                <a:gd name="connsiteY13" fmla="*/ 143808 h 1487848"/>
                <a:gd name="connsiteX14" fmla="*/ 1776604 w 3364186"/>
                <a:gd name="connsiteY14" fmla="*/ 121961 h 1487848"/>
                <a:gd name="connsiteX15" fmla="*/ 1775844 w 3364186"/>
                <a:gd name="connsiteY15" fmla="*/ 121961 h 1487848"/>
                <a:gd name="connsiteX16" fmla="*/ 1776034 w 3364186"/>
                <a:gd name="connsiteY16" fmla="*/ 121391 h 1487848"/>
                <a:gd name="connsiteX17" fmla="*/ 1503806 w 3364186"/>
                <a:gd name="connsiteY17" fmla="*/ 66680 h 1487848"/>
                <a:gd name="connsiteX18" fmla="*/ 1231579 w 3364186"/>
                <a:gd name="connsiteY18" fmla="*/ 121391 h 1487848"/>
                <a:gd name="connsiteX19" fmla="*/ 1233098 w 3364186"/>
                <a:gd name="connsiteY19" fmla="*/ 127280 h 1487848"/>
                <a:gd name="connsiteX20" fmla="*/ 1233098 w 3364186"/>
                <a:gd name="connsiteY20" fmla="*/ 185601 h 1487848"/>
                <a:gd name="connsiteX21" fmla="*/ 1007223 w 3364186"/>
                <a:gd name="connsiteY21" fmla="*/ 202698 h 1487848"/>
                <a:gd name="connsiteX22" fmla="*/ 1007223 w 3364186"/>
                <a:gd name="connsiteY22" fmla="*/ 197379 h 1487848"/>
                <a:gd name="connsiteX23" fmla="*/ 1006464 w 3364186"/>
                <a:gd name="connsiteY23" fmla="*/ 197379 h 1487848"/>
                <a:gd name="connsiteX24" fmla="*/ 1006653 w 3364186"/>
                <a:gd name="connsiteY24" fmla="*/ 196809 h 1487848"/>
                <a:gd name="connsiteX25" fmla="*/ 734426 w 3364186"/>
                <a:gd name="connsiteY25" fmla="*/ 142098 h 1487848"/>
                <a:gd name="connsiteX26" fmla="*/ 462198 w 3364186"/>
                <a:gd name="connsiteY26" fmla="*/ 196809 h 1487848"/>
                <a:gd name="connsiteX27" fmla="*/ 463718 w 3364186"/>
                <a:gd name="connsiteY27" fmla="*/ 202698 h 1487848"/>
                <a:gd name="connsiteX28" fmla="*/ 463718 w 3364186"/>
                <a:gd name="connsiteY28" fmla="*/ 244302 h 1487848"/>
                <a:gd name="connsiteX29" fmla="*/ 3229 w 3364186"/>
                <a:gd name="connsiteY29" fmla="*/ 279257 h 1487848"/>
                <a:gd name="connsiteX30" fmla="*/ 0 w 3364186"/>
                <a:gd name="connsiteY30" fmla="*/ 1140963 h 1487848"/>
                <a:gd name="connsiteX31" fmla="*/ 800536 w 3364186"/>
                <a:gd name="connsiteY31" fmla="*/ 1487849 h 1487848"/>
                <a:gd name="connsiteX32" fmla="*/ 3360958 w 3364186"/>
                <a:gd name="connsiteY32" fmla="*/ 1293129 h 1487848"/>
                <a:gd name="connsiteX33" fmla="*/ 3364187 w 3364186"/>
                <a:gd name="connsiteY33" fmla="*/ 431423 h 1487848"/>
                <a:gd name="connsiteX34" fmla="*/ 2916237 w 3364186"/>
                <a:gd name="connsiteY34" fmla="*/ 237273 h 1487848"/>
                <a:gd name="connsiteX35" fmla="*/ 2916237 w 3364186"/>
                <a:gd name="connsiteY35" fmla="*/ 204978 h 148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64186" h="1487848">
                  <a:moveTo>
                    <a:pt x="2916237" y="204978"/>
                  </a:moveTo>
                  <a:lnTo>
                    <a:pt x="2915477" y="204978"/>
                  </a:lnTo>
                  <a:cubicBezTo>
                    <a:pt x="2915477" y="204788"/>
                    <a:pt x="2915667" y="204598"/>
                    <a:pt x="2915667" y="204408"/>
                  </a:cubicBezTo>
                  <a:cubicBezTo>
                    <a:pt x="2915667" y="179522"/>
                    <a:pt x="2832840" y="158435"/>
                    <a:pt x="2719617" y="151786"/>
                  </a:cubicBezTo>
                  <a:lnTo>
                    <a:pt x="2563652" y="84157"/>
                  </a:lnTo>
                  <a:lnTo>
                    <a:pt x="2552823" y="84917"/>
                  </a:lnTo>
                  <a:lnTo>
                    <a:pt x="2552823" y="55471"/>
                  </a:lnTo>
                  <a:lnTo>
                    <a:pt x="2552063" y="55471"/>
                  </a:lnTo>
                  <a:cubicBezTo>
                    <a:pt x="2552063" y="55281"/>
                    <a:pt x="2552253" y="55091"/>
                    <a:pt x="2552253" y="54711"/>
                  </a:cubicBezTo>
                  <a:cubicBezTo>
                    <a:pt x="2552253" y="24506"/>
                    <a:pt x="2430293" y="0"/>
                    <a:pt x="2280026" y="0"/>
                  </a:cubicBezTo>
                  <a:cubicBezTo>
                    <a:pt x="2129759" y="0"/>
                    <a:pt x="2007798" y="24506"/>
                    <a:pt x="2007798" y="54711"/>
                  </a:cubicBezTo>
                  <a:cubicBezTo>
                    <a:pt x="2007798" y="56611"/>
                    <a:pt x="2008368" y="58701"/>
                    <a:pt x="2009318" y="60411"/>
                  </a:cubicBezTo>
                  <a:lnTo>
                    <a:pt x="2009318" y="126140"/>
                  </a:lnTo>
                  <a:lnTo>
                    <a:pt x="1776604" y="143808"/>
                  </a:lnTo>
                  <a:lnTo>
                    <a:pt x="1776604" y="121961"/>
                  </a:lnTo>
                  <a:lnTo>
                    <a:pt x="1775844" y="121961"/>
                  </a:lnTo>
                  <a:cubicBezTo>
                    <a:pt x="1775844" y="121771"/>
                    <a:pt x="1776034" y="121581"/>
                    <a:pt x="1776034" y="121391"/>
                  </a:cubicBezTo>
                  <a:cubicBezTo>
                    <a:pt x="1776034" y="91186"/>
                    <a:pt x="1654073" y="66680"/>
                    <a:pt x="1503806" y="66680"/>
                  </a:cubicBezTo>
                  <a:cubicBezTo>
                    <a:pt x="1353540" y="66680"/>
                    <a:pt x="1231579" y="91186"/>
                    <a:pt x="1231579" y="121391"/>
                  </a:cubicBezTo>
                  <a:cubicBezTo>
                    <a:pt x="1231579" y="123291"/>
                    <a:pt x="1232149" y="125381"/>
                    <a:pt x="1233098" y="127280"/>
                  </a:cubicBezTo>
                  <a:lnTo>
                    <a:pt x="1233098" y="185601"/>
                  </a:lnTo>
                  <a:lnTo>
                    <a:pt x="1007223" y="202698"/>
                  </a:lnTo>
                  <a:lnTo>
                    <a:pt x="1007223" y="197379"/>
                  </a:lnTo>
                  <a:lnTo>
                    <a:pt x="1006464" y="197379"/>
                  </a:lnTo>
                  <a:cubicBezTo>
                    <a:pt x="1006464" y="197189"/>
                    <a:pt x="1006653" y="196999"/>
                    <a:pt x="1006653" y="196809"/>
                  </a:cubicBezTo>
                  <a:cubicBezTo>
                    <a:pt x="1006653" y="166604"/>
                    <a:pt x="884692" y="142098"/>
                    <a:pt x="734426" y="142098"/>
                  </a:cubicBezTo>
                  <a:cubicBezTo>
                    <a:pt x="583969" y="142098"/>
                    <a:pt x="462198" y="166604"/>
                    <a:pt x="462198" y="196809"/>
                  </a:cubicBezTo>
                  <a:cubicBezTo>
                    <a:pt x="462198" y="198709"/>
                    <a:pt x="462768" y="200799"/>
                    <a:pt x="463718" y="202698"/>
                  </a:cubicBezTo>
                  <a:lnTo>
                    <a:pt x="463718" y="244302"/>
                  </a:lnTo>
                  <a:lnTo>
                    <a:pt x="3229" y="279257"/>
                  </a:lnTo>
                  <a:lnTo>
                    <a:pt x="0" y="1140963"/>
                  </a:lnTo>
                  <a:lnTo>
                    <a:pt x="800536" y="1487849"/>
                  </a:lnTo>
                  <a:lnTo>
                    <a:pt x="3360958" y="1293129"/>
                  </a:lnTo>
                  <a:lnTo>
                    <a:pt x="3364187" y="431423"/>
                  </a:lnTo>
                  <a:lnTo>
                    <a:pt x="2916237" y="237273"/>
                  </a:lnTo>
                  <a:lnTo>
                    <a:pt x="2916237" y="204978"/>
                  </a:lnTo>
                  <a:close/>
                </a:path>
              </a:pathLst>
            </a:custGeom>
            <a:solidFill>
              <a:srgbClr val="568B25"/>
            </a:solidFill>
            <a:ln w="189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84005E15-27D0-CBFC-776E-67BDBCC4ADCC}"/>
                </a:ext>
              </a:extLst>
            </p:cNvPr>
            <p:cNvGrpSpPr/>
            <p:nvPr/>
          </p:nvGrpSpPr>
          <p:grpSpPr>
            <a:xfrm>
              <a:off x="5097192" y="2679559"/>
              <a:ext cx="3364186" cy="1487469"/>
              <a:chOff x="5097192" y="2679559"/>
              <a:chExt cx="3364186" cy="1487468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22FD3E76-1D48-7255-EC11-08113572C126}"/>
                  </a:ext>
                </a:extLst>
              </p:cNvPr>
              <p:cNvSpPr/>
              <p:nvPr/>
            </p:nvSpPr>
            <p:spPr>
              <a:xfrm>
                <a:off x="5897727" y="3110602"/>
                <a:ext cx="2563651" cy="1056425"/>
              </a:xfrm>
              <a:custGeom>
                <a:avLst/>
                <a:gdLst>
                  <a:gd name="connsiteX0" fmla="*/ 2563651 w 2563651"/>
                  <a:gd name="connsiteY0" fmla="*/ 0 h 1056425"/>
                  <a:gd name="connsiteX1" fmla="*/ 2560422 w 2563651"/>
                  <a:gd name="connsiteY1" fmla="*/ 861706 h 1056425"/>
                  <a:gd name="connsiteX2" fmla="*/ 0 w 2563651"/>
                  <a:gd name="connsiteY2" fmla="*/ 1056426 h 1056425"/>
                  <a:gd name="connsiteX3" fmla="*/ 3229 w 2563651"/>
                  <a:gd name="connsiteY3" fmla="*/ 194720 h 105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651" h="1056425">
                    <a:moveTo>
                      <a:pt x="2563651" y="0"/>
                    </a:moveTo>
                    <a:lnTo>
                      <a:pt x="2560422" y="861706"/>
                    </a:lnTo>
                    <a:lnTo>
                      <a:pt x="0" y="1056426"/>
                    </a:lnTo>
                    <a:lnTo>
                      <a:pt x="3229" y="194720"/>
                    </a:lnTo>
                    <a:close/>
                  </a:path>
                </a:pathLst>
              </a:custGeom>
              <a:solidFill>
                <a:srgbClr val="62A02B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34F1D44-20E1-7FF3-0E7E-135E4B51F1E1}"/>
                  </a:ext>
                </a:extLst>
              </p:cNvPr>
              <p:cNvSpPr/>
              <p:nvPr/>
            </p:nvSpPr>
            <p:spPr>
              <a:xfrm>
                <a:off x="5097192" y="2958435"/>
                <a:ext cx="803765" cy="1208592"/>
              </a:xfrm>
              <a:custGeom>
                <a:avLst/>
                <a:gdLst>
                  <a:gd name="connsiteX0" fmla="*/ 803765 w 803765"/>
                  <a:gd name="connsiteY0" fmla="*/ 346886 h 1208592"/>
                  <a:gd name="connsiteX1" fmla="*/ 800536 w 803765"/>
                  <a:gd name="connsiteY1" fmla="*/ 1208592 h 1208592"/>
                  <a:gd name="connsiteX2" fmla="*/ 0 w 803765"/>
                  <a:gd name="connsiteY2" fmla="*/ 861706 h 1208592"/>
                  <a:gd name="connsiteX3" fmla="*/ 3229 w 803765"/>
                  <a:gd name="connsiteY3" fmla="*/ 0 h 120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3765" h="1208592">
                    <a:moveTo>
                      <a:pt x="803765" y="346886"/>
                    </a:moveTo>
                    <a:lnTo>
                      <a:pt x="800536" y="1208592"/>
                    </a:lnTo>
                    <a:lnTo>
                      <a:pt x="0" y="861706"/>
                    </a:lnTo>
                    <a:lnTo>
                      <a:pt x="3229" y="0"/>
                    </a:lnTo>
                    <a:close/>
                  </a:path>
                </a:pathLst>
              </a:custGeom>
              <a:solidFill>
                <a:srgbClr val="518D23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EC33E00-F557-F6E9-51C2-407F62A08DCD}"/>
                  </a:ext>
                </a:extLst>
              </p:cNvPr>
              <p:cNvSpPr/>
              <p:nvPr/>
            </p:nvSpPr>
            <p:spPr>
              <a:xfrm>
                <a:off x="5100421" y="2763715"/>
                <a:ext cx="3360957" cy="541605"/>
              </a:xfrm>
              <a:custGeom>
                <a:avLst/>
                <a:gdLst>
                  <a:gd name="connsiteX0" fmla="*/ 2560422 w 3360957"/>
                  <a:gd name="connsiteY0" fmla="*/ 0 h 541605"/>
                  <a:gd name="connsiteX1" fmla="*/ 3360958 w 3360957"/>
                  <a:gd name="connsiteY1" fmla="*/ 346886 h 541605"/>
                  <a:gd name="connsiteX2" fmla="*/ 800536 w 3360957"/>
                  <a:gd name="connsiteY2" fmla="*/ 541606 h 541605"/>
                  <a:gd name="connsiteX3" fmla="*/ 0 w 3360957"/>
                  <a:gd name="connsiteY3" fmla="*/ 194720 h 54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0957" h="541605">
                    <a:moveTo>
                      <a:pt x="2560422" y="0"/>
                    </a:moveTo>
                    <a:lnTo>
                      <a:pt x="3360958" y="346886"/>
                    </a:lnTo>
                    <a:lnTo>
                      <a:pt x="800536" y="541606"/>
                    </a:lnTo>
                    <a:lnTo>
                      <a:pt x="0" y="194720"/>
                    </a:lnTo>
                    <a:close/>
                  </a:path>
                </a:pathLst>
              </a:custGeom>
              <a:solidFill>
                <a:srgbClr val="62A02B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53FFC422-5A11-D44B-446A-6D7D7FACF95A}"/>
                  </a:ext>
                </a:extLst>
              </p:cNvPr>
              <p:cNvGrpSpPr/>
              <p:nvPr/>
            </p:nvGrpSpPr>
            <p:grpSpPr>
              <a:xfrm>
                <a:off x="5559390" y="2679559"/>
                <a:ext cx="2454228" cy="540655"/>
                <a:chOff x="5559390" y="2679559"/>
                <a:chExt cx="2454228" cy="540655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B351F12E-B7B8-7CF5-225C-062BB8FAF4CD}"/>
                    </a:ext>
                  </a:extLst>
                </p:cNvPr>
                <p:cNvSpPr/>
                <p:nvPr/>
              </p:nvSpPr>
              <p:spPr>
                <a:xfrm>
                  <a:off x="5560720" y="2876748"/>
                  <a:ext cx="543885" cy="193959"/>
                </a:xfrm>
                <a:custGeom>
                  <a:avLst/>
                  <a:gdLst>
                    <a:gd name="connsiteX0" fmla="*/ 543695 w 543885"/>
                    <a:gd name="connsiteY0" fmla="*/ 0 h 193959"/>
                    <a:gd name="connsiteX1" fmla="*/ 190 w 543885"/>
                    <a:gd name="connsiteY1" fmla="*/ 0 h 193959"/>
                    <a:gd name="connsiteX2" fmla="*/ 190 w 543885"/>
                    <a:gd name="connsiteY2" fmla="*/ 138299 h 193959"/>
                    <a:gd name="connsiteX3" fmla="*/ 0 w 543885"/>
                    <a:gd name="connsiteY3" fmla="*/ 139248 h 193959"/>
                    <a:gd name="connsiteX4" fmla="*/ 190 w 543885"/>
                    <a:gd name="connsiteY4" fmla="*/ 140198 h 193959"/>
                    <a:gd name="connsiteX5" fmla="*/ 190 w 543885"/>
                    <a:gd name="connsiteY5" fmla="*/ 140768 h 193959"/>
                    <a:gd name="connsiteX6" fmla="*/ 380 w 543885"/>
                    <a:gd name="connsiteY6" fmla="*/ 140768 h 193959"/>
                    <a:gd name="connsiteX7" fmla="*/ 271848 w 543885"/>
                    <a:gd name="connsiteY7" fmla="*/ 193960 h 193959"/>
                    <a:gd name="connsiteX8" fmla="*/ 543316 w 543885"/>
                    <a:gd name="connsiteY8" fmla="*/ 140768 h 193959"/>
                    <a:gd name="connsiteX9" fmla="*/ 543886 w 543885"/>
                    <a:gd name="connsiteY9" fmla="*/ 140768 h 193959"/>
                    <a:gd name="connsiteX10" fmla="*/ 543886 w 543885"/>
                    <a:gd name="connsiteY10" fmla="*/ 0 h 19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43885" h="193959">
                      <a:moveTo>
                        <a:pt x="543695" y="0"/>
                      </a:moveTo>
                      <a:lnTo>
                        <a:pt x="190" y="0"/>
                      </a:lnTo>
                      <a:lnTo>
                        <a:pt x="190" y="138299"/>
                      </a:lnTo>
                      <a:cubicBezTo>
                        <a:pt x="190" y="138678"/>
                        <a:pt x="0" y="138868"/>
                        <a:pt x="0" y="139248"/>
                      </a:cubicBezTo>
                      <a:cubicBezTo>
                        <a:pt x="0" y="139628"/>
                        <a:pt x="190" y="139818"/>
                        <a:pt x="190" y="140198"/>
                      </a:cubicBezTo>
                      <a:lnTo>
                        <a:pt x="190" y="140768"/>
                      </a:lnTo>
                      <a:lnTo>
                        <a:pt x="380" y="140768"/>
                      </a:lnTo>
                      <a:cubicBezTo>
                        <a:pt x="4559" y="170214"/>
                        <a:pt x="124431" y="193960"/>
                        <a:pt x="271848" y="193960"/>
                      </a:cubicBezTo>
                      <a:cubicBezTo>
                        <a:pt x="419265" y="193960"/>
                        <a:pt x="538946" y="170404"/>
                        <a:pt x="543316" y="140768"/>
                      </a:cubicBezTo>
                      <a:lnTo>
                        <a:pt x="543886" y="140768"/>
                      </a:lnTo>
                      <a:lnTo>
                        <a:pt x="543886" y="0"/>
                      </a:lnTo>
                      <a:close/>
                    </a:path>
                  </a:pathLst>
                </a:custGeom>
                <a:solidFill>
                  <a:srgbClr val="518D23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FE06C1C8-DA0B-993F-13C5-F9DCDBDCD5E1}"/>
                    </a:ext>
                  </a:extLst>
                </p:cNvPr>
                <p:cNvSpPr/>
                <p:nvPr/>
              </p:nvSpPr>
              <p:spPr>
                <a:xfrm>
                  <a:off x="5559390" y="2821465"/>
                  <a:ext cx="544455" cy="109424"/>
                </a:xfrm>
                <a:custGeom>
                  <a:avLst/>
                  <a:gdLst>
                    <a:gd name="connsiteX0" fmla="*/ 544455 w 544455"/>
                    <a:gd name="connsiteY0" fmla="*/ 54713 h 109424"/>
                    <a:gd name="connsiteX1" fmla="*/ 272227 w 544455"/>
                    <a:gd name="connsiteY1" fmla="*/ 109424 h 109424"/>
                    <a:gd name="connsiteX2" fmla="*/ 0 w 544455"/>
                    <a:gd name="connsiteY2" fmla="*/ 54713 h 109424"/>
                    <a:gd name="connsiteX3" fmla="*/ 272227 w 544455"/>
                    <a:gd name="connsiteY3" fmla="*/ 1 h 109424"/>
                    <a:gd name="connsiteX4" fmla="*/ 544455 w 544455"/>
                    <a:gd name="connsiteY4" fmla="*/ 54713 h 10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4455" h="109424">
                      <a:moveTo>
                        <a:pt x="544455" y="54713"/>
                      </a:moveTo>
                      <a:cubicBezTo>
                        <a:pt x="544455" y="84918"/>
                        <a:pt x="422494" y="109424"/>
                        <a:pt x="272227" y="109424"/>
                      </a:cubicBezTo>
                      <a:cubicBezTo>
                        <a:pt x="121771" y="109424"/>
                        <a:pt x="0" y="84918"/>
                        <a:pt x="0" y="54713"/>
                      </a:cubicBezTo>
                      <a:cubicBezTo>
                        <a:pt x="0" y="24507"/>
                        <a:pt x="121961" y="1"/>
                        <a:pt x="272227" y="1"/>
                      </a:cubicBezTo>
                      <a:cubicBezTo>
                        <a:pt x="422494" y="-189"/>
                        <a:pt x="544455" y="24317"/>
                        <a:pt x="544455" y="54713"/>
                      </a:cubicBezTo>
                      <a:close/>
                    </a:path>
                  </a:pathLst>
                </a:custGeom>
                <a:solidFill>
                  <a:srgbClr val="62A02B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8BEB6BF6-D7A1-49F6-8553-A3AD00E04FE6}"/>
                    </a:ext>
                  </a:extLst>
                </p:cNvPr>
                <p:cNvSpPr/>
                <p:nvPr/>
              </p:nvSpPr>
              <p:spPr>
                <a:xfrm>
                  <a:off x="5923943" y="3026255"/>
                  <a:ext cx="543885" cy="193959"/>
                </a:xfrm>
                <a:custGeom>
                  <a:avLst/>
                  <a:gdLst>
                    <a:gd name="connsiteX0" fmla="*/ 543696 w 543885"/>
                    <a:gd name="connsiteY0" fmla="*/ 0 h 193959"/>
                    <a:gd name="connsiteX1" fmla="*/ 190 w 543885"/>
                    <a:gd name="connsiteY1" fmla="*/ 0 h 193959"/>
                    <a:gd name="connsiteX2" fmla="*/ 190 w 543885"/>
                    <a:gd name="connsiteY2" fmla="*/ 138299 h 193959"/>
                    <a:gd name="connsiteX3" fmla="*/ 0 w 543885"/>
                    <a:gd name="connsiteY3" fmla="*/ 139248 h 193959"/>
                    <a:gd name="connsiteX4" fmla="*/ 190 w 543885"/>
                    <a:gd name="connsiteY4" fmla="*/ 140198 h 193959"/>
                    <a:gd name="connsiteX5" fmla="*/ 190 w 543885"/>
                    <a:gd name="connsiteY5" fmla="*/ 140768 h 193959"/>
                    <a:gd name="connsiteX6" fmla="*/ 380 w 543885"/>
                    <a:gd name="connsiteY6" fmla="*/ 140768 h 193959"/>
                    <a:gd name="connsiteX7" fmla="*/ 271848 w 543885"/>
                    <a:gd name="connsiteY7" fmla="*/ 193960 h 193959"/>
                    <a:gd name="connsiteX8" fmla="*/ 543316 w 543885"/>
                    <a:gd name="connsiteY8" fmla="*/ 140768 h 193959"/>
                    <a:gd name="connsiteX9" fmla="*/ 543886 w 543885"/>
                    <a:gd name="connsiteY9" fmla="*/ 140768 h 193959"/>
                    <a:gd name="connsiteX10" fmla="*/ 543886 w 543885"/>
                    <a:gd name="connsiteY10" fmla="*/ 0 h 19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43885" h="193959">
                      <a:moveTo>
                        <a:pt x="543696" y="0"/>
                      </a:moveTo>
                      <a:lnTo>
                        <a:pt x="190" y="0"/>
                      </a:lnTo>
                      <a:lnTo>
                        <a:pt x="190" y="138299"/>
                      </a:lnTo>
                      <a:cubicBezTo>
                        <a:pt x="190" y="138678"/>
                        <a:pt x="0" y="138868"/>
                        <a:pt x="0" y="139248"/>
                      </a:cubicBezTo>
                      <a:cubicBezTo>
                        <a:pt x="0" y="139628"/>
                        <a:pt x="190" y="139818"/>
                        <a:pt x="190" y="140198"/>
                      </a:cubicBezTo>
                      <a:lnTo>
                        <a:pt x="190" y="140768"/>
                      </a:lnTo>
                      <a:lnTo>
                        <a:pt x="380" y="140768"/>
                      </a:lnTo>
                      <a:cubicBezTo>
                        <a:pt x="4559" y="170214"/>
                        <a:pt x="124241" y="193960"/>
                        <a:pt x="271848" y="193960"/>
                      </a:cubicBezTo>
                      <a:cubicBezTo>
                        <a:pt x="419455" y="193960"/>
                        <a:pt x="539136" y="170214"/>
                        <a:pt x="543316" y="140768"/>
                      </a:cubicBezTo>
                      <a:lnTo>
                        <a:pt x="543886" y="140768"/>
                      </a:lnTo>
                      <a:lnTo>
                        <a:pt x="543886" y="0"/>
                      </a:lnTo>
                      <a:close/>
                    </a:path>
                  </a:pathLst>
                </a:custGeom>
                <a:solidFill>
                  <a:srgbClr val="518D23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71129B6F-1F21-CB19-84E8-BDABFB6D81F8}"/>
                    </a:ext>
                  </a:extLst>
                </p:cNvPr>
                <p:cNvSpPr/>
                <p:nvPr/>
              </p:nvSpPr>
              <p:spPr>
                <a:xfrm>
                  <a:off x="5922613" y="2970973"/>
                  <a:ext cx="544455" cy="109422"/>
                </a:xfrm>
                <a:custGeom>
                  <a:avLst/>
                  <a:gdLst>
                    <a:gd name="connsiteX0" fmla="*/ 544455 w 544455"/>
                    <a:gd name="connsiteY0" fmla="*/ 54711 h 109422"/>
                    <a:gd name="connsiteX1" fmla="*/ 272228 w 544455"/>
                    <a:gd name="connsiteY1" fmla="*/ 109423 h 109422"/>
                    <a:gd name="connsiteX2" fmla="*/ 0 w 544455"/>
                    <a:gd name="connsiteY2" fmla="*/ 54711 h 109422"/>
                    <a:gd name="connsiteX3" fmla="*/ 272228 w 544455"/>
                    <a:gd name="connsiteY3" fmla="*/ 0 h 109422"/>
                    <a:gd name="connsiteX4" fmla="*/ 544455 w 544455"/>
                    <a:gd name="connsiteY4" fmla="*/ 54711 h 109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4455" h="109422">
                      <a:moveTo>
                        <a:pt x="544455" y="54711"/>
                      </a:moveTo>
                      <a:cubicBezTo>
                        <a:pt x="544455" y="84917"/>
                        <a:pt x="422494" y="109423"/>
                        <a:pt x="272228" y="109423"/>
                      </a:cubicBezTo>
                      <a:cubicBezTo>
                        <a:pt x="121961" y="109423"/>
                        <a:pt x="0" y="84917"/>
                        <a:pt x="0" y="54711"/>
                      </a:cubicBezTo>
                      <a:cubicBezTo>
                        <a:pt x="0" y="24506"/>
                        <a:pt x="121961" y="0"/>
                        <a:pt x="272228" y="0"/>
                      </a:cubicBezTo>
                      <a:cubicBezTo>
                        <a:pt x="422494" y="0"/>
                        <a:pt x="544455" y="24506"/>
                        <a:pt x="544455" y="54711"/>
                      </a:cubicBezTo>
                      <a:close/>
                    </a:path>
                  </a:pathLst>
                </a:custGeom>
                <a:solidFill>
                  <a:srgbClr val="62A02B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69DD8A06-F062-3BDB-3B94-28CEC2F1369A}"/>
                    </a:ext>
                  </a:extLst>
                </p:cNvPr>
                <p:cNvSpPr/>
                <p:nvPr/>
              </p:nvSpPr>
              <p:spPr>
                <a:xfrm>
                  <a:off x="6330100" y="2801520"/>
                  <a:ext cx="543885" cy="194149"/>
                </a:xfrm>
                <a:custGeom>
                  <a:avLst/>
                  <a:gdLst>
                    <a:gd name="connsiteX0" fmla="*/ 543695 w 543885"/>
                    <a:gd name="connsiteY0" fmla="*/ 0 h 194149"/>
                    <a:gd name="connsiteX1" fmla="*/ 190 w 543885"/>
                    <a:gd name="connsiteY1" fmla="*/ 0 h 194149"/>
                    <a:gd name="connsiteX2" fmla="*/ 190 w 543885"/>
                    <a:gd name="connsiteY2" fmla="*/ 138299 h 194149"/>
                    <a:gd name="connsiteX3" fmla="*/ 0 w 543885"/>
                    <a:gd name="connsiteY3" fmla="*/ 139248 h 194149"/>
                    <a:gd name="connsiteX4" fmla="*/ 190 w 543885"/>
                    <a:gd name="connsiteY4" fmla="*/ 140198 h 194149"/>
                    <a:gd name="connsiteX5" fmla="*/ 190 w 543885"/>
                    <a:gd name="connsiteY5" fmla="*/ 140958 h 194149"/>
                    <a:gd name="connsiteX6" fmla="*/ 380 w 543885"/>
                    <a:gd name="connsiteY6" fmla="*/ 140958 h 194149"/>
                    <a:gd name="connsiteX7" fmla="*/ 271848 w 543885"/>
                    <a:gd name="connsiteY7" fmla="*/ 194150 h 194149"/>
                    <a:gd name="connsiteX8" fmla="*/ 543316 w 543885"/>
                    <a:gd name="connsiteY8" fmla="*/ 140958 h 194149"/>
                    <a:gd name="connsiteX9" fmla="*/ 543886 w 543885"/>
                    <a:gd name="connsiteY9" fmla="*/ 140958 h 194149"/>
                    <a:gd name="connsiteX10" fmla="*/ 543886 w 543885"/>
                    <a:gd name="connsiteY10" fmla="*/ 0 h 194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43885" h="194149">
                      <a:moveTo>
                        <a:pt x="543695" y="0"/>
                      </a:moveTo>
                      <a:lnTo>
                        <a:pt x="190" y="0"/>
                      </a:lnTo>
                      <a:lnTo>
                        <a:pt x="190" y="138299"/>
                      </a:lnTo>
                      <a:cubicBezTo>
                        <a:pt x="190" y="138678"/>
                        <a:pt x="0" y="138868"/>
                        <a:pt x="0" y="139248"/>
                      </a:cubicBezTo>
                      <a:cubicBezTo>
                        <a:pt x="0" y="139628"/>
                        <a:pt x="190" y="139818"/>
                        <a:pt x="190" y="140198"/>
                      </a:cubicBezTo>
                      <a:lnTo>
                        <a:pt x="190" y="140958"/>
                      </a:lnTo>
                      <a:lnTo>
                        <a:pt x="380" y="140958"/>
                      </a:lnTo>
                      <a:cubicBezTo>
                        <a:pt x="4559" y="170404"/>
                        <a:pt x="124431" y="194150"/>
                        <a:pt x="271848" y="194150"/>
                      </a:cubicBezTo>
                      <a:cubicBezTo>
                        <a:pt x="419265" y="194150"/>
                        <a:pt x="539136" y="170593"/>
                        <a:pt x="543316" y="140958"/>
                      </a:cubicBezTo>
                      <a:lnTo>
                        <a:pt x="543886" y="140958"/>
                      </a:lnTo>
                      <a:lnTo>
                        <a:pt x="543886" y="0"/>
                      </a:lnTo>
                      <a:close/>
                    </a:path>
                  </a:pathLst>
                </a:custGeom>
                <a:solidFill>
                  <a:srgbClr val="518D23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2020906-ECFD-C7F5-0535-D0806468EE4D}"/>
                    </a:ext>
                  </a:extLst>
                </p:cNvPr>
                <p:cNvSpPr/>
                <p:nvPr/>
              </p:nvSpPr>
              <p:spPr>
                <a:xfrm>
                  <a:off x="6328770" y="2746237"/>
                  <a:ext cx="544455" cy="109424"/>
                </a:xfrm>
                <a:custGeom>
                  <a:avLst/>
                  <a:gdLst>
                    <a:gd name="connsiteX0" fmla="*/ 544455 w 544455"/>
                    <a:gd name="connsiteY0" fmla="*/ 54713 h 109424"/>
                    <a:gd name="connsiteX1" fmla="*/ 272227 w 544455"/>
                    <a:gd name="connsiteY1" fmla="*/ 109424 h 109424"/>
                    <a:gd name="connsiteX2" fmla="*/ 0 w 544455"/>
                    <a:gd name="connsiteY2" fmla="*/ 54713 h 109424"/>
                    <a:gd name="connsiteX3" fmla="*/ 272227 w 544455"/>
                    <a:gd name="connsiteY3" fmla="*/ 1 h 109424"/>
                    <a:gd name="connsiteX4" fmla="*/ 544455 w 544455"/>
                    <a:gd name="connsiteY4" fmla="*/ 54713 h 10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4455" h="109424">
                      <a:moveTo>
                        <a:pt x="544455" y="54713"/>
                      </a:moveTo>
                      <a:cubicBezTo>
                        <a:pt x="544455" y="84918"/>
                        <a:pt x="422494" y="109424"/>
                        <a:pt x="272227" y="109424"/>
                      </a:cubicBezTo>
                      <a:cubicBezTo>
                        <a:pt x="121961" y="109424"/>
                        <a:pt x="0" y="84918"/>
                        <a:pt x="0" y="54713"/>
                      </a:cubicBezTo>
                      <a:cubicBezTo>
                        <a:pt x="0" y="24507"/>
                        <a:pt x="121961" y="1"/>
                        <a:pt x="272227" y="1"/>
                      </a:cubicBezTo>
                      <a:cubicBezTo>
                        <a:pt x="422494" y="-189"/>
                        <a:pt x="544455" y="24317"/>
                        <a:pt x="544455" y="54713"/>
                      </a:cubicBezTo>
                      <a:close/>
                    </a:path>
                  </a:pathLst>
                </a:custGeom>
                <a:solidFill>
                  <a:srgbClr val="62A02B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C20043BA-D340-089E-7ECB-F8694921C38F}"/>
                    </a:ext>
                  </a:extLst>
                </p:cNvPr>
                <p:cNvSpPr/>
                <p:nvPr/>
              </p:nvSpPr>
              <p:spPr>
                <a:xfrm>
                  <a:off x="6693324" y="2951026"/>
                  <a:ext cx="543885" cy="193959"/>
                </a:xfrm>
                <a:custGeom>
                  <a:avLst/>
                  <a:gdLst>
                    <a:gd name="connsiteX0" fmla="*/ 543886 w 543885"/>
                    <a:gd name="connsiteY0" fmla="*/ 0 h 193959"/>
                    <a:gd name="connsiteX1" fmla="*/ 190 w 543885"/>
                    <a:gd name="connsiteY1" fmla="*/ 0 h 193959"/>
                    <a:gd name="connsiteX2" fmla="*/ 190 w 543885"/>
                    <a:gd name="connsiteY2" fmla="*/ 138299 h 193959"/>
                    <a:gd name="connsiteX3" fmla="*/ 0 w 543885"/>
                    <a:gd name="connsiteY3" fmla="*/ 139248 h 193959"/>
                    <a:gd name="connsiteX4" fmla="*/ 190 w 543885"/>
                    <a:gd name="connsiteY4" fmla="*/ 140198 h 193959"/>
                    <a:gd name="connsiteX5" fmla="*/ 190 w 543885"/>
                    <a:gd name="connsiteY5" fmla="*/ 140768 h 193959"/>
                    <a:gd name="connsiteX6" fmla="*/ 380 w 543885"/>
                    <a:gd name="connsiteY6" fmla="*/ 140768 h 193959"/>
                    <a:gd name="connsiteX7" fmla="*/ 271848 w 543885"/>
                    <a:gd name="connsiteY7" fmla="*/ 193960 h 193959"/>
                    <a:gd name="connsiteX8" fmla="*/ 543316 w 543885"/>
                    <a:gd name="connsiteY8" fmla="*/ 140768 h 193959"/>
                    <a:gd name="connsiteX9" fmla="*/ 543886 w 543885"/>
                    <a:gd name="connsiteY9" fmla="*/ 140768 h 193959"/>
                    <a:gd name="connsiteX10" fmla="*/ 543886 w 543885"/>
                    <a:gd name="connsiteY10" fmla="*/ 0 h 19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43885" h="193959">
                      <a:moveTo>
                        <a:pt x="543886" y="0"/>
                      </a:moveTo>
                      <a:lnTo>
                        <a:pt x="190" y="0"/>
                      </a:lnTo>
                      <a:lnTo>
                        <a:pt x="190" y="138299"/>
                      </a:lnTo>
                      <a:cubicBezTo>
                        <a:pt x="190" y="138678"/>
                        <a:pt x="0" y="138868"/>
                        <a:pt x="0" y="139248"/>
                      </a:cubicBezTo>
                      <a:cubicBezTo>
                        <a:pt x="0" y="139628"/>
                        <a:pt x="190" y="139818"/>
                        <a:pt x="190" y="140198"/>
                      </a:cubicBezTo>
                      <a:lnTo>
                        <a:pt x="190" y="140768"/>
                      </a:lnTo>
                      <a:lnTo>
                        <a:pt x="380" y="140768"/>
                      </a:lnTo>
                      <a:cubicBezTo>
                        <a:pt x="4559" y="170214"/>
                        <a:pt x="124431" y="193960"/>
                        <a:pt x="271848" y="193960"/>
                      </a:cubicBezTo>
                      <a:cubicBezTo>
                        <a:pt x="419265" y="193960"/>
                        <a:pt x="539136" y="170214"/>
                        <a:pt x="543316" y="140768"/>
                      </a:cubicBezTo>
                      <a:lnTo>
                        <a:pt x="543886" y="140768"/>
                      </a:lnTo>
                      <a:lnTo>
                        <a:pt x="543886" y="0"/>
                      </a:lnTo>
                      <a:close/>
                    </a:path>
                  </a:pathLst>
                </a:custGeom>
                <a:solidFill>
                  <a:srgbClr val="518D23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95518B2-482C-760E-7F08-5086AA568E6A}"/>
                    </a:ext>
                  </a:extLst>
                </p:cNvPr>
                <p:cNvSpPr/>
                <p:nvPr/>
              </p:nvSpPr>
              <p:spPr>
                <a:xfrm>
                  <a:off x="6691994" y="2895745"/>
                  <a:ext cx="544455" cy="109422"/>
                </a:xfrm>
                <a:custGeom>
                  <a:avLst/>
                  <a:gdLst>
                    <a:gd name="connsiteX0" fmla="*/ 544455 w 544455"/>
                    <a:gd name="connsiteY0" fmla="*/ 54711 h 109422"/>
                    <a:gd name="connsiteX1" fmla="*/ 272228 w 544455"/>
                    <a:gd name="connsiteY1" fmla="*/ 109423 h 109422"/>
                    <a:gd name="connsiteX2" fmla="*/ 0 w 544455"/>
                    <a:gd name="connsiteY2" fmla="*/ 54711 h 109422"/>
                    <a:gd name="connsiteX3" fmla="*/ 272228 w 544455"/>
                    <a:gd name="connsiteY3" fmla="*/ 0 h 109422"/>
                    <a:gd name="connsiteX4" fmla="*/ 544455 w 544455"/>
                    <a:gd name="connsiteY4" fmla="*/ 54711 h 109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4455" h="109422">
                      <a:moveTo>
                        <a:pt x="544455" y="54711"/>
                      </a:moveTo>
                      <a:cubicBezTo>
                        <a:pt x="544455" y="84917"/>
                        <a:pt x="422494" y="109423"/>
                        <a:pt x="272228" y="109423"/>
                      </a:cubicBezTo>
                      <a:cubicBezTo>
                        <a:pt x="121771" y="109423"/>
                        <a:pt x="0" y="84917"/>
                        <a:pt x="0" y="54711"/>
                      </a:cubicBezTo>
                      <a:cubicBezTo>
                        <a:pt x="0" y="24506"/>
                        <a:pt x="121961" y="0"/>
                        <a:pt x="272228" y="0"/>
                      </a:cubicBezTo>
                      <a:cubicBezTo>
                        <a:pt x="422684" y="0"/>
                        <a:pt x="544455" y="24506"/>
                        <a:pt x="544455" y="54711"/>
                      </a:cubicBezTo>
                      <a:close/>
                    </a:path>
                  </a:pathLst>
                </a:custGeom>
                <a:solidFill>
                  <a:srgbClr val="62A02B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5F5E67B-BE9D-ECD1-3595-3738C0A4150B}"/>
                    </a:ext>
                  </a:extLst>
                </p:cNvPr>
                <p:cNvSpPr/>
                <p:nvPr/>
              </p:nvSpPr>
              <p:spPr>
                <a:xfrm>
                  <a:off x="7106509" y="2735030"/>
                  <a:ext cx="543885" cy="193959"/>
                </a:xfrm>
                <a:custGeom>
                  <a:avLst/>
                  <a:gdLst>
                    <a:gd name="connsiteX0" fmla="*/ 543696 w 543885"/>
                    <a:gd name="connsiteY0" fmla="*/ 0 h 193959"/>
                    <a:gd name="connsiteX1" fmla="*/ 190 w 543885"/>
                    <a:gd name="connsiteY1" fmla="*/ 0 h 193959"/>
                    <a:gd name="connsiteX2" fmla="*/ 190 w 543885"/>
                    <a:gd name="connsiteY2" fmla="*/ 138299 h 193959"/>
                    <a:gd name="connsiteX3" fmla="*/ 0 w 543885"/>
                    <a:gd name="connsiteY3" fmla="*/ 139248 h 193959"/>
                    <a:gd name="connsiteX4" fmla="*/ 190 w 543885"/>
                    <a:gd name="connsiteY4" fmla="*/ 140198 h 193959"/>
                    <a:gd name="connsiteX5" fmla="*/ 190 w 543885"/>
                    <a:gd name="connsiteY5" fmla="*/ 140768 h 193959"/>
                    <a:gd name="connsiteX6" fmla="*/ 380 w 543885"/>
                    <a:gd name="connsiteY6" fmla="*/ 140768 h 193959"/>
                    <a:gd name="connsiteX7" fmla="*/ 271848 w 543885"/>
                    <a:gd name="connsiteY7" fmla="*/ 193960 h 193959"/>
                    <a:gd name="connsiteX8" fmla="*/ 543316 w 543885"/>
                    <a:gd name="connsiteY8" fmla="*/ 140768 h 193959"/>
                    <a:gd name="connsiteX9" fmla="*/ 543886 w 543885"/>
                    <a:gd name="connsiteY9" fmla="*/ 140768 h 193959"/>
                    <a:gd name="connsiteX10" fmla="*/ 543886 w 543885"/>
                    <a:gd name="connsiteY10" fmla="*/ 0 h 19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43885" h="193959">
                      <a:moveTo>
                        <a:pt x="543696" y="0"/>
                      </a:moveTo>
                      <a:lnTo>
                        <a:pt x="190" y="0"/>
                      </a:lnTo>
                      <a:lnTo>
                        <a:pt x="190" y="138299"/>
                      </a:lnTo>
                      <a:cubicBezTo>
                        <a:pt x="190" y="138678"/>
                        <a:pt x="0" y="138868"/>
                        <a:pt x="0" y="139248"/>
                      </a:cubicBezTo>
                      <a:cubicBezTo>
                        <a:pt x="0" y="139628"/>
                        <a:pt x="190" y="139818"/>
                        <a:pt x="190" y="140198"/>
                      </a:cubicBezTo>
                      <a:lnTo>
                        <a:pt x="190" y="140768"/>
                      </a:lnTo>
                      <a:lnTo>
                        <a:pt x="380" y="140768"/>
                      </a:lnTo>
                      <a:cubicBezTo>
                        <a:pt x="4559" y="170214"/>
                        <a:pt x="124431" y="193960"/>
                        <a:pt x="271848" y="193960"/>
                      </a:cubicBezTo>
                      <a:cubicBezTo>
                        <a:pt x="419265" y="193960"/>
                        <a:pt x="539137" y="170404"/>
                        <a:pt x="543316" y="140768"/>
                      </a:cubicBezTo>
                      <a:lnTo>
                        <a:pt x="543886" y="140768"/>
                      </a:lnTo>
                      <a:lnTo>
                        <a:pt x="543886" y="0"/>
                      </a:lnTo>
                      <a:close/>
                    </a:path>
                  </a:pathLst>
                </a:custGeom>
                <a:solidFill>
                  <a:srgbClr val="518D23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8DFE327-67D7-8DD3-A904-B1FEFE1D5C71}"/>
                    </a:ext>
                  </a:extLst>
                </p:cNvPr>
                <p:cNvSpPr/>
                <p:nvPr/>
              </p:nvSpPr>
              <p:spPr>
                <a:xfrm>
                  <a:off x="7104990" y="2679559"/>
                  <a:ext cx="544455" cy="109422"/>
                </a:xfrm>
                <a:custGeom>
                  <a:avLst/>
                  <a:gdLst>
                    <a:gd name="connsiteX0" fmla="*/ 544455 w 544455"/>
                    <a:gd name="connsiteY0" fmla="*/ 54711 h 109422"/>
                    <a:gd name="connsiteX1" fmla="*/ 272227 w 544455"/>
                    <a:gd name="connsiteY1" fmla="*/ 109423 h 109422"/>
                    <a:gd name="connsiteX2" fmla="*/ 0 w 544455"/>
                    <a:gd name="connsiteY2" fmla="*/ 54711 h 109422"/>
                    <a:gd name="connsiteX3" fmla="*/ 272227 w 544455"/>
                    <a:gd name="connsiteY3" fmla="*/ 0 h 109422"/>
                    <a:gd name="connsiteX4" fmla="*/ 544455 w 544455"/>
                    <a:gd name="connsiteY4" fmla="*/ 54711 h 109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4455" h="109422">
                      <a:moveTo>
                        <a:pt x="544455" y="54711"/>
                      </a:moveTo>
                      <a:cubicBezTo>
                        <a:pt x="544455" y="84917"/>
                        <a:pt x="422494" y="109423"/>
                        <a:pt x="272227" y="109423"/>
                      </a:cubicBezTo>
                      <a:cubicBezTo>
                        <a:pt x="121961" y="109423"/>
                        <a:pt x="0" y="84917"/>
                        <a:pt x="0" y="54711"/>
                      </a:cubicBezTo>
                      <a:cubicBezTo>
                        <a:pt x="0" y="24506"/>
                        <a:pt x="121961" y="0"/>
                        <a:pt x="272227" y="0"/>
                      </a:cubicBezTo>
                      <a:cubicBezTo>
                        <a:pt x="422684" y="0"/>
                        <a:pt x="544455" y="24506"/>
                        <a:pt x="544455" y="54711"/>
                      </a:cubicBezTo>
                      <a:close/>
                    </a:path>
                  </a:pathLst>
                </a:custGeom>
                <a:solidFill>
                  <a:srgbClr val="62A02B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8564F78-EAD9-4966-E2B0-82F25578E170}"/>
                    </a:ext>
                  </a:extLst>
                </p:cNvPr>
                <p:cNvSpPr/>
                <p:nvPr/>
              </p:nvSpPr>
              <p:spPr>
                <a:xfrm>
                  <a:off x="7469733" y="2884537"/>
                  <a:ext cx="543885" cy="194149"/>
                </a:xfrm>
                <a:custGeom>
                  <a:avLst/>
                  <a:gdLst>
                    <a:gd name="connsiteX0" fmla="*/ 543695 w 543885"/>
                    <a:gd name="connsiteY0" fmla="*/ 0 h 194149"/>
                    <a:gd name="connsiteX1" fmla="*/ 190 w 543885"/>
                    <a:gd name="connsiteY1" fmla="*/ 0 h 194149"/>
                    <a:gd name="connsiteX2" fmla="*/ 190 w 543885"/>
                    <a:gd name="connsiteY2" fmla="*/ 138299 h 194149"/>
                    <a:gd name="connsiteX3" fmla="*/ 0 w 543885"/>
                    <a:gd name="connsiteY3" fmla="*/ 139248 h 194149"/>
                    <a:gd name="connsiteX4" fmla="*/ 190 w 543885"/>
                    <a:gd name="connsiteY4" fmla="*/ 140198 h 194149"/>
                    <a:gd name="connsiteX5" fmla="*/ 190 w 543885"/>
                    <a:gd name="connsiteY5" fmla="*/ 140958 h 194149"/>
                    <a:gd name="connsiteX6" fmla="*/ 380 w 543885"/>
                    <a:gd name="connsiteY6" fmla="*/ 140958 h 194149"/>
                    <a:gd name="connsiteX7" fmla="*/ 271848 w 543885"/>
                    <a:gd name="connsiteY7" fmla="*/ 194150 h 194149"/>
                    <a:gd name="connsiteX8" fmla="*/ 543316 w 543885"/>
                    <a:gd name="connsiteY8" fmla="*/ 140958 h 194149"/>
                    <a:gd name="connsiteX9" fmla="*/ 543886 w 543885"/>
                    <a:gd name="connsiteY9" fmla="*/ 140958 h 194149"/>
                    <a:gd name="connsiteX10" fmla="*/ 543886 w 543885"/>
                    <a:gd name="connsiteY10" fmla="*/ 0 h 194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43885" h="194149">
                      <a:moveTo>
                        <a:pt x="543695" y="0"/>
                      </a:moveTo>
                      <a:lnTo>
                        <a:pt x="190" y="0"/>
                      </a:lnTo>
                      <a:lnTo>
                        <a:pt x="190" y="138299"/>
                      </a:lnTo>
                      <a:cubicBezTo>
                        <a:pt x="190" y="138678"/>
                        <a:pt x="0" y="138868"/>
                        <a:pt x="0" y="139248"/>
                      </a:cubicBezTo>
                      <a:cubicBezTo>
                        <a:pt x="0" y="139438"/>
                        <a:pt x="190" y="139818"/>
                        <a:pt x="190" y="140198"/>
                      </a:cubicBezTo>
                      <a:lnTo>
                        <a:pt x="190" y="140958"/>
                      </a:lnTo>
                      <a:lnTo>
                        <a:pt x="380" y="140958"/>
                      </a:lnTo>
                      <a:cubicBezTo>
                        <a:pt x="4559" y="170404"/>
                        <a:pt x="124430" y="194150"/>
                        <a:pt x="271848" y="194150"/>
                      </a:cubicBezTo>
                      <a:cubicBezTo>
                        <a:pt x="419265" y="194150"/>
                        <a:pt x="539136" y="170593"/>
                        <a:pt x="543316" y="140958"/>
                      </a:cubicBezTo>
                      <a:lnTo>
                        <a:pt x="543886" y="140958"/>
                      </a:lnTo>
                      <a:lnTo>
                        <a:pt x="543886" y="0"/>
                      </a:lnTo>
                      <a:close/>
                    </a:path>
                  </a:pathLst>
                </a:custGeom>
                <a:solidFill>
                  <a:srgbClr val="518D23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D8C78A2-4977-8E91-8061-15C05906A095}"/>
                    </a:ext>
                  </a:extLst>
                </p:cNvPr>
                <p:cNvSpPr/>
                <p:nvPr/>
              </p:nvSpPr>
              <p:spPr>
                <a:xfrm>
                  <a:off x="7468403" y="2829254"/>
                  <a:ext cx="544455" cy="109424"/>
                </a:xfrm>
                <a:custGeom>
                  <a:avLst/>
                  <a:gdLst>
                    <a:gd name="connsiteX0" fmla="*/ 544455 w 544455"/>
                    <a:gd name="connsiteY0" fmla="*/ 54713 h 109424"/>
                    <a:gd name="connsiteX1" fmla="*/ 272228 w 544455"/>
                    <a:gd name="connsiteY1" fmla="*/ 109424 h 109424"/>
                    <a:gd name="connsiteX2" fmla="*/ 0 w 544455"/>
                    <a:gd name="connsiteY2" fmla="*/ 54713 h 109424"/>
                    <a:gd name="connsiteX3" fmla="*/ 272228 w 544455"/>
                    <a:gd name="connsiteY3" fmla="*/ 1 h 109424"/>
                    <a:gd name="connsiteX4" fmla="*/ 544455 w 544455"/>
                    <a:gd name="connsiteY4" fmla="*/ 54713 h 10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4455" h="109424">
                      <a:moveTo>
                        <a:pt x="544455" y="54713"/>
                      </a:moveTo>
                      <a:cubicBezTo>
                        <a:pt x="544455" y="84918"/>
                        <a:pt x="422494" y="109424"/>
                        <a:pt x="272228" y="109424"/>
                      </a:cubicBezTo>
                      <a:cubicBezTo>
                        <a:pt x="121961" y="109424"/>
                        <a:pt x="0" y="84918"/>
                        <a:pt x="0" y="54713"/>
                      </a:cubicBezTo>
                      <a:cubicBezTo>
                        <a:pt x="0" y="24507"/>
                        <a:pt x="121961" y="1"/>
                        <a:pt x="272228" y="1"/>
                      </a:cubicBezTo>
                      <a:cubicBezTo>
                        <a:pt x="422494" y="-189"/>
                        <a:pt x="544455" y="24317"/>
                        <a:pt x="544455" y="54713"/>
                      </a:cubicBezTo>
                      <a:close/>
                    </a:path>
                  </a:pathLst>
                </a:custGeom>
                <a:solidFill>
                  <a:srgbClr val="62A02B"/>
                </a:solidFill>
                <a:ln w="1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F1384CA3-ADFC-6C0D-9C89-C2FBA4E3360F}"/>
              </a:ext>
            </a:extLst>
          </p:cNvPr>
          <p:cNvGrpSpPr/>
          <p:nvPr/>
        </p:nvGrpSpPr>
        <p:grpSpPr>
          <a:xfrm>
            <a:off x="3589011" y="3247354"/>
            <a:ext cx="2083942" cy="921528"/>
            <a:chOff x="1222839" y="2826947"/>
            <a:chExt cx="3364187" cy="14876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CFA3B3-673A-B9C7-7FA5-73457CA0A7F1}"/>
                </a:ext>
              </a:extLst>
            </p:cNvPr>
            <p:cNvSpPr/>
            <p:nvPr/>
          </p:nvSpPr>
          <p:spPr>
            <a:xfrm>
              <a:off x="1222839" y="2826947"/>
              <a:ext cx="3364187" cy="1487658"/>
            </a:xfrm>
            <a:custGeom>
              <a:avLst/>
              <a:gdLst>
                <a:gd name="connsiteX0" fmla="*/ 3360958 w 3364187"/>
                <a:gd name="connsiteY0" fmla="*/ 1293129 h 1487658"/>
                <a:gd name="connsiteX1" fmla="*/ 3364187 w 3364187"/>
                <a:gd name="connsiteY1" fmla="*/ 431423 h 1487658"/>
                <a:gd name="connsiteX2" fmla="*/ 2916237 w 3364187"/>
                <a:gd name="connsiteY2" fmla="*/ 237273 h 1487658"/>
                <a:gd name="connsiteX3" fmla="*/ 2916237 w 3364187"/>
                <a:gd name="connsiteY3" fmla="*/ 205168 h 1487658"/>
                <a:gd name="connsiteX4" fmla="*/ 2915477 w 3364187"/>
                <a:gd name="connsiteY4" fmla="*/ 205168 h 1487658"/>
                <a:gd name="connsiteX5" fmla="*/ 2915667 w 3364187"/>
                <a:gd name="connsiteY5" fmla="*/ 204408 h 1487658"/>
                <a:gd name="connsiteX6" fmla="*/ 2719618 w 3364187"/>
                <a:gd name="connsiteY6" fmla="*/ 151976 h 1487658"/>
                <a:gd name="connsiteX7" fmla="*/ 2563652 w 3364187"/>
                <a:gd name="connsiteY7" fmla="*/ 84347 h 1487658"/>
                <a:gd name="connsiteX8" fmla="*/ 2552824 w 3364187"/>
                <a:gd name="connsiteY8" fmla="*/ 85107 h 1487658"/>
                <a:gd name="connsiteX9" fmla="*/ 2552824 w 3364187"/>
                <a:gd name="connsiteY9" fmla="*/ 55471 h 1487658"/>
                <a:gd name="connsiteX10" fmla="*/ 2552063 w 3364187"/>
                <a:gd name="connsiteY10" fmla="*/ 55471 h 1487658"/>
                <a:gd name="connsiteX11" fmla="*/ 2552254 w 3364187"/>
                <a:gd name="connsiteY11" fmla="*/ 54711 h 1487658"/>
                <a:gd name="connsiteX12" fmla="*/ 2280026 w 3364187"/>
                <a:gd name="connsiteY12" fmla="*/ 0 h 1487658"/>
                <a:gd name="connsiteX13" fmla="*/ 2007798 w 3364187"/>
                <a:gd name="connsiteY13" fmla="*/ 54711 h 1487658"/>
                <a:gd name="connsiteX14" fmla="*/ 2009318 w 3364187"/>
                <a:gd name="connsiteY14" fmla="*/ 60411 h 1487658"/>
                <a:gd name="connsiteX15" fmla="*/ 2009318 w 3364187"/>
                <a:gd name="connsiteY15" fmla="*/ 126330 h 1487658"/>
                <a:gd name="connsiteX16" fmla="*/ 1776604 w 3364187"/>
                <a:gd name="connsiteY16" fmla="*/ 143998 h 1487658"/>
                <a:gd name="connsiteX17" fmla="*/ 1776604 w 3364187"/>
                <a:gd name="connsiteY17" fmla="*/ 121961 h 1487658"/>
                <a:gd name="connsiteX18" fmla="*/ 1775844 w 3364187"/>
                <a:gd name="connsiteY18" fmla="*/ 121961 h 1487658"/>
                <a:gd name="connsiteX19" fmla="*/ 1776034 w 3364187"/>
                <a:gd name="connsiteY19" fmla="*/ 121391 h 1487658"/>
                <a:gd name="connsiteX20" fmla="*/ 1503806 w 3364187"/>
                <a:gd name="connsiteY20" fmla="*/ 66680 h 1487658"/>
                <a:gd name="connsiteX21" fmla="*/ 1231579 w 3364187"/>
                <a:gd name="connsiteY21" fmla="*/ 121391 h 1487658"/>
                <a:gd name="connsiteX22" fmla="*/ 1233099 w 3364187"/>
                <a:gd name="connsiteY22" fmla="*/ 127280 h 1487658"/>
                <a:gd name="connsiteX23" fmla="*/ 1233099 w 3364187"/>
                <a:gd name="connsiteY23" fmla="*/ 185791 h 1487658"/>
                <a:gd name="connsiteX24" fmla="*/ 1007224 w 3364187"/>
                <a:gd name="connsiteY24" fmla="*/ 202888 h 1487658"/>
                <a:gd name="connsiteX25" fmla="*/ 1007224 w 3364187"/>
                <a:gd name="connsiteY25" fmla="*/ 197569 h 1487658"/>
                <a:gd name="connsiteX26" fmla="*/ 1006464 w 3364187"/>
                <a:gd name="connsiteY26" fmla="*/ 197569 h 1487658"/>
                <a:gd name="connsiteX27" fmla="*/ 1006654 w 3364187"/>
                <a:gd name="connsiteY27" fmla="*/ 196999 h 1487658"/>
                <a:gd name="connsiteX28" fmla="*/ 734426 w 3364187"/>
                <a:gd name="connsiteY28" fmla="*/ 142288 h 1487658"/>
                <a:gd name="connsiteX29" fmla="*/ 462198 w 3364187"/>
                <a:gd name="connsiteY29" fmla="*/ 196999 h 1487658"/>
                <a:gd name="connsiteX30" fmla="*/ 463718 w 3364187"/>
                <a:gd name="connsiteY30" fmla="*/ 202698 h 1487658"/>
                <a:gd name="connsiteX31" fmla="*/ 463718 w 3364187"/>
                <a:gd name="connsiteY31" fmla="*/ 244302 h 1487658"/>
                <a:gd name="connsiteX32" fmla="*/ 3229 w 3364187"/>
                <a:gd name="connsiteY32" fmla="*/ 279257 h 1487658"/>
                <a:gd name="connsiteX33" fmla="*/ 0 w 3364187"/>
                <a:gd name="connsiteY33" fmla="*/ 1140963 h 1487658"/>
                <a:gd name="connsiteX34" fmla="*/ 800536 w 3364187"/>
                <a:gd name="connsiteY34" fmla="*/ 1487659 h 1487658"/>
                <a:gd name="connsiteX35" fmla="*/ 3360958 w 3364187"/>
                <a:gd name="connsiteY35" fmla="*/ 1293129 h 148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64187" h="1487658">
                  <a:moveTo>
                    <a:pt x="3360958" y="1293129"/>
                  </a:moveTo>
                  <a:lnTo>
                    <a:pt x="3364187" y="431423"/>
                  </a:lnTo>
                  <a:lnTo>
                    <a:pt x="2916237" y="237273"/>
                  </a:lnTo>
                  <a:lnTo>
                    <a:pt x="2916237" y="205168"/>
                  </a:lnTo>
                  <a:lnTo>
                    <a:pt x="2915477" y="205168"/>
                  </a:lnTo>
                  <a:cubicBezTo>
                    <a:pt x="2915477" y="204978"/>
                    <a:pt x="2915667" y="204788"/>
                    <a:pt x="2915667" y="204408"/>
                  </a:cubicBezTo>
                  <a:cubicBezTo>
                    <a:pt x="2915667" y="179522"/>
                    <a:pt x="2832840" y="158625"/>
                    <a:pt x="2719618" y="151976"/>
                  </a:cubicBezTo>
                  <a:lnTo>
                    <a:pt x="2563652" y="84347"/>
                  </a:lnTo>
                  <a:lnTo>
                    <a:pt x="2552824" y="85107"/>
                  </a:lnTo>
                  <a:lnTo>
                    <a:pt x="2552824" y="55471"/>
                  </a:lnTo>
                  <a:lnTo>
                    <a:pt x="2552063" y="55471"/>
                  </a:lnTo>
                  <a:cubicBezTo>
                    <a:pt x="2552063" y="55281"/>
                    <a:pt x="2552254" y="55091"/>
                    <a:pt x="2552254" y="54711"/>
                  </a:cubicBezTo>
                  <a:cubicBezTo>
                    <a:pt x="2552254" y="24506"/>
                    <a:pt x="2430292" y="0"/>
                    <a:pt x="2280026" y="0"/>
                  </a:cubicBezTo>
                  <a:cubicBezTo>
                    <a:pt x="2129569" y="0"/>
                    <a:pt x="2007798" y="24506"/>
                    <a:pt x="2007798" y="54711"/>
                  </a:cubicBezTo>
                  <a:cubicBezTo>
                    <a:pt x="2007798" y="56611"/>
                    <a:pt x="2008368" y="58701"/>
                    <a:pt x="2009318" y="60411"/>
                  </a:cubicBezTo>
                  <a:lnTo>
                    <a:pt x="2009318" y="126330"/>
                  </a:lnTo>
                  <a:lnTo>
                    <a:pt x="1776604" y="143998"/>
                  </a:lnTo>
                  <a:lnTo>
                    <a:pt x="1776604" y="121961"/>
                  </a:lnTo>
                  <a:lnTo>
                    <a:pt x="1775844" y="121961"/>
                  </a:lnTo>
                  <a:cubicBezTo>
                    <a:pt x="1775844" y="121771"/>
                    <a:pt x="1776034" y="121581"/>
                    <a:pt x="1776034" y="121391"/>
                  </a:cubicBezTo>
                  <a:cubicBezTo>
                    <a:pt x="1776034" y="91186"/>
                    <a:pt x="1654073" y="66680"/>
                    <a:pt x="1503806" y="66680"/>
                  </a:cubicBezTo>
                  <a:cubicBezTo>
                    <a:pt x="1353350" y="66680"/>
                    <a:pt x="1231579" y="91186"/>
                    <a:pt x="1231579" y="121391"/>
                  </a:cubicBezTo>
                  <a:cubicBezTo>
                    <a:pt x="1231579" y="123291"/>
                    <a:pt x="1232149" y="125381"/>
                    <a:pt x="1233099" y="127280"/>
                  </a:cubicBezTo>
                  <a:lnTo>
                    <a:pt x="1233099" y="185791"/>
                  </a:lnTo>
                  <a:lnTo>
                    <a:pt x="1007224" y="202888"/>
                  </a:lnTo>
                  <a:lnTo>
                    <a:pt x="1007224" y="197569"/>
                  </a:lnTo>
                  <a:lnTo>
                    <a:pt x="1006464" y="197569"/>
                  </a:lnTo>
                  <a:cubicBezTo>
                    <a:pt x="1006464" y="197379"/>
                    <a:pt x="1006654" y="197189"/>
                    <a:pt x="1006654" y="196999"/>
                  </a:cubicBezTo>
                  <a:cubicBezTo>
                    <a:pt x="1006654" y="166794"/>
                    <a:pt x="884693" y="142288"/>
                    <a:pt x="734426" y="142288"/>
                  </a:cubicBezTo>
                  <a:cubicBezTo>
                    <a:pt x="584159" y="142288"/>
                    <a:pt x="462198" y="166794"/>
                    <a:pt x="462198" y="196999"/>
                  </a:cubicBezTo>
                  <a:cubicBezTo>
                    <a:pt x="462198" y="198899"/>
                    <a:pt x="462768" y="200989"/>
                    <a:pt x="463718" y="202698"/>
                  </a:cubicBezTo>
                  <a:lnTo>
                    <a:pt x="463718" y="244302"/>
                  </a:lnTo>
                  <a:lnTo>
                    <a:pt x="3229" y="279257"/>
                  </a:lnTo>
                  <a:lnTo>
                    <a:pt x="0" y="1140963"/>
                  </a:lnTo>
                  <a:lnTo>
                    <a:pt x="800536" y="1487659"/>
                  </a:lnTo>
                  <a:lnTo>
                    <a:pt x="3360958" y="1293129"/>
                  </a:lnTo>
                  <a:close/>
                </a:path>
              </a:pathLst>
            </a:custGeom>
            <a:solidFill>
              <a:srgbClr val="FE6C0A"/>
            </a:solidFill>
            <a:ln w="189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07E15957-C3C1-5A04-FBF3-1A946F7E7FBF}"/>
                </a:ext>
              </a:extLst>
            </p:cNvPr>
            <p:cNvGrpSpPr/>
            <p:nvPr/>
          </p:nvGrpSpPr>
          <p:grpSpPr>
            <a:xfrm>
              <a:off x="1222839" y="2826947"/>
              <a:ext cx="3364185" cy="1487279"/>
              <a:chOff x="1222839" y="2826947"/>
              <a:chExt cx="3364186" cy="148727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91B0594-C1BD-57F9-51C8-7DCE177DE3D9}"/>
                  </a:ext>
                </a:extLst>
              </p:cNvPr>
              <p:cNvSpPr/>
              <p:nvPr/>
            </p:nvSpPr>
            <p:spPr>
              <a:xfrm>
                <a:off x="2023374" y="3257990"/>
                <a:ext cx="2563651" cy="1056235"/>
              </a:xfrm>
              <a:custGeom>
                <a:avLst/>
                <a:gdLst>
                  <a:gd name="connsiteX0" fmla="*/ 2563652 w 2563651"/>
                  <a:gd name="connsiteY0" fmla="*/ 0 h 1056235"/>
                  <a:gd name="connsiteX1" fmla="*/ 2560422 w 2563651"/>
                  <a:gd name="connsiteY1" fmla="*/ 861706 h 1056235"/>
                  <a:gd name="connsiteX2" fmla="*/ 0 w 2563651"/>
                  <a:gd name="connsiteY2" fmla="*/ 1056236 h 1056235"/>
                  <a:gd name="connsiteX3" fmla="*/ 3230 w 2563651"/>
                  <a:gd name="connsiteY3" fmla="*/ 194720 h 105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651" h="1056235">
                    <a:moveTo>
                      <a:pt x="2563652" y="0"/>
                    </a:moveTo>
                    <a:lnTo>
                      <a:pt x="2560422" y="861706"/>
                    </a:lnTo>
                    <a:lnTo>
                      <a:pt x="0" y="1056236"/>
                    </a:lnTo>
                    <a:lnTo>
                      <a:pt x="3230" y="194720"/>
                    </a:lnTo>
                    <a:close/>
                  </a:path>
                </a:pathLst>
              </a:custGeom>
              <a:solidFill>
                <a:srgbClr val="FE6C0A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B11B692-D6BB-7BB0-327E-8EF85DC49528}"/>
                  </a:ext>
                </a:extLst>
              </p:cNvPr>
              <p:cNvSpPr/>
              <p:nvPr/>
            </p:nvSpPr>
            <p:spPr>
              <a:xfrm>
                <a:off x="1222839" y="3105824"/>
                <a:ext cx="803765" cy="1208402"/>
              </a:xfrm>
              <a:custGeom>
                <a:avLst/>
                <a:gdLst>
                  <a:gd name="connsiteX0" fmla="*/ 803765 w 803765"/>
                  <a:gd name="connsiteY0" fmla="*/ 346886 h 1208402"/>
                  <a:gd name="connsiteX1" fmla="*/ 800536 w 803765"/>
                  <a:gd name="connsiteY1" fmla="*/ 1208402 h 1208402"/>
                  <a:gd name="connsiteX2" fmla="*/ 0 w 803765"/>
                  <a:gd name="connsiteY2" fmla="*/ 861706 h 1208402"/>
                  <a:gd name="connsiteX3" fmla="*/ 3229 w 803765"/>
                  <a:gd name="connsiteY3" fmla="*/ 0 h 120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3765" h="1208402">
                    <a:moveTo>
                      <a:pt x="803765" y="346886"/>
                    </a:moveTo>
                    <a:lnTo>
                      <a:pt x="800536" y="1208402"/>
                    </a:lnTo>
                    <a:lnTo>
                      <a:pt x="0" y="861706"/>
                    </a:lnTo>
                    <a:lnTo>
                      <a:pt x="3229" y="0"/>
                    </a:lnTo>
                    <a:close/>
                  </a:path>
                </a:pathLst>
              </a:custGeom>
              <a:solidFill>
                <a:srgbClr val="EF6403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6B81E2-AB4F-D2EC-371C-9A773EF709AF}"/>
                  </a:ext>
                </a:extLst>
              </p:cNvPr>
              <p:cNvSpPr/>
              <p:nvPr/>
            </p:nvSpPr>
            <p:spPr>
              <a:xfrm>
                <a:off x="1226068" y="2911104"/>
                <a:ext cx="3360957" cy="541605"/>
              </a:xfrm>
              <a:custGeom>
                <a:avLst/>
                <a:gdLst>
                  <a:gd name="connsiteX0" fmla="*/ 2560422 w 3360957"/>
                  <a:gd name="connsiteY0" fmla="*/ 0 h 541605"/>
                  <a:gd name="connsiteX1" fmla="*/ 3360958 w 3360957"/>
                  <a:gd name="connsiteY1" fmla="*/ 346886 h 541605"/>
                  <a:gd name="connsiteX2" fmla="*/ 800536 w 3360957"/>
                  <a:gd name="connsiteY2" fmla="*/ 541606 h 541605"/>
                  <a:gd name="connsiteX3" fmla="*/ 0 w 3360957"/>
                  <a:gd name="connsiteY3" fmla="*/ 194720 h 54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0957" h="541605">
                    <a:moveTo>
                      <a:pt x="2560422" y="0"/>
                    </a:moveTo>
                    <a:lnTo>
                      <a:pt x="3360958" y="346886"/>
                    </a:lnTo>
                    <a:lnTo>
                      <a:pt x="800536" y="541606"/>
                    </a:lnTo>
                    <a:lnTo>
                      <a:pt x="0" y="194720"/>
                    </a:lnTo>
                    <a:close/>
                  </a:path>
                </a:pathLst>
              </a:custGeom>
              <a:solidFill>
                <a:srgbClr val="FE6C0A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5E9463F-CCD6-0C23-004B-D1B99A79971A}"/>
                  </a:ext>
                </a:extLst>
              </p:cNvPr>
              <p:cNvSpPr/>
              <p:nvPr/>
            </p:nvSpPr>
            <p:spPr>
              <a:xfrm>
                <a:off x="1686366" y="3024137"/>
                <a:ext cx="543885" cy="193959"/>
              </a:xfrm>
              <a:custGeom>
                <a:avLst/>
                <a:gdLst>
                  <a:gd name="connsiteX0" fmla="*/ 543696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8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6 w 543885"/>
                  <a:gd name="connsiteY9" fmla="*/ 140768 h 193959"/>
                  <a:gd name="connsiteX10" fmla="*/ 543886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6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59" y="170214"/>
                      <a:pt x="124241" y="193960"/>
                      <a:pt x="271848" y="193960"/>
                    </a:cubicBezTo>
                    <a:cubicBezTo>
                      <a:pt x="419265" y="193960"/>
                      <a:pt x="539136" y="170404"/>
                      <a:pt x="543316" y="140768"/>
                    </a:cubicBezTo>
                    <a:lnTo>
                      <a:pt x="543886" y="14076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EF6403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FDF1DC-8DF1-AFE1-DD20-1FDEA6F34430}"/>
                  </a:ext>
                </a:extLst>
              </p:cNvPr>
              <p:cNvSpPr/>
              <p:nvPr/>
            </p:nvSpPr>
            <p:spPr>
              <a:xfrm>
                <a:off x="1685037" y="2968665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96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494" y="0"/>
                      <a:pt x="544455" y="24696"/>
                      <a:pt x="544455" y="54711"/>
                    </a:cubicBezTo>
                    <a:close/>
                  </a:path>
                </a:pathLst>
              </a:custGeom>
              <a:solidFill>
                <a:srgbClr val="FE6C0A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32CB82E-05A6-BB52-F3AD-07EE7174DFBC}"/>
                  </a:ext>
                </a:extLst>
              </p:cNvPr>
              <p:cNvSpPr/>
              <p:nvPr/>
            </p:nvSpPr>
            <p:spPr>
              <a:xfrm>
                <a:off x="2049590" y="3173643"/>
                <a:ext cx="543885" cy="194149"/>
              </a:xfrm>
              <a:custGeom>
                <a:avLst/>
                <a:gdLst>
                  <a:gd name="connsiteX0" fmla="*/ 543696 w 543885"/>
                  <a:gd name="connsiteY0" fmla="*/ 0 h 194149"/>
                  <a:gd name="connsiteX1" fmla="*/ 190 w 543885"/>
                  <a:gd name="connsiteY1" fmla="*/ 0 h 194149"/>
                  <a:gd name="connsiteX2" fmla="*/ 190 w 543885"/>
                  <a:gd name="connsiteY2" fmla="*/ 138299 h 194149"/>
                  <a:gd name="connsiteX3" fmla="*/ 0 w 543885"/>
                  <a:gd name="connsiteY3" fmla="*/ 139248 h 194149"/>
                  <a:gd name="connsiteX4" fmla="*/ 190 w 543885"/>
                  <a:gd name="connsiteY4" fmla="*/ 140198 h 194149"/>
                  <a:gd name="connsiteX5" fmla="*/ 190 w 543885"/>
                  <a:gd name="connsiteY5" fmla="*/ 140958 h 194149"/>
                  <a:gd name="connsiteX6" fmla="*/ 380 w 543885"/>
                  <a:gd name="connsiteY6" fmla="*/ 140958 h 194149"/>
                  <a:gd name="connsiteX7" fmla="*/ 271848 w 543885"/>
                  <a:gd name="connsiteY7" fmla="*/ 194150 h 194149"/>
                  <a:gd name="connsiteX8" fmla="*/ 543316 w 543885"/>
                  <a:gd name="connsiteY8" fmla="*/ 140958 h 194149"/>
                  <a:gd name="connsiteX9" fmla="*/ 543886 w 543885"/>
                  <a:gd name="connsiteY9" fmla="*/ 140958 h 194149"/>
                  <a:gd name="connsiteX10" fmla="*/ 543886 w 543885"/>
                  <a:gd name="connsiteY10" fmla="*/ 0 h 19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4149">
                    <a:moveTo>
                      <a:pt x="543696" y="0"/>
                    </a:moveTo>
                    <a:lnTo>
                      <a:pt x="190" y="0"/>
                    </a:lnTo>
                    <a:lnTo>
                      <a:pt x="190" y="138299"/>
                    </a:lnTo>
                    <a:cubicBezTo>
                      <a:pt x="190" y="138678"/>
                      <a:pt x="0" y="139058"/>
                      <a:pt x="0" y="139248"/>
                    </a:cubicBezTo>
                    <a:cubicBezTo>
                      <a:pt x="0" y="139628"/>
                      <a:pt x="190" y="140008"/>
                      <a:pt x="190" y="140198"/>
                    </a:cubicBezTo>
                    <a:lnTo>
                      <a:pt x="190" y="140958"/>
                    </a:lnTo>
                    <a:lnTo>
                      <a:pt x="380" y="140958"/>
                    </a:lnTo>
                    <a:cubicBezTo>
                      <a:pt x="4559" y="170404"/>
                      <a:pt x="124431" y="194150"/>
                      <a:pt x="271848" y="194150"/>
                    </a:cubicBezTo>
                    <a:cubicBezTo>
                      <a:pt x="419265" y="194150"/>
                      <a:pt x="539136" y="170594"/>
                      <a:pt x="543316" y="140958"/>
                    </a:cubicBezTo>
                    <a:lnTo>
                      <a:pt x="543886" y="14095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EF6403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1FB5712-A70B-2482-F510-17E24FC7CEEF}"/>
                  </a:ext>
                </a:extLst>
              </p:cNvPr>
              <p:cNvSpPr/>
              <p:nvPr/>
            </p:nvSpPr>
            <p:spPr>
              <a:xfrm>
                <a:off x="2048260" y="3118362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684" y="109423"/>
                      <a:pt x="272228" y="109423"/>
                    </a:cubicBezTo>
                    <a:cubicBezTo>
                      <a:pt x="12196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68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FE6C0A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028E65D-93C7-F671-5401-EF17F0901766}"/>
                  </a:ext>
                </a:extLst>
              </p:cNvPr>
              <p:cNvSpPr/>
              <p:nvPr/>
            </p:nvSpPr>
            <p:spPr>
              <a:xfrm>
                <a:off x="2455747" y="2948908"/>
                <a:ext cx="543885" cy="193959"/>
              </a:xfrm>
              <a:custGeom>
                <a:avLst/>
                <a:gdLst>
                  <a:gd name="connsiteX0" fmla="*/ 543695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9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5 w 543885"/>
                  <a:gd name="connsiteY9" fmla="*/ 140768 h 193959"/>
                  <a:gd name="connsiteX10" fmla="*/ 543885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9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59" y="170214"/>
                      <a:pt x="124431" y="193960"/>
                      <a:pt x="271848" y="193960"/>
                    </a:cubicBezTo>
                    <a:cubicBezTo>
                      <a:pt x="419265" y="193960"/>
                      <a:pt x="539136" y="170404"/>
                      <a:pt x="543316" y="140768"/>
                    </a:cubicBezTo>
                    <a:lnTo>
                      <a:pt x="543885" y="140768"/>
                    </a:lnTo>
                    <a:lnTo>
                      <a:pt x="543885" y="0"/>
                    </a:lnTo>
                    <a:close/>
                  </a:path>
                </a:pathLst>
              </a:custGeom>
              <a:solidFill>
                <a:srgbClr val="EF6403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9CC822-AAA0-93AC-C97E-73DADCAAC6D2}"/>
                  </a:ext>
                </a:extLst>
              </p:cNvPr>
              <p:cNvSpPr/>
              <p:nvPr/>
            </p:nvSpPr>
            <p:spPr>
              <a:xfrm>
                <a:off x="2454417" y="2893626"/>
                <a:ext cx="544455" cy="109424"/>
              </a:xfrm>
              <a:custGeom>
                <a:avLst/>
                <a:gdLst>
                  <a:gd name="connsiteX0" fmla="*/ 544455 w 544455"/>
                  <a:gd name="connsiteY0" fmla="*/ 54713 h 109424"/>
                  <a:gd name="connsiteX1" fmla="*/ 272228 w 544455"/>
                  <a:gd name="connsiteY1" fmla="*/ 109424 h 109424"/>
                  <a:gd name="connsiteX2" fmla="*/ 0 w 544455"/>
                  <a:gd name="connsiteY2" fmla="*/ 54713 h 109424"/>
                  <a:gd name="connsiteX3" fmla="*/ 272228 w 544455"/>
                  <a:gd name="connsiteY3" fmla="*/ 1 h 109424"/>
                  <a:gd name="connsiteX4" fmla="*/ 544455 w 544455"/>
                  <a:gd name="connsiteY4" fmla="*/ 54713 h 10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4">
                    <a:moveTo>
                      <a:pt x="544455" y="54713"/>
                    </a:moveTo>
                    <a:cubicBezTo>
                      <a:pt x="544455" y="84918"/>
                      <a:pt x="422494" y="109424"/>
                      <a:pt x="272228" y="109424"/>
                    </a:cubicBezTo>
                    <a:cubicBezTo>
                      <a:pt x="121771" y="109424"/>
                      <a:pt x="0" y="84918"/>
                      <a:pt x="0" y="54713"/>
                    </a:cubicBezTo>
                    <a:cubicBezTo>
                      <a:pt x="0" y="24507"/>
                      <a:pt x="121961" y="1"/>
                      <a:pt x="272228" y="1"/>
                    </a:cubicBezTo>
                    <a:cubicBezTo>
                      <a:pt x="422494" y="-189"/>
                      <a:pt x="544455" y="24317"/>
                      <a:pt x="544455" y="54713"/>
                    </a:cubicBezTo>
                    <a:close/>
                  </a:path>
                </a:pathLst>
              </a:custGeom>
              <a:solidFill>
                <a:srgbClr val="FE6C0A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4595A0D-6076-F185-9A7F-AF5562F97621}"/>
                  </a:ext>
                </a:extLst>
              </p:cNvPr>
              <p:cNvSpPr/>
              <p:nvPr/>
            </p:nvSpPr>
            <p:spPr>
              <a:xfrm>
                <a:off x="2818970" y="3098415"/>
                <a:ext cx="543885" cy="193959"/>
              </a:xfrm>
              <a:custGeom>
                <a:avLst/>
                <a:gdLst>
                  <a:gd name="connsiteX0" fmla="*/ 543886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8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6 w 543885"/>
                  <a:gd name="connsiteY9" fmla="*/ 140768 h 193959"/>
                  <a:gd name="connsiteX10" fmla="*/ 543886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886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905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59" y="170214"/>
                      <a:pt x="124241" y="193960"/>
                      <a:pt x="271848" y="193960"/>
                    </a:cubicBezTo>
                    <a:cubicBezTo>
                      <a:pt x="419265" y="193960"/>
                      <a:pt x="538946" y="170404"/>
                      <a:pt x="543316" y="140768"/>
                    </a:cubicBezTo>
                    <a:lnTo>
                      <a:pt x="543886" y="14076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EF6403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5B5D74C-FFBE-48A7-2C32-25D946E11692}"/>
                  </a:ext>
                </a:extLst>
              </p:cNvPr>
              <p:cNvSpPr/>
              <p:nvPr/>
            </p:nvSpPr>
            <p:spPr>
              <a:xfrm>
                <a:off x="2817641" y="3043134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77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68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FE6C0A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6183CDA-3DE5-3C37-9A12-7F74487BDBA4}"/>
                  </a:ext>
                </a:extLst>
              </p:cNvPr>
              <p:cNvSpPr/>
              <p:nvPr/>
            </p:nvSpPr>
            <p:spPr>
              <a:xfrm>
                <a:off x="3232156" y="2882419"/>
                <a:ext cx="543885" cy="194149"/>
              </a:xfrm>
              <a:custGeom>
                <a:avLst/>
                <a:gdLst>
                  <a:gd name="connsiteX0" fmla="*/ 543696 w 543885"/>
                  <a:gd name="connsiteY0" fmla="*/ 0 h 194149"/>
                  <a:gd name="connsiteX1" fmla="*/ 190 w 543885"/>
                  <a:gd name="connsiteY1" fmla="*/ 0 h 194149"/>
                  <a:gd name="connsiteX2" fmla="*/ 190 w 543885"/>
                  <a:gd name="connsiteY2" fmla="*/ 138299 h 194149"/>
                  <a:gd name="connsiteX3" fmla="*/ 0 w 543885"/>
                  <a:gd name="connsiteY3" fmla="*/ 139248 h 194149"/>
                  <a:gd name="connsiteX4" fmla="*/ 190 w 543885"/>
                  <a:gd name="connsiteY4" fmla="*/ 140198 h 194149"/>
                  <a:gd name="connsiteX5" fmla="*/ 190 w 543885"/>
                  <a:gd name="connsiteY5" fmla="*/ 140958 h 194149"/>
                  <a:gd name="connsiteX6" fmla="*/ 380 w 543885"/>
                  <a:gd name="connsiteY6" fmla="*/ 140958 h 194149"/>
                  <a:gd name="connsiteX7" fmla="*/ 271848 w 543885"/>
                  <a:gd name="connsiteY7" fmla="*/ 194150 h 194149"/>
                  <a:gd name="connsiteX8" fmla="*/ 543316 w 543885"/>
                  <a:gd name="connsiteY8" fmla="*/ 140958 h 194149"/>
                  <a:gd name="connsiteX9" fmla="*/ 543885 w 543885"/>
                  <a:gd name="connsiteY9" fmla="*/ 140958 h 194149"/>
                  <a:gd name="connsiteX10" fmla="*/ 543885 w 543885"/>
                  <a:gd name="connsiteY10" fmla="*/ 0 h 19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4149">
                    <a:moveTo>
                      <a:pt x="543696" y="0"/>
                    </a:moveTo>
                    <a:lnTo>
                      <a:pt x="190" y="0"/>
                    </a:lnTo>
                    <a:lnTo>
                      <a:pt x="190" y="138299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958"/>
                    </a:lnTo>
                    <a:lnTo>
                      <a:pt x="380" y="140958"/>
                    </a:lnTo>
                    <a:cubicBezTo>
                      <a:pt x="4559" y="170404"/>
                      <a:pt x="124241" y="194150"/>
                      <a:pt x="271848" y="194150"/>
                    </a:cubicBezTo>
                    <a:cubicBezTo>
                      <a:pt x="419265" y="194150"/>
                      <a:pt x="539136" y="170404"/>
                      <a:pt x="543316" y="140958"/>
                    </a:cubicBezTo>
                    <a:lnTo>
                      <a:pt x="543885" y="140958"/>
                    </a:lnTo>
                    <a:lnTo>
                      <a:pt x="543885" y="0"/>
                    </a:lnTo>
                    <a:close/>
                  </a:path>
                </a:pathLst>
              </a:custGeom>
              <a:solidFill>
                <a:srgbClr val="EF6403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CBC567-C4D9-8A9C-8605-5174B431A95B}"/>
                  </a:ext>
                </a:extLst>
              </p:cNvPr>
              <p:cNvSpPr/>
              <p:nvPr/>
            </p:nvSpPr>
            <p:spPr>
              <a:xfrm>
                <a:off x="3230637" y="2826947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77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68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FE6C0A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49FD7B9-B220-9B99-F3A9-C324CB80BFAE}"/>
                  </a:ext>
                </a:extLst>
              </p:cNvPr>
              <p:cNvSpPr/>
              <p:nvPr/>
            </p:nvSpPr>
            <p:spPr>
              <a:xfrm>
                <a:off x="3595380" y="3031925"/>
                <a:ext cx="543885" cy="193959"/>
              </a:xfrm>
              <a:custGeom>
                <a:avLst/>
                <a:gdLst>
                  <a:gd name="connsiteX0" fmla="*/ 543695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8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6 w 543885"/>
                  <a:gd name="connsiteY9" fmla="*/ 140768 h 193959"/>
                  <a:gd name="connsiteX10" fmla="*/ 543886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59" y="170214"/>
                      <a:pt x="124241" y="193960"/>
                      <a:pt x="271848" y="193960"/>
                    </a:cubicBezTo>
                    <a:cubicBezTo>
                      <a:pt x="419265" y="193960"/>
                      <a:pt x="539136" y="170214"/>
                      <a:pt x="543316" y="140768"/>
                    </a:cubicBezTo>
                    <a:lnTo>
                      <a:pt x="543886" y="14076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EF6403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84572CC-9A25-BA8B-F7E2-48D2AC88FD1E}"/>
                  </a:ext>
                </a:extLst>
              </p:cNvPr>
              <p:cNvSpPr/>
              <p:nvPr/>
            </p:nvSpPr>
            <p:spPr>
              <a:xfrm>
                <a:off x="3594050" y="2976454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96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49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FE6C0A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59A2B4DA-8B6F-DB27-541D-95EC29D7B491}"/>
              </a:ext>
            </a:extLst>
          </p:cNvPr>
          <p:cNvGrpSpPr/>
          <p:nvPr/>
        </p:nvGrpSpPr>
        <p:grpSpPr>
          <a:xfrm>
            <a:off x="9168217" y="3247354"/>
            <a:ext cx="2083942" cy="921410"/>
            <a:chOff x="8679417" y="3026445"/>
            <a:chExt cx="3364187" cy="148746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07596B-1EA2-0609-D818-4C066D3DEF38}"/>
                </a:ext>
              </a:extLst>
            </p:cNvPr>
            <p:cNvSpPr/>
            <p:nvPr/>
          </p:nvSpPr>
          <p:spPr>
            <a:xfrm>
              <a:off x="8679417" y="3026445"/>
              <a:ext cx="3363997" cy="1487278"/>
            </a:xfrm>
            <a:custGeom>
              <a:avLst/>
              <a:gdLst>
                <a:gd name="connsiteX0" fmla="*/ 3360958 w 3363997"/>
                <a:gd name="connsiteY0" fmla="*/ 1292749 h 1487278"/>
                <a:gd name="connsiteX1" fmla="*/ 3363997 w 3363997"/>
                <a:gd name="connsiteY1" fmla="*/ 431043 h 1487278"/>
                <a:gd name="connsiteX2" fmla="*/ 2916047 w 3363997"/>
                <a:gd name="connsiteY2" fmla="*/ 236893 h 1487278"/>
                <a:gd name="connsiteX3" fmla="*/ 2916047 w 3363997"/>
                <a:gd name="connsiteY3" fmla="*/ 204978 h 1487278"/>
                <a:gd name="connsiteX4" fmla="*/ 2915287 w 3363997"/>
                <a:gd name="connsiteY4" fmla="*/ 204978 h 1487278"/>
                <a:gd name="connsiteX5" fmla="*/ 2915477 w 3363997"/>
                <a:gd name="connsiteY5" fmla="*/ 204408 h 1487278"/>
                <a:gd name="connsiteX6" fmla="*/ 2719428 w 3363997"/>
                <a:gd name="connsiteY6" fmla="*/ 151786 h 1487278"/>
                <a:gd name="connsiteX7" fmla="*/ 2563462 w 3363997"/>
                <a:gd name="connsiteY7" fmla="*/ 84157 h 1487278"/>
                <a:gd name="connsiteX8" fmla="*/ 2552823 w 3363997"/>
                <a:gd name="connsiteY8" fmla="*/ 84917 h 1487278"/>
                <a:gd name="connsiteX9" fmla="*/ 2552823 w 3363997"/>
                <a:gd name="connsiteY9" fmla="*/ 55281 h 1487278"/>
                <a:gd name="connsiteX10" fmla="*/ 2552064 w 3363997"/>
                <a:gd name="connsiteY10" fmla="*/ 55281 h 1487278"/>
                <a:gd name="connsiteX11" fmla="*/ 2552253 w 3363997"/>
                <a:gd name="connsiteY11" fmla="*/ 54711 h 1487278"/>
                <a:gd name="connsiteX12" fmla="*/ 2280026 w 3363997"/>
                <a:gd name="connsiteY12" fmla="*/ 0 h 1487278"/>
                <a:gd name="connsiteX13" fmla="*/ 2007798 w 3363997"/>
                <a:gd name="connsiteY13" fmla="*/ 54711 h 1487278"/>
                <a:gd name="connsiteX14" fmla="*/ 2009318 w 3363997"/>
                <a:gd name="connsiteY14" fmla="*/ 60411 h 1487278"/>
                <a:gd name="connsiteX15" fmla="*/ 2009318 w 3363997"/>
                <a:gd name="connsiteY15" fmla="*/ 126140 h 1487278"/>
                <a:gd name="connsiteX16" fmla="*/ 1776604 w 3363997"/>
                <a:gd name="connsiteY16" fmla="*/ 143808 h 1487278"/>
                <a:gd name="connsiteX17" fmla="*/ 1776604 w 3363997"/>
                <a:gd name="connsiteY17" fmla="*/ 121771 h 1487278"/>
                <a:gd name="connsiteX18" fmla="*/ 1775844 w 3363997"/>
                <a:gd name="connsiteY18" fmla="*/ 121771 h 1487278"/>
                <a:gd name="connsiteX19" fmla="*/ 1776034 w 3363997"/>
                <a:gd name="connsiteY19" fmla="*/ 121201 h 1487278"/>
                <a:gd name="connsiteX20" fmla="*/ 1503806 w 3363997"/>
                <a:gd name="connsiteY20" fmla="*/ 66490 h 1487278"/>
                <a:gd name="connsiteX21" fmla="*/ 1231579 w 3363997"/>
                <a:gd name="connsiteY21" fmla="*/ 121201 h 1487278"/>
                <a:gd name="connsiteX22" fmla="*/ 1233099 w 3363997"/>
                <a:gd name="connsiteY22" fmla="*/ 126900 h 1487278"/>
                <a:gd name="connsiteX23" fmla="*/ 1233099 w 3363997"/>
                <a:gd name="connsiteY23" fmla="*/ 185221 h 1487278"/>
                <a:gd name="connsiteX24" fmla="*/ 1007224 w 3363997"/>
                <a:gd name="connsiteY24" fmla="*/ 202319 h 1487278"/>
                <a:gd name="connsiteX25" fmla="*/ 1007224 w 3363997"/>
                <a:gd name="connsiteY25" fmla="*/ 196999 h 1487278"/>
                <a:gd name="connsiteX26" fmla="*/ 1006464 w 3363997"/>
                <a:gd name="connsiteY26" fmla="*/ 196999 h 1487278"/>
                <a:gd name="connsiteX27" fmla="*/ 1006654 w 3363997"/>
                <a:gd name="connsiteY27" fmla="*/ 196429 h 1487278"/>
                <a:gd name="connsiteX28" fmla="*/ 734426 w 3363997"/>
                <a:gd name="connsiteY28" fmla="*/ 141718 h 1487278"/>
                <a:gd name="connsiteX29" fmla="*/ 462198 w 3363997"/>
                <a:gd name="connsiteY29" fmla="*/ 196429 h 1487278"/>
                <a:gd name="connsiteX30" fmla="*/ 463718 w 3363997"/>
                <a:gd name="connsiteY30" fmla="*/ 202129 h 1487278"/>
                <a:gd name="connsiteX31" fmla="*/ 463718 w 3363997"/>
                <a:gd name="connsiteY31" fmla="*/ 243732 h 1487278"/>
                <a:gd name="connsiteX32" fmla="*/ 3229 w 3363997"/>
                <a:gd name="connsiteY32" fmla="*/ 278687 h 1487278"/>
                <a:gd name="connsiteX33" fmla="*/ 0 w 3363997"/>
                <a:gd name="connsiteY33" fmla="*/ 1140393 h 1487278"/>
                <a:gd name="connsiteX34" fmla="*/ 800536 w 3363997"/>
                <a:gd name="connsiteY34" fmla="*/ 1487279 h 1487278"/>
                <a:gd name="connsiteX35" fmla="*/ 3360958 w 3363997"/>
                <a:gd name="connsiteY35" fmla="*/ 1292749 h 148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63997" h="1487278">
                  <a:moveTo>
                    <a:pt x="3360958" y="1292749"/>
                  </a:moveTo>
                  <a:lnTo>
                    <a:pt x="3363997" y="431043"/>
                  </a:lnTo>
                  <a:lnTo>
                    <a:pt x="2916047" y="236893"/>
                  </a:lnTo>
                  <a:lnTo>
                    <a:pt x="2916047" y="204978"/>
                  </a:lnTo>
                  <a:lnTo>
                    <a:pt x="2915287" y="204978"/>
                  </a:lnTo>
                  <a:cubicBezTo>
                    <a:pt x="2915287" y="204788"/>
                    <a:pt x="2915477" y="204598"/>
                    <a:pt x="2915477" y="204408"/>
                  </a:cubicBezTo>
                  <a:cubicBezTo>
                    <a:pt x="2915477" y="179522"/>
                    <a:pt x="2832650" y="158435"/>
                    <a:pt x="2719428" y="151786"/>
                  </a:cubicBezTo>
                  <a:lnTo>
                    <a:pt x="2563462" y="84157"/>
                  </a:lnTo>
                  <a:lnTo>
                    <a:pt x="2552823" y="84917"/>
                  </a:lnTo>
                  <a:lnTo>
                    <a:pt x="2552823" y="55281"/>
                  </a:lnTo>
                  <a:lnTo>
                    <a:pt x="2552064" y="55281"/>
                  </a:lnTo>
                  <a:cubicBezTo>
                    <a:pt x="2552064" y="55091"/>
                    <a:pt x="2552253" y="54901"/>
                    <a:pt x="2552253" y="54711"/>
                  </a:cubicBezTo>
                  <a:cubicBezTo>
                    <a:pt x="2552253" y="24506"/>
                    <a:pt x="2430293" y="0"/>
                    <a:pt x="2280026" y="0"/>
                  </a:cubicBezTo>
                  <a:cubicBezTo>
                    <a:pt x="2129569" y="0"/>
                    <a:pt x="2007798" y="24506"/>
                    <a:pt x="2007798" y="54711"/>
                  </a:cubicBezTo>
                  <a:cubicBezTo>
                    <a:pt x="2007798" y="56611"/>
                    <a:pt x="2008368" y="58511"/>
                    <a:pt x="2009318" y="60411"/>
                  </a:cubicBezTo>
                  <a:lnTo>
                    <a:pt x="2009318" y="126140"/>
                  </a:lnTo>
                  <a:lnTo>
                    <a:pt x="1776604" y="143808"/>
                  </a:lnTo>
                  <a:lnTo>
                    <a:pt x="1776604" y="121771"/>
                  </a:lnTo>
                  <a:lnTo>
                    <a:pt x="1775844" y="121771"/>
                  </a:lnTo>
                  <a:cubicBezTo>
                    <a:pt x="1775844" y="121581"/>
                    <a:pt x="1776034" y="121391"/>
                    <a:pt x="1776034" y="121201"/>
                  </a:cubicBezTo>
                  <a:cubicBezTo>
                    <a:pt x="1776034" y="90996"/>
                    <a:pt x="1654073" y="66490"/>
                    <a:pt x="1503806" y="66490"/>
                  </a:cubicBezTo>
                  <a:cubicBezTo>
                    <a:pt x="1353540" y="66490"/>
                    <a:pt x="1231579" y="90996"/>
                    <a:pt x="1231579" y="121201"/>
                  </a:cubicBezTo>
                  <a:cubicBezTo>
                    <a:pt x="1231579" y="123101"/>
                    <a:pt x="1232149" y="125001"/>
                    <a:pt x="1233099" y="126900"/>
                  </a:cubicBezTo>
                  <a:lnTo>
                    <a:pt x="1233099" y="185221"/>
                  </a:lnTo>
                  <a:lnTo>
                    <a:pt x="1007224" y="202319"/>
                  </a:lnTo>
                  <a:lnTo>
                    <a:pt x="1007224" y="196999"/>
                  </a:lnTo>
                  <a:lnTo>
                    <a:pt x="1006464" y="196999"/>
                  </a:lnTo>
                  <a:cubicBezTo>
                    <a:pt x="1006464" y="196809"/>
                    <a:pt x="1006654" y="196619"/>
                    <a:pt x="1006654" y="196429"/>
                  </a:cubicBezTo>
                  <a:cubicBezTo>
                    <a:pt x="1006654" y="166224"/>
                    <a:pt x="884693" y="141718"/>
                    <a:pt x="734426" y="141718"/>
                  </a:cubicBezTo>
                  <a:cubicBezTo>
                    <a:pt x="583969" y="141718"/>
                    <a:pt x="462198" y="166224"/>
                    <a:pt x="462198" y="196429"/>
                  </a:cubicBezTo>
                  <a:cubicBezTo>
                    <a:pt x="462198" y="198329"/>
                    <a:pt x="462768" y="200419"/>
                    <a:pt x="463718" y="202129"/>
                  </a:cubicBezTo>
                  <a:lnTo>
                    <a:pt x="463718" y="243732"/>
                  </a:lnTo>
                  <a:lnTo>
                    <a:pt x="3229" y="278687"/>
                  </a:lnTo>
                  <a:lnTo>
                    <a:pt x="0" y="1140393"/>
                  </a:lnTo>
                  <a:lnTo>
                    <a:pt x="800536" y="1487279"/>
                  </a:lnTo>
                  <a:lnTo>
                    <a:pt x="3360958" y="1292749"/>
                  </a:lnTo>
                  <a:close/>
                </a:path>
              </a:pathLst>
            </a:custGeom>
            <a:solidFill>
              <a:srgbClr val="0067C1"/>
            </a:solidFill>
            <a:ln w="189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22625D43-32EA-2A19-7D95-2623B561C7E5}"/>
                </a:ext>
              </a:extLst>
            </p:cNvPr>
            <p:cNvGrpSpPr/>
            <p:nvPr/>
          </p:nvGrpSpPr>
          <p:grpSpPr>
            <a:xfrm>
              <a:off x="8679417" y="3026445"/>
              <a:ext cx="3364187" cy="1487468"/>
              <a:chOff x="5897727" y="3026635"/>
              <a:chExt cx="3364187" cy="1487468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2B63BEF-F633-E42C-9D3F-8BB471BDD970}"/>
                  </a:ext>
                </a:extLst>
              </p:cNvPr>
              <p:cNvSpPr/>
              <p:nvPr/>
            </p:nvSpPr>
            <p:spPr>
              <a:xfrm>
                <a:off x="6698263" y="3457678"/>
                <a:ext cx="2563651" cy="1056425"/>
              </a:xfrm>
              <a:custGeom>
                <a:avLst/>
                <a:gdLst>
                  <a:gd name="connsiteX0" fmla="*/ 2563652 w 2563651"/>
                  <a:gd name="connsiteY0" fmla="*/ 0 h 1056425"/>
                  <a:gd name="connsiteX1" fmla="*/ 2560612 w 2563651"/>
                  <a:gd name="connsiteY1" fmla="*/ 861706 h 1056425"/>
                  <a:gd name="connsiteX2" fmla="*/ 0 w 2563651"/>
                  <a:gd name="connsiteY2" fmla="*/ 1056426 h 1056425"/>
                  <a:gd name="connsiteX3" fmla="*/ 3229 w 2563651"/>
                  <a:gd name="connsiteY3" fmla="*/ 194720 h 105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651" h="1056425">
                    <a:moveTo>
                      <a:pt x="2563652" y="0"/>
                    </a:moveTo>
                    <a:lnTo>
                      <a:pt x="2560612" y="861706"/>
                    </a:lnTo>
                    <a:lnTo>
                      <a:pt x="0" y="1056426"/>
                    </a:lnTo>
                    <a:lnTo>
                      <a:pt x="3229" y="194720"/>
                    </a:lnTo>
                    <a:close/>
                  </a:path>
                </a:pathLst>
              </a:custGeom>
              <a:solidFill>
                <a:srgbClr val="0067C1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23342A9-9732-E318-DF5A-1CC026B1A315}"/>
                  </a:ext>
                </a:extLst>
              </p:cNvPr>
              <p:cNvSpPr/>
              <p:nvPr/>
            </p:nvSpPr>
            <p:spPr>
              <a:xfrm>
                <a:off x="5897727" y="3305511"/>
                <a:ext cx="803765" cy="1208592"/>
              </a:xfrm>
              <a:custGeom>
                <a:avLst/>
                <a:gdLst>
                  <a:gd name="connsiteX0" fmla="*/ 803765 w 803765"/>
                  <a:gd name="connsiteY0" fmla="*/ 346886 h 1208592"/>
                  <a:gd name="connsiteX1" fmla="*/ 800536 w 803765"/>
                  <a:gd name="connsiteY1" fmla="*/ 1208592 h 1208592"/>
                  <a:gd name="connsiteX2" fmla="*/ 0 w 803765"/>
                  <a:gd name="connsiteY2" fmla="*/ 861706 h 1208592"/>
                  <a:gd name="connsiteX3" fmla="*/ 3229 w 803765"/>
                  <a:gd name="connsiteY3" fmla="*/ 0 h 120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3765" h="1208592">
                    <a:moveTo>
                      <a:pt x="803765" y="346886"/>
                    </a:moveTo>
                    <a:lnTo>
                      <a:pt x="800536" y="1208592"/>
                    </a:lnTo>
                    <a:lnTo>
                      <a:pt x="0" y="861706"/>
                    </a:lnTo>
                    <a:lnTo>
                      <a:pt x="3229" y="0"/>
                    </a:lnTo>
                    <a:close/>
                  </a:path>
                </a:pathLst>
              </a:custGeom>
              <a:solidFill>
                <a:srgbClr val="097BD0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FBC7C2E-37B6-2432-6AE4-1AB242D1A7CC}"/>
                  </a:ext>
                </a:extLst>
              </p:cNvPr>
              <p:cNvSpPr/>
              <p:nvPr/>
            </p:nvSpPr>
            <p:spPr>
              <a:xfrm>
                <a:off x="5900957" y="3110791"/>
                <a:ext cx="3360957" cy="541605"/>
              </a:xfrm>
              <a:custGeom>
                <a:avLst/>
                <a:gdLst>
                  <a:gd name="connsiteX0" fmla="*/ 2560422 w 3360957"/>
                  <a:gd name="connsiteY0" fmla="*/ 0 h 541605"/>
                  <a:gd name="connsiteX1" fmla="*/ 3360958 w 3360957"/>
                  <a:gd name="connsiteY1" fmla="*/ 346886 h 541605"/>
                  <a:gd name="connsiteX2" fmla="*/ 800536 w 3360957"/>
                  <a:gd name="connsiteY2" fmla="*/ 541606 h 541605"/>
                  <a:gd name="connsiteX3" fmla="*/ 0 w 3360957"/>
                  <a:gd name="connsiteY3" fmla="*/ 194720 h 54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0957" h="541605">
                    <a:moveTo>
                      <a:pt x="2560422" y="0"/>
                    </a:moveTo>
                    <a:lnTo>
                      <a:pt x="3360958" y="346886"/>
                    </a:lnTo>
                    <a:lnTo>
                      <a:pt x="800536" y="541606"/>
                    </a:lnTo>
                    <a:lnTo>
                      <a:pt x="0" y="194720"/>
                    </a:lnTo>
                    <a:close/>
                  </a:path>
                </a:pathLst>
              </a:custGeom>
              <a:solidFill>
                <a:srgbClr val="097BD0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06A5827-6840-3882-467F-CF52E04A5ECC}"/>
                  </a:ext>
                </a:extLst>
              </p:cNvPr>
              <p:cNvSpPr/>
              <p:nvPr/>
            </p:nvSpPr>
            <p:spPr>
              <a:xfrm>
                <a:off x="6361255" y="3223824"/>
                <a:ext cx="543885" cy="194149"/>
              </a:xfrm>
              <a:custGeom>
                <a:avLst/>
                <a:gdLst>
                  <a:gd name="connsiteX0" fmla="*/ 543695 w 543885"/>
                  <a:gd name="connsiteY0" fmla="*/ 0 h 194149"/>
                  <a:gd name="connsiteX1" fmla="*/ 190 w 543885"/>
                  <a:gd name="connsiteY1" fmla="*/ 0 h 194149"/>
                  <a:gd name="connsiteX2" fmla="*/ 190 w 543885"/>
                  <a:gd name="connsiteY2" fmla="*/ 138299 h 194149"/>
                  <a:gd name="connsiteX3" fmla="*/ 0 w 543885"/>
                  <a:gd name="connsiteY3" fmla="*/ 139248 h 194149"/>
                  <a:gd name="connsiteX4" fmla="*/ 190 w 543885"/>
                  <a:gd name="connsiteY4" fmla="*/ 140198 h 194149"/>
                  <a:gd name="connsiteX5" fmla="*/ 190 w 543885"/>
                  <a:gd name="connsiteY5" fmla="*/ 140958 h 194149"/>
                  <a:gd name="connsiteX6" fmla="*/ 380 w 543885"/>
                  <a:gd name="connsiteY6" fmla="*/ 140958 h 194149"/>
                  <a:gd name="connsiteX7" fmla="*/ 271848 w 543885"/>
                  <a:gd name="connsiteY7" fmla="*/ 194150 h 194149"/>
                  <a:gd name="connsiteX8" fmla="*/ 543316 w 543885"/>
                  <a:gd name="connsiteY8" fmla="*/ 140958 h 194149"/>
                  <a:gd name="connsiteX9" fmla="*/ 543886 w 543885"/>
                  <a:gd name="connsiteY9" fmla="*/ 140958 h 194149"/>
                  <a:gd name="connsiteX10" fmla="*/ 543886 w 543885"/>
                  <a:gd name="connsiteY10" fmla="*/ 0 h 19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414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9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958"/>
                    </a:lnTo>
                    <a:lnTo>
                      <a:pt x="380" y="140958"/>
                    </a:lnTo>
                    <a:cubicBezTo>
                      <a:pt x="4559" y="170404"/>
                      <a:pt x="124431" y="194150"/>
                      <a:pt x="271848" y="194150"/>
                    </a:cubicBezTo>
                    <a:cubicBezTo>
                      <a:pt x="419265" y="194150"/>
                      <a:pt x="539136" y="170594"/>
                      <a:pt x="543316" y="140958"/>
                    </a:cubicBezTo>
                    <a:lnTo>
                      <a:pt x="543886" y="14095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0067C1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6A2228E-CA2A-E45D-6478-19617057A8D3}"/>
                  </a:ext>
                </a:extLst>
              </p:cNvPr>
              <p:cNvSpPr/>
              <p:nvPr/>
            </p:nvSpPr>
            <p:spPr>
              <a:xfrm>
                <a:off x="6359926" y="3168353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2 h 109422"/>
                  <a:gd name="connsiteX1" fmla="*/ 272228 w 544455"/>
                  <a:gd name="connsiteY1" fmla="*/ 109423 h 109422"/>
                  <a:gd name="connsiteX2" fmla="*/ 0 w 544455"/>
                  <a:gd name="connsiteY2" fmla="*/ 54712 h 109422"/>
                  <a:gd name="connsiteX3" fmla="*/ 272228 w 544455"/>
                  <a:gd name="connsiteY3" fmla="*/ 0 h 109422"/>
                  <a:gd name="connsiteX4" fmla="*/ 544455 w 544455"/>
                  <a:gd name="connsiteY4" fmla="*/ 54712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2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771" y="109423"/>
                      <a:pt x="0" y="84917"/>
                      <a:pt x="0" y="54712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494" y="0"/>
                      <a:pt x="544455" y="24506"/>
                      <a:pt x="544455" y="54712"/>
                    </a:cubicBezTo>
                    <a:close/>
                  </a:path>
                </a:pathLst>
              </a:custGeom>
              <a:solidFill>
                <a:srgbClr val="097BD0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E944937-B75E-6458-7CB3-3A8C15CC8955}"/>
                  </a:ext>
                </a:extLst>
              </p:cNvPr>
              <p:cNvSpPr/>
              <p:nvPr/>
            </p:nvSpPr>
            <p:spPr>
              <a:xfrm>
                <a:off x="6724669" y="3373331"/>
                <a:ext cx="543885" cy="194149"/>
              </a:xfrm>
              <a:custGeom>
                <a:avLst/>
                <a:gdLst>
                  <a:gd name="connsiteX0" fmla="*/ 543695 w 543885"/>
                  <a:gd name="connsiteY0" fmla="*/ 0 h 194149"/>
                  <a:gd name="connsiteX1" fmla="*/ 190 w 543885"/>
                  <a:gd name="connsiteY1" fmla="*/ 0 h 194149"/>
                  <a:gd name="connsiteX2" fmla="*/ 190 w 543885"/>
                  <a:gd name="connsiteY2" fmla="*/ 138298 h 194149"/>
                  <a:gd name="connsiteX3" fmla="*/ 0 w 543885"/>
                  <a:gd name="connsiteY3" fmla="*/ 139248 h 194149"/>
                  <a:gd name="connsiteX4" fmla="*/ 190 w 543885"/>
                  <a:gd name="connsiteY4" fmla="*/ 140198 h 194149"/>
                  <a:gd name="connsiteX5" fmla="*/ 190 w 543885"/>
                  <a:gd name="connsiteY5" fmla="*/ 140958 h 194149"/>
                  <a:gd name="connsiteX6" fmla="*/ 380 w 543885"/>
                  <a:gd name="connsiteY6" fmla="*/ 140958 h 194149"/>
                  <a:gd name="connsiteX7" fmla="*/ 271848 w 543885"/>
                  <a:gd name="connsiteY7" fmla="*/ 194150 h 194149"/>
                  <a:gd name="connsiteX8" fmla="*/ 543315 w 543885"/>
                  <a:gd name="connsiteY8" fmla="*/ 140958 h 194149"/>
                  <a:gd name="connsiteX9" fmla="*/ 543886 w 543885"/>
                  <a:gd name="connsiteY9" fmla="*/ 140958 h 194149"/>
                  <a:gd name="connsiteX10" fmla="*/ 543886 w 543885"/>
                  <a:gd name="connsiteY10" fmla="*/ 0 h 19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414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958"/>
                    </a:lnTo>
                    <a:lnTo>
                      <a:pt x="380" y="140958"/>
                    </a:lnTo>
                    <a:cubicBezTo>
                      <a:pt x="4559" y="170404"/>
                      <a:pt x="124241" y="194150"/>
                      <a:pt x="271848" y="194150"/>
                    </a:cubicBezTo>
                    <a:cubicBezTo>
                      <a:pt x="419265" y="194150"/>
                      <a:pt x="538946" y="170404"/>
                      <a:pt x="543315" y="140958"/>
                    </a:cubicBezTo>
                    <a:lnTo>
                      <a:pt x="543886" y="14095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0067C1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C120773-5A6D-0772-780D-0BDCBD8E3048}"/>
                  </a:ext>
                </a:extLst>
              </p:cNvPr>
              <p:cNvSpPr/>
              <p:nvPr/>
            </p:nvSpPr>
            <p:spPr>
              <a:xfrm>
                <a:off x="6723149" y="3318049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2 h 109422"/>
                  <a:gd name="connsiteX1" fmla="*/ 272228 w 544455"/>
                  <a:gd name="connsiteY1" fmla="*/ 109423 h 109422"/>
                  <a:gd name="connsiteX2" fmla="*/ 0 w 544455"/>
                  <a:gd name="connsiteY2" fmla="*/ 54712 h 109422"/>
                  <a:gd name="connsiteX3" fmla="*/ 272228 w 544455"/>
                  <a:gd name="connsiteY3" fmla="*/ 0 h 109422"/>
                  <a:gd name="connsiteX4" fmla="*/ 544455 w 544455"/>
                  <a:gd name="connsiteY4" fmla="*/ 54712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2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961" y="109423"/>
                      <a:pt x="0" y="84917"/>
                      <a:pt x="0" y="54712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684" y="0"/>
                      <a:pt x="544455" y="24506"/>
                      <a:pt x="544455" y="54712"/>
                    </a:cubicBezTo>
                    <a:close/>
                  </a:path>
                </a:pathLst>
              </a:custGeom>
              <a:solidFill>
                <a:srgbClr val="097BD0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6C31536-9A94-9F49-B342-55DA32950B3B}"/>
                  </a:ext>
                </a:extLst>
              </p:cNvPr>
              <p:cNvSpPr/>
              <p:nvPr/>
            </p:nvSpPr>
            <p:spPr>
              <a:xfrm>
                <a:off x="7130636" y="3148596"/>
                <a:ext cx="543885" cy="194149"/>
              </a:xfrm>
              <a:custGeom>
                <a:avLst/>
                <a:gdLst>
                  <a:gd name="connsiteX0" fmla="*/ 543695 w 543885"/>
                  <a:gd name="connsiteY0" fmla="*/ 0 h 194149"/>
                  <a:gd name="connsiteX1" fmla="*/ 190 w 543885"/>
                  <a:gd name="connsiteY1" fmla="*/ 0 h 194149"/>
                  <a:gd name="connsiteX2" fmla="*/ 190 w 543885"/>
                  <a:gd name="connsiteY2" fmla="*/ 138298 h 194149"/>
                  <a:gd name="connsiteX3" fmla="*/ 0 w 543885"/>
                  <a:gd name="connsiteY3" fmla="*/ 139248 h 194149"/>
                  <a:gd name="connsiteX4" fmla="*/ 190 w 543885"/>
                  <a:gd name="connsiteY4" fmla="*/ 140198 h 194149"/>
                  <a:gd name="connsiteX5" fmla="*/ 190 w 543885"/>
                  <a:gd name="connsiteY5" fmla="*/ 140958 h 194149"/>
                  <a:gd name="connsiteX6" fmla="*/ 380 w 543885"/>
                  <a:gd name="connsiteY6" fmla="*/ 140958 h 194149"/>
                  <a:gd name="connsiteX7" fmla="*/ 271848 w 543885"/>
                  <a:gd name="connsiteY7" fmla="*/ 194150 h 194149"/>
                  <a:gd name="connsiteX8" fmla="*/ 543316 w 543885"/>
                  <a:gd name="connsiteY8" fmla="*/ 140958 h 194149"/>
                  <a:gd name="connsiteX9" fmla="*/ 543886 w 543885"/>
                  <a:gd name="connsiteY9" fmla="*/ 140958 h 194149"/>
                  <a:gd name="connsiteX10" fmla="*/ 543886 w 543885"/>
                  <a:gd name="connsiteY10" fmla="*/ 0 h 19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414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958"/>
                    </a:lnTo>
                    <a:lnTo>
                      <a:pt x="380" y="140958"/>
                    </a:lnTo>
                    <a:cubicBezTo>
                      <a:pt x="4559" y="170404"/>
                      <a:pt x="124431" y="194150"/>
                      <a:pt x="271848" y="194150"/>
                    </a:cubicBezTo>
                    <a:cubicBezTo>
                      <a:pt x="419265" y="194150"/>
                      <a:pt x="538946" y="170593"/>
                      <a:pt x="543316" y="140958"/>
                    </a:cubicBezTo>
                    <a:lnTo>
                      <a:pt x="543886" y="14095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0067C1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A7AE1DF-408A-C217-EB7E-93EA6EBFD4BC}"/>
                  </a:ext>
                </a:extLst>
              </p:cNvPr>
              <p:cNvSpPr/>
              <p:nvPr/>
            </p:nvSpPr>
            <p:spPr>
              <a:xfrm>
                <a:off x="7129306" y="3093314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96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49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097BD0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83FDC5-58CD-93B7-817F-82E412FB97C5}"/>
                  </a:ext>
                </a:extLst>
              </p:cNvPr>
              <p:cNvSpPr/>
              <p:nvPr/>
            </p:nvSpPr>
            <p:spPr>
              <a:xfrm>
                <a:off x="7493859" y="3298102"/>
                <a:ext cx="543885" cy="193959"/>
              </a:xfrm>
              <a:custGeom>
                <a:avLst/>
                <a:gdLst>
                  <a:gd name="connsiteX0" fmla="*/ 543695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8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6 w 543885"/>
                  <a:gd name="connsiteY9" fmla="*/ 140768 h 193959"/>
                  <a:gd name="connsiteX10" fmla="*/ 543886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4000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60" y="170214"/>
                      <a:pt x="124431" y="193960"/>
                      <a:pt x="271848" y="193960"/>
                    </a:cubicBezTo>
                    <a:cubicBezTo>
                      <a:pt x="419265" y="193960"/>
                      <a:pt x="539136" y="170214"/>
                      <a:pt x="543316" y="140768"/>
                    </a:cubicBezTo>
                    <a:lnTo>
                      <a:pt x="543886" y="14076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0067C1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30EA463-46BC-27FA-8ECF-F82FA8E56430}"/>
                  </a:ext>
                </a:extLst>
              </p:cNvPr>
              <p:cNvSpPr/>
              <p:nvPr/>
            </p:nvSpPr>
            <p:spPr>
              <a:xfrm>
                <a:off x="7492529" y="3242821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5" y="109423"/>
                      <a:pt x="272228" y="109423"/>
                    </a:cubicBezTo>
                    <a:cubicBezTo>
                      <a:pt x="12177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68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097BD0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BEF9243-D2AD-2ACC-C858-0B3DCA7CF412}"/>
                  </a:ext>
                </a:extLst>
              </p:cNvPr>
              <p:cNvSpPr/>
              <p:nvPr/>
            </p:nvSpPr>
            <p:spPr>
              <a:xfrm>
                <a:off x="7907045" y="3082106"/>
                <a:ext cx="543885" cy="193959"/>
              </a:xfrm>
              <a:custGeom>
                <a:avLst/>
                <a:gdLst>
                  <a:gd name="connsiteX0" fmla="*/ 543695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8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6 w 543885"/>
                  <a:gd name="connsiteY9" fmla="*/ 140768 h 193959"/>
                  <a:gd name="connsiteX10" fmla="*/ 543886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60" y="170214"/>
                      <a:pt x="124431" y="193960"/>
                      <a:pt x="271848" y="193960"/>
                    </a:cubicBezTo>
                    <a:cubicBezTo>
                      <a:pt x="419265" y="193960"/>
                      <a:pt x="539136" y="170214"/>
                      <a:pt x="543316" y="140768"/>
                    </a:cubicBezTo>
                    <a:lnTo>
                      <a:pt x="543886" y="14076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0067C1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A306E56-1C59-5033-08D7-BF4DB277C9C2}"/>
                  </a:ext>
                </a:extLst>
              </p:cNvPr>
              <p:cNvSpPr/>
              <p:nvPr/>
            </p:nvSpPr>
            <p:spPr>
              <a:xfrm>
                <a:off x="7905525" y="3026635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7 w 544455"/>
                  <a:gd name="connsiteY1" fmla="*/ 109423 h 109422"/>
                  <a:gd name="connsiteX2" fmla="*/ 0 w 544455"/>
                  <a:gd name="connsiteY2" fmla="*/ 54711 h 109422"/>
                  <a:gd name="connsiteX3" fmla="*/ 272227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4" y="109423"/>
                      <a:pt x="272227" y="109423"/>
                    </a:cubicBezTo>
                    <a:cubicBezTo>
                      <a:pt x="12177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7" y="0"/>
                    </a:cubicBezTo>
                    <a:cubicBezTo>
                      <a:pt x="42268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097BD0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AEC8B20-5C38-F63B-53D1-087B2BA68036}"/>
                  </a:ext>
                </a:extLst>
              </p:cNvPr>
              <p:cNvSpPr/>
              <p:nvPr/>
            </p:nvSpPr>
            <p:spPr>
              <a:xfrm>
                <a:off x="8270268" y="3231613"/>
                <a:ext cx="543885" cy="193959"/>
              </a:xfrm>
              <a:custGeom>
                <a:avLst/>
                <a:gdLst>
                  <a:gd name="connsiteX0" fmla="*/ 543696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9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6 w 543885"/>
                  <a:gd name="connsiteY9" fmla="*/ 140768 h 193959"/>
                  <a:gd name="connsiteX10" fmla="*/ 543886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6" y="0"/>
                    </a:moveTo>
                    <a:lnTo>
                      <a:pt x="190" y="0"/>
                    </a:lnTo>
                    <a:lnTo>
                      <a:pt x="190" y="138299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60" y="170214"/>
                      <a:pt x="124431" y="193960"/>
                      <a:pt x="271848" y="193960"/>
                    </a:cubicBezTo>
                    <a:cubicBezTo>
                      <a:pt x="419265" y="193960"/>
                      <a:pt x="538947" y="170404"/>
                      <a:pt x="543316" y="140768"/>
                    </a:cubicBezTo>
                    <a:lnTo>
                      <a:pt x="543886" y="14076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0067C1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6BA5AC9-B121-C880-CE81-A78B65B50BF4}"/>
                  </a:ext>
                </a:extLst>
              </p:cNvPr>
              <p:cNvSpPr/>
              <p:nvPr/>
            </p:nvSpPr>
            <p:spPr>
              <a:xfrm>
                <a:off x="8268939" y="3176330"/>
                <a:ext cx="544455" cy="109424"/>
              </a:xfrm>
              <a:custGeom>
                <a:avLst/>
                <a:gdLst>
                  <a:gd name="connsiteX0" fmla="*/ 544455 w 544455"/>
                  <a:gd name="connsiteY0" fmla="*/ 54713 h 109424"/>
                  <a:gd name="connsiteX1" fmla="*/ 272227 w 544455"/>
                  <a:gd name="connsiteY1" fmla="*/ 109424 h 109424"/>
                  <a:gd name="connsiteX2" fmla="*/ 0 w 544455"/>
                  <a:gd name="connsiteY2" fmla="*/ 54713 h 109424"/>
                  <a:gd name="connsiteX3" fmla="*/ 272227 w 544455"/>
                  <a:gd name="connsiteY3" fmla="*/ 1 h 109424"/>
                  <a:gd name="connsiteX4" fmla="*/ 544455 w 544455"/>
                  <a:gd name="connsiteY4" fmla="*/ 54713 h 10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4">
                    <a:moveTo>
                      <a:pt x="544455" y="54713"/>
                    </a:moveTo>
                    <a:cubicBezTo>
                      <a:pt x="544455" y="84918"/>
                      <a:pt x="422494" y="109424"/>
                      <a:pt x="272227" y="109424"/>
                    </a:cubicBezTo>
                    <a:cubicBezTo>
                      <a:pt x="121961" y="109424"/>
                      <a:pt x="0" y="84918"/>
                      <a:pt x="0" y="54713"/>
                    </a:cubicBezTo>
                    <a:cubicBezTo>
                      <a:pt x="0" y="24507"/>
                      <a:pt x="121961" y="1"/>
                      <a:pt x="272227" y="1"/>
                    </a:cubicBezTo>
                    <a:cubicBezTo>
                      <a:pt x="422494" y="-189"/>
                      <a:pt x="544455" y="24317"/>
                      <a:pt x="544455" y="54713"/>
                    </a:cubicBezTo>
                    <a:close/>
                  </a:path>
                </a:pathLst>
              </a:custGeom>
              <a:solidFill>
                <a:srgbClr val="097BD0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2E38D114-D559-20E8-5A7F-016F5FCE432F}"/>
              </a:ext>
            </a:extLst>
          </p:cNvPr>
          <p:cNvGrpSpPr/>
          <p:nvPr/>
        </p:nvGrpSpPr>
        <p:grpSpPr>
          <a:xfrm>
            <a:off x="711183" y="3247354"/>
            <a:ext cx="2084060" cy="921410"/>
            <a:chOff x="1176106" y="689428"/>
            <a:chExt cx="3364377" cy="148746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2C7DA9-F5F2-8001-31BA-9EB9D35EE249}"/>
                </a:ext>
              </a:extLst>
            </p:cNvPr>
            <p:cNvSpPr/>
            <p:nvPr/>
          </p:nvSpPr>
          <p:spPr>
            <a:xfrm>
              <a:off x="1176106" y="689428"/>
              <a:ext cx="3364187" cy="1487467"/>
            </a:xfrm>
            <a:custGeom>
              <a:avLst/>
              <a:gdLst>
                <a:gd name="connsiteX0" fmla="*/ 2916237 w 3364187"/>
                <a:gd name="connsiteY0" fmla="*/ 204978 h 1487468"/>
                <a:gd name="connsiteX1" fmla="*/ 2915477 w 3364187"/>
                <a:gd name="connsiteY1" fmla="*/ 204978 h 1487468"/>
                <a:gd name="connsiteX2" fmla="*/ 2915667 w 3364187"/>
                <a:gd name="connsiteY2" fmla="*/ 204408 h 1487468"/>
                <a:gd name="connsiteX3" fmla="*/ 2719618 w 3364187"/>
                <a:gd name="connsiteY3" fmla="*/ 151786 h 1487468"/>
                <a:gd name="connsiteX4" fmla="*/ 2563652 w 3364187"/>
                <a:gd name="connsiteY4" fmla="*/ 84157 h 1487468"/>
                <a:gd name="connsiteX5" fmla="*/ 2553013 w 3364187"/>
                <a:gd name="connsiteY5" fmla="*/ 85107 h 1487468"/>
                <a:gd name="connsiteX6" fmla="*/ 2553013 w 3364187"/>
                <a:gd name="connsiteY6" fmla="*/ 55471 h 1487468"/>
                <a:gd name="connsiteX7" fmla="*/ 2552254 w 3364187"/>
                <a:gd name="connsiteY7" fmla="*/ 55471 h 1487468"/>
                <a:gd name="connsiteX8" fmla="*/ 2552444 w 3364187"/>
                <a:gd name="connsiteY8" fmla="*/ 54711 h 1487468"/>
                <a:gd name="connsiteX9" fmla="*/ 2280216 w 3364187"/>
                <a:gd name="connsiteY9" fmla="*/ 0 h 1487468"/>
                <a:gd name="connsiteX10" fmla="*/ 2007988 w 3364187"/>
                <a:gd name="connsiteY10" fmla="*/ 54711 h 1487468"/>
                <a:gd name="connsiteX11" fmla="*/ 2009508 w 3364187"/>
                <a:gd name="connsiteY11" fmla="*/ 60411 h 1487468"/>
                <a:gd name="connsiteX12" fmla="*/ 2009508 w 3364187"/>
                <a:gd name="connsiteY12" fmla="*/ 126140 h 1487468"/>
                <a:gd name="connsiteX13" fmla="*/ 1776794 w 3364187"/>
                <a:gd name="connsiteY13" fmla="*/ 143808 h 1487468"/>
                <a:gd name="connsiteX14" fmla="*/ 1776794 w 3364187"/>
                <a:gd name="connsiteY14" fmla="*/ 121771 h 1487468"/>
                <a:gd name="connsiteX15" fmla="*/ 1776034 w 3364187"/>
                <a:gd name="connsiteY15" fmla="*/ 121771 h 1487468"/>
                <a:gd name="connsiteX16" fmla="*/ 1776224 w 3364187"/>
                <a:gd name="connsiteY16" fmla="*/ 121201 h 1487468"/>
                <a:gd name="connsiteX17" fmla="*/ 1503996 w 3364187"/>
                <a:gd name="connsiteY17" fmla="*/ 66490 h 1487468"/>
                <a:gd name="connsiteX18" fmla="*/ 1231769 w 3364187"/>
                <a:gd name="connsiteY18" fmla="*/ 121201 h 1487468"/>
                <a:gd name="connsiteX19" fmla="*/ 1233288 w 3364187"/>
                <a:gd name="connsiteY19" fmla="*/ 127090 h 1487468"/>
                <a:gd name="connsiteX20" fmla="*/ 1233288 w 3364187"/>
                <a:gd name="connsiteY20" fmla="*/ 185411 h 1487468"/>
                <a:gd name="connsiteX21" fmla="*/ 1007413 w 3364187"/>
                <a:gd name="connsiteY21" fmla="*/ 202509 h 1487468"/>
                <a:gd name="connsiteX22" fmla="*/ 1007413 w 3364187"/>
                <a:gd name="connsiteY22" fmla="*/ 197189 h 1487468"/>
                <a:gd name="connsiteX23" fmla="*/ 1006654 w 3364187"/>
                <a:gd name="connsiteY23" fmla="*/ 197189 h 1487468"/>
                <a:gd name="connsiteX24" fmla="*/ 1006844 w 3364187"/>
                <a:gd name="connsiteY24" fmla="*/ 196619 h 1487468"/>
                <a:gd name="connsiteX25" fmla="*/ 734616 w 3364187"/>
                <a:gd name="connsiteY25" fmla="*/ 141908 h 1487468"/>
                <a:gd name="connsiteX26" fmla="*/ 462388 w 3364187"/>
                <a:gd name="connsiteY26" fmla="*/ 196619 h 1487468"/>
                <a:gd name="connsiteX27" fmla="*/ 463908 w 3364187"/>
                <a:gd name="connsiteY27" fmla="*/ 202509 h 1487468"/>
                <a:gd name="connsiteX28" fmla="*/ 463908 w 3364187"/>
                <a:gd name="connsiteY28" fmla="*/ 244112 h 1487468"/>
                <a:gd name="connsiteX29" fmla="*/ 3230 w 3364187"/>
                <a:gd name="connsiteY29" fmla="*/ 278877 h 1487468"/>
                <a:gd name="connsiteX30" fmla="*/ 0 w 3364187"/>
                <a:gd name="connsiteY30" fmla="*/ 1140583 h 1487468"/>
                <a:gd name="connsiteX31" fmla="*/ 800536 w 3364187"/>
                <a:gd name="connsiteY31" fmla="*/ 1487469 h 1487468"/>
                <a:gd name="connsiteX32" fmla="*/ 3360958 w 3364187"/>
                <a:gd name="connsiteY32" fmla="*/ 1292749 h 1487468"/>
                <a:gd name="connsiteX33" fmla="*/ 3364187 w 3364187"/>
                <a:gd name="connsiteY33" fmla="*/ 431043 h 1487468"/>
                <a:gd name="connsiteX34" fmla="*/ 2916237 w 3364187"/>
                <a:gd name="connsiteY34" fmla="*/ 237083 h 1487468"/>
                <a:gd name="connsiteX35" fmla="*/ 2916237 w 3364187"/>
                <a:gd name="connsiteY35" fmla="*/ 204978 h 148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64187" h="1487468">
                  <a:moveTo>
                    <a:pt x="2916237" y="204978"/>
                  </a:moveTo>
                  <a:lnTo>
                    <a:pt x="2915477" y="204978"/>
                  </a:lnTo>
                  <a:cubicBezTo>
                    <a:pt x="2915477" y="204788"/>
                    <a:pt x="2915667" y="204598"/>
                    <a:pt x="2915667" y="204408"/>
                  </a:cubicBezTo>
                  <a:cubicBezTo>
                    <a:pt x="2915667" y="179522"/>
                    <a:pt x="2832840" y="158435"/>
                    <a:pt x="2719618" y="151786"/>
                  </a:cubicBezTo>
                  <a:lnTo>
                    <a:pt x="2563652" y="84157"/>
                  </a:lnTo>
                  <a:lnTo>
                    <a:pt x="2553013" y="85107"/>
                  </a:lnTo>
                  <a:lnTo>
                    <a:pt x="2553013" y="55471"/>
                  </a:lnTo>
                  <a:lnTo>
                    <a:pt x="2552254" y="55471"/>
                  </a:lnTo>
                  <a:cubicBezTo>
                    <a:pt x="2552254" y="55281"/>
                    <a:pt x="2552444" y="55091"/>
                    <a:pt x="2552444" y="54711"/>
                  </a:cubicBezTo>
                  <a:cubicBezTo>
                    <a:pt x="2552444" y="24506"/>
                    <a:pt x="2430482" y="0"/>
                    <a:pt x="2280216" y="0"/>
                  </a:cubicBezTo>
                  <a:cubicBezTo>
                    <a:pt x="2129759" y="0"/>
                    <a:pt x="2007988" y="24506"/>
                    <a:pt x="2007988" y="54711"/>
                  </a:cubicBezTo>
                  <a:cubicBezTo>
                    <a:pt x="2007988" y="56611"/>
                    <a:pt x="2008558" y="58701"/>
                    <a:pt x="2009508" y="60411"/>
                  </a:cubicBezTo>
                  <a:lnTo>
                    <a:pt x="2009508" y="126140"/>
                  </a:lnTo>
                  <a:lnTo>
                    <a:pt x="1776794" y="143808"/>
                  </a:lnTo>
                  <a:lnTo>
                    <a:pt x="1776794" y="121771"/>
                  </a:lnTo>
                  <a:lnTo>
                    <a:pt x="1776034" y="121771"/>
                  </a:lnTo>
                  <a:cubicBezTo>
                    <a:pt x="1776034" y="121581"/>
                    <a:pt x="1776224" y="121391"/>
                    <a:pt x="1776224" y="121201"/>
                  </a:cubicBezTo>
                  <a:cubicBezTo>
                    <a:pt x="1776224" y="90996"/>
                    <a:pt x="1654263" y="66490"/>
                    <a:pt x="1503996" y="66490"/>
                  </a:cubicBezTo>
                  <a:cubicBezTo>
                    <a:pt x="1353730" y="66490"/>
                    <a:pt x="1231769" y="90996"/>
                    <a:pt x="1231769" y="121201"/>
                  </a:cubicBezTo>
                  <a:cubicBezTo>
                    <a:pt x="1231769" y="123101"/>
                    <a:pt x="1232339" y="125191"/>
                    <a:pt x="1233288" y="127090"/>
                  </a:cubicBezTo>
                  <a:lnTo>
                    <a:pt x="1233288" y="185411"/>
                  </a:lnTo>
                  <a:lnTo>
                    <a:pt x="1007413" y="202509"/>
                  </a:lnTo>
                  <a:lnTo>
                    <a:pt x="1007413" y="197189"/>
                  </a:lnTo>
                  <a:lnTo>
                    <a:pt x="1006654" y="197189"/>
                  </a:lnTo>
                  <a:cubicBezTo>
                    <a:pt x="1006654" y="196999"/>
                    <a:pt x="1006844" y="196809"/>
                    <a:pt x="1006844" y="196619"/>
                  </a:cubicBezTo>
                  <a:cubicBezTo>
                    <a:pt x="1006844" y="166414"/>
                    <a:pt x="884883" y="141908"/>
                    <a:pt x="734616" y="141908"/>
                  </a:cubicBezTo>
                  <a:cubicBezTo>
                    <a:pt x="584159" y="141908"/>
                    <a:pt x="462388" y="166414"/>
                    <a:pt x="462388" y="196619"/>
                  </a:cubicBezTo>
                  <a:cubicBezTo>
                    <a:pt x="462388" y="198519"/>
                    <a:pt x="462958" y="200609"/>
                    <a:pt x="463908" y="202509"/>
                  </a:cubicBezTo>
                  <a:lnTo>
                    <a:pt x="463908" y="244112"/>
                  </a:lnTo>
                  <a:lnTo>
                    <a:pt x="3230" y="278877"/>
                  </a:lnTo>
                  <a:lnTo>
                    <a:pt x="0" y="1140583"/>
                  </a:lnTo>
                  <a:lnTo>
                    <a:pt x="800536" y="1487469"/>
                  </a:lnTo>
                  <a:lnTo>
                    <a:pt x="3360958" y="1292749"/>
                  </a:lnTo>
                  <a:lnTo>
                    <a:pt x="3364187" y="431043"/>
                  </a:lnTo>
                  <a:lnTo>
                    <a:pt x="2916237" y="237083"/>
                  </a:lnTo>
                  <a:lnTo>
                    <a:pt x="2916237" y="204978"/>
                  </a:lnTo>
                  <a:close/>
                </a:path>
              </a:pathLst>
            </a:custGeom>
            <a:solidFill>
              <a:srgbClr val="C21702"/>
            </a:solidFill>
            <a:ln w="189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0EBE3A10-25A4-09E9-368E-AF24B3EB67B2}"/>
                </a:ext>
              </a:extLst>
            </p:cNvPr>
            <p:cNvGrpSpPr/>
            <p:nvPr/>
          </p:nvGrpSpPr>
          <p:grpSpPr>
            <a:xfrm>
              <a:off x="1176106" y="689428"/>
              <a:ext cx="3364377" cy="1487469"/>
              <a:chOff x="3337495" y="3221354"/>
              <a:chExt cx="3364377" cy="1487469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EFF9ECB-862E-7F60-A9FE-36C5A6B074C7}"/>
                  </a:ext>
                </a:extLst>
              </p:cNvPr>
              <p:cNvSpPr/>
              <p:nvPr/>
            </p:nvSpPr>
            <p:spPr>
              <a:xfrm>
                <a:off x="4138221" y="3652397"/>
                <a:ext cx="2563651" cy="1056425"/>
              </a:xfrm>
              <a:custGeom>
                <a:avLst/>
                <a:gdLst>
                  <a:gd name="connsiteX0" fmla="*/ 2563652 w 2563651"/>
                  <a:gd name="connsiteY0" fmla="*/ 0 h 1056425"/>
                  <a:gd name="connsiteX1" fmla="*/ 2560422 w 2563651"/>
                  <a:gd name="connsiteY1" fmla="*/ 861706 h 1056425"/>
                  <a:gd name="connsiteX2" fmla="*/ 0 w 2563651"/>
                  <a:gd name="connsiteY2" fmla="*/ 1056426 h 1056425"/>
                  <a:gd name="connsiteX3" fmla="*/ 3039 w 2563651"/>
                  <a:gd name="connsiteY3" fmla="*/ 194720 h 105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651" h="1056425">
                    <a:moveTo>
                      <a:pt x="2563652" y="0"/>
                    </a:moveTo>
                    <a:lnTo>
                      <a:pt x="2560422" y="861706"/>
                    </a:lnTo>
                    <a:lnTo>
                      <a:pt x="0" y="1056426"/>
                    </a:lnTo>
                    <a:lnTo>
                      <a:pt x="3039" y="194720"/>
                    </a:lnTo>
                    <a:close/>
                  </a:path>
                </a:pathLst>
              </a:custGeom>
              <a:solidFill>
                <a:srgbClr val="DB210E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2C3F57E-8E66-80AB-6AE3-37B02573502D}"/>
                  </a:ext>
                </a:extLst>
              </p:cNvPr>
              <p:cNvSpPr/>
              <p:nvPr/>
            </p:nvSpPr>
            <p:spPr>
              <a:xfrm>
                <a:off x="3337495" y="3500231"/>
                <a:ext cx="803765" cy="1208592"/>
              </a:xfrm>
              <a:custGeom>
                <a:avLst/>
                <a:gdLst>
                  <a:gd name="connsiteX0" fmla="*/ 803765 w 803765"/>
                  <a:gd name="connsiteY0" fmla="*/ 346886 h 1208592"/>
                  <a:gd name="connsiteX1" fmla="*/ 800726 w 803765"/>
                  <a:gd name="connsiteY1" fmla="*/ 1208592 h 1208592"/>
                  <a:gd name="connsiteX2" fmla="*/ 0 w 803765"/>
                  <a:gd name="connsiteY2" fmla="*/ 861706 h 1208592"/>
                  <a:gd name="connsiteX3" fmla="*/ 3230 w 803765"/>
                  <a:gd name="connsiteY3" fmla="*/ 0 h 120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3765" h="1208592">
                    <a:moveTo>
                      <a:pt x="803765" y="346886"/>
                    </a:moveTo>
                    <a:lnTo>
                      <a:pt x="800726" y="1208592"/>
                    </a:lnTo>
                    <a:lnTo>
                      <a:pt x="0" y="861706"/>
                    </a:lnTo>
                    <a:lnTo>
                      <a:pt x="3230" y="0"/>
                    </a:lnTo>
                    <a:close/>
                  </a:path>
                </a:pathLst>
              </a:custGeom>
              <a:solidFill>
                <a:srgbClr val="C21702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93D07BD-C38E-7498-C77A-C7844E648CE1}"/>
                  </a:ext>
                </a:extLst>
              </p:cNvPr>
              <p:cNvSpPr/>
              <p:nvPr/>
            </p:nvSpPr>
            <p:spPr>
              <a:xfrm>
                <a:off x="3340725" y="3305511"/>
                <a:ext cx="3361147" cy="541605"/>
              </a:xfrm>
              <a:custGeom>
                <a:avLst/>
                <a:gdLst>
                  <a:gd name="connsiteX0" fmla="*/ 2560612 w 3361147"/>
                  <a:gd name="connsiteY0" fmla="*/ 0 h 541605"/>
                  <a:gd name="connsiteX1" fmla="*/ 3361148 w 3361147"/>
                  <a:gd name="connsiteY1" fmla="*/ 346886 h 541605"/>
                  <a:gd name="connsiteX2" fmla="*/ 800536 w 3361147"/>
                  <a:gd name="connsiteY2" fmla="*/ 541606 h 541605"/>
                  <a:gd name="connsiteX3" fmla="*/ 0 w 3361147"/>
                  <a:gd name="connsiteY3" fmla="*/ 194720 h 54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1147" h="541605">
                    <a:moveTo>
                      <a:pt x="2560612" y="0"/>
                    </a:moveTo>
                    <a:lnTo>
                      <a:pt x="3361148" y="346886"/>
                    </a:lnTo>
                    <a:lnTo>
                      <a:pt x="800536" y="541606"/>
                    </a:lnTo>
                    <a:lnTo>
                      <a:pt x="0" y="194720"/>
                    </a:lnTo>
                    <a:close/>
                  </a:path>
                </a:pathLst>
              </a:custGeom>
              <a:solidFill>
                <a:srgbClr val="DB210E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AD7D87A-DE17-2E2D-9662-7BD9B61EC40B}"/>
                  </a:ext>
                </a:extLst>
              </p:cNvPr>
              <p:cNvSpPr/>
              <p:nvPr/>
            </p:nvSpPr>
            <p:spPr>
              <a:xfrm>
                <a:off x="3801023" y="3418544"/>
                <a:ext cx="543885" cy="193959"/>
              </a:xfrm>
              <a:custGeom>
                <a:avLst/>
                <a:gdLst>
                  <a:gd name="connsiteX0" fmla="*/ 543696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8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5 w 543885"/>
                  <a:gd name="connsiteY9" fmla="*/ 140768 h 193959"/>
                  <a:gd name="connsiteX10" fmla="*/ 543885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6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59" y="170214"/>
                      <a:pt x="124431" y="193960"/>
                      <a:pt x="271848" y="193960"/>
                    </a:cubicBezTo>
                    <a:cubicBezTo>
                      <a:pt x="419265" y="193960"/>
                      <a:pt x="538946" y="170403"/>
                      <a:pt x="543316" y="140768"/>
                    </a:cubicBezTo>
                    <a:lnTo>
                      <a:pt x="543885" y="140768"/>
                    </a:lnTo>
                    <a:lnTo>
                      <a:pt x="543885" y="0"/>
                    </a:lnTo>
                    <a:close/>
                  </a:path>
                </a:pathLst>
              </a:custGeom>
              <a:solidFill>
                <a:srgbClr val="C21702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A74D78E-9D6F-FFE5-48E6-AF0F440E5B64}"/>
                  </a:ext>
                </a:extLst>
              </p:cNvPr>
              <p:cNvSpPr/>
              <p:nvPr/>
            </p:nvSpPr>
            <p:spPr>
              <a:xfrm>
                <a:off x="3799693" y="3363262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77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68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DB210E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5A86B75-B4A4-82C8-4FC4-A975DFC93FCE}"/>
                  </a:ext>
                </a:extLst>
              </p:cNvPr>
              <p:cNvSpPr/>
              <p:nvPr/>
            </p:nvSpPr>
            <p:spPr>
              <a:xfrm>
                <a:off x="4164437" y="3568050"/>
                <a:ext cx="543885" cy="193959"/>
              </a:xfrm>
              <a:custGeom>
                <a:avLst/>
                <a:gdLst>
                  <a:gd name="connsiteX0" fmla="*/ 543696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8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6 w 543885"/>
                  <a:gd name="connsiteY9" fmla="*/ 140768 h 193959"/>
                  <a:gd name="connsiteX10" fmla="*/ 543886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6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59" y="170214"/>
                      <a:pt x="124241" y="193960"/>
                      <a:pt x="271848" y="193960"/>
                    </a:cubicBezTo>
                    <a:cubicBezTo>
                      <a:pt x="419265" y="193960"/>
                      <a:pt x="539136" y="170214"/>
                      <a:pt x="543316" y="140768"/>
                    </a:cubicBezTo>
                    <a:lnTo>
                      <a:pt x="543886" y="14076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C21702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24F1ED-2182-0C85-C4FD-777AACAC827B}"/>
                  </a:ext>
                </a:extLst>
              </p:cNvPr>
              <p:cNvSpPr/>
              <p:nvPr/>
            </p:nvSpPr>
            <p:spPr>
              <a:xfrm>
                <a:off x="4163107" y="3512769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2 h 109422"/>
                  <a:gd name="connsiteX1" fmla="*/ 272228 w 544455"/>
                  <a:gd name="connsiteY1" fmla="*/ 109423 h 109422"/>
                  <a:gd name="connsiteX2" fmla="*/ 0 w 544455"/>
                  <a:gd name="connsiteY2" fmla="*/ 54712 h 109422"/>
                  <a:gd name="connsiteX3" fmla="*/ 272228 w 544455"/>
                  <a:gd name="connsiteY3" fmla="*/ 0 h 109422"/>
                  <a:gd name="connsiteX4" fmla="*/ 544455 w 544455"/>
                  <a:gd name="connsiteY4" fmla="*/ 54712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2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961" y="109423"/>
                      <a:pt x="0" y="84917"/>
                      <a:pt x="0" y="54712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494" y="0"/>
                      <a:pt x="544455" y="24506"/>
                      <a:pt x="544455" y="54712"/>
                    </a:cubicBezTo>
                    <a:close/>
                  </a:path>
                </a:pathLst>
              </a:custGeom>
              <a:solidFill>
                <a:srgbClr val="DB210E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FE8071-BFC6-2666-3E88-7046D1F7DFC9}"/>
                  </a:ext>
                </a:extLst>
              </p:cNvPr>
              <p:cNvSpPr/>
              <p:nvPr/>
            </p:nvSpPr>
            <p:spPr>
              <a:xfrm>
                <a:off x="4570594" y="3343315"/>
                <a:ext cx="543885" cy="194149"/>
              </a:xfrm>
              <a:custGeom>
                <a:avLst/>
                <a:gdLst>
                  <a:gd name="connsiteX0" fmla="*/ 543695 w 543885"/>
                  <a:gd name="connsiteY0" fmla="*/ 0 h 194149"/>
                  <a:gd name="connsiteX1" fmla="*/ 190 w 543885"/>
                  <a:gd name="connsiteY1" fmla="*/ 0 h 194149"/>
                  <a:gd name="connsiteX2" fmla="*/ 190 w 543885"/>
                  <a:gd name="connsiteY2" fmla="*/ 138299 h 194149"/>
                  <a:gd name="connsiteX3" fmla="*/ 0 w 543885"/>
                  <a:gd name="connsiteY3" fmla="*/ 139248 h 194149"/>
                  <a:gd name="connsiteX4" fmla="*/ 190 w 543885"/>
                  <a:gd name="connsiteY4" fmla="*/ 140198 h 194149"/>
                  <a:gd name="connsiteX5" fmla="*/ 190 w 543885"/>
                  <a:gd name="connsiteY5" fmla="*/ 140958 h 194149"/>
                  <a:gd name="connsiteX6" fmla="*/ 380 w 543885"/>
                  <a:gd name="connsiteY6" fmla="*/ 140958 h 194149"/>
                  <a:gd name="connsiteX7" fmla="*/ 271848 w 543885"/>
                  <a:gd name="connsiteY7" fmla="*/ 194150 h 194149"/>
                  <a:gd name="connsiteX8" fmla="*/ 543315 w 543885"/>
                  <a:gd name="connsiteY8" fmla="*/ 140958 h 194149"/>
                  <a:gd name="connsiteX9" fmla="*/ 543885 w 543885"/>
                  <a:gd name="connsiteY9" fmla="*/ 140958 h 194149"/>
                  <a:gd name="connsiteX10" fmla="*/ 543885 w 543885"/>
                  <a:gd name="connsiteY10" fmla="*/ 0 h 19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414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9"/>
                    </a:lnTo>
                    <a:cubicBezTo>
                      <a:pt x="190" y="138679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958"/>
                    </a:lnTo>
                    <a:lnTo>
                      <a:pt x="380" y="140958"/>
                    </a:lnTo>
                    <a:cubicBezTo>
                      <a:pt x="4559" y="170404"/>
                      <a:pt x="124431" y="194150"/>
                      <a:pt x="271848" y="194150"/>
                    </a:cubicBezTo>
                    <a:cubicBezTo>
                      <a:pt x="419265" y="194150"/>
                      <a:pt x="539136" y="170593"/>
                      <a:pt x="543315" y="140958"/>
                    </a:cubicBezTo>
                    <a:lnTo>
                      <a:pt x="543885" y="140958"/>
                    </a:lnTo>
                    <a:lnTo>
                      <a:pt x="543885" y="0"/>
                    </a:lnTo>
                    <a:close/>
                  </a:path>
                </a:pathLst>
              </a:custGeom>
              <a:solidFill>
                <a:srgbClr val="C21702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063C5E9-0CB6-B5AC-BA5F-1F5C038D0AD8}"/>
                  </a:ext>
                </a:extLst>
              </p:cNvPr>
              <p:cNvSpPr/>
              <p:nvPr/>
            </p:nvSpPr>
            <p:spPr>
              <a:xfrm>
                <a:off x="4569074" y="3288034"/>
                <a:ext cx="544455" cy="109423"/>
              </a:xfrm>
              <a:custGeom>
                <a:avLst/>
                <a:gdLst>
                  <a:gd name="connsiteX0" fmla="*/ 544455 w 544455"/>
                  <a:gd name="connsiteY0" fmla="*/ 54712 h 109423"/>
                  <a:gd name="connsiteX1" fmla="*/ 272228 w 544455"/>
                  <a:gd name="connsiteY1" fmla="*/ 109423 h 109423"/>
                  <a:gd name="connsiteX2" fmla="*/ 0 w 544455"/>
                  <a:gd name="connsiteY2" fmla="*/ 54712 h 109423"/>
                  <a:gd name="connsiteX3" fmla="*/ 272228 w 544455"/>
                  <a:gd name="connsiteY3" fmla="*/ 0 h 109423"/>
                  <a:gd name="connsiteX4" fmla="*/ 544455 w 544455"/>
                  <a:gd name="connsiteY4" fmla="*/ 54712 h 10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3">
                    <a:moveTo>
                      <a:pt x="544455" y="54712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961" y="109423"/>
                      <a:pt x="0" y="84917"/>
                      <a:pt x="0" y="54712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684" y="0"/>
                      <a:pt x="544455" y="24506"/>
                      <a:pt x="544455" y="54712"/>
                    </a:cubicBezTo>
                    <a:close/>
                  </a:path>
                </a:pathLst>
              </a:custGeom>
              <a:solidFill>
                <a:srgbClr val="DB210E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1A74834-91B6-04FD-FBF9-1A6A17905A20}"/>
                  </a:ext>
                </a:extLst>
              </p:cNvPr>
              <p:cNvSpPr/>
              <p:nvPr/>
            </p:nvSpPr>
            <p:spPr>
              <a:xfrm>
                <a:off x="4933817" y="3492822"/>
                <a:ext cx="543885" cy="193959"/>
              </a:xfrm>
              <a:custGeom>
                <a:avLst/>
                <a:gdLst>
                  <a:gd name="connsiteX0" fmla="*/ 543695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8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6 w 543885"/>
                  <a:gd name="connsiteY8" fmla="*/ 140768 h 193959"/>
                  <a:gd name="connsiteX9" fmla="*/ 543886 w 543885"/>
                  <a:gd name="connsiteY9" fmla="*/ 140768 h 193959"/>
                  <a:gd name="connsiteX10" fmla="*/ 543886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59" y="170214"/>
                      <a:pt x="124431" y="193960"/>
                      <a:pt x="271848" y="193960"/>
                    </a:cubicBezTo>
                    <a:cubicBezTo>
                      <a:pt x="419265" y="193960"/>
                      <a:pt x="539136" y="170214"/>
                      <a:pt x="543316" y="140768"/>
                    </a:cubicBezTo>
                    <a:lnTo>
                      <a:pt x="543886" y="14076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C21702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F3FED50-9164-CBE7-6F25-5293AF283CA5}"/>
                  </a:ext>
                </a:extLst>
              </p:cNvPr>
              <p:cNvSpPr/>
              <p:nvPr/>
            </p:nvSpPr>
            <p:spPr>
              <a:xfrm>
                <a:off x="4932487" y="3437541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771" y="109423"/>
                      <a:pt x="0" y="84917"/>
                      <a:pt x="0" y="54711"/>
                    </a:cubicBezTo>
                    <a:cubicBezTo>
                      <a:pt x="0" y="24506"/>
                      <a:pt x="121961" y="0"/>
                      <a:pt x="272228" y="0"/>
                    </a:cubicBezTo>
                    <a:cubicBezTo>
                      <a:pt x="42249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DB210E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2BA6724-8E35-4E77-705E-FF7D2410CD45}"/>
                  </a:ext>
                </a:extLst>
              </p:cNvPr>
              <p:cNvSpPr/>
              <p:nvPr/>
            </p:nvSpPr>
            <p:spPr>
              <a:xfrm>
                <a:off x="5346813" y="3276826"/>
                <a:ext cx="543885" cy="193959"/>
              </a:xfrm>
              <a:custGeom>
                <a:avLst/>
                <a:gdLst>
                  <a:gd name="connsiteX0" fmla="*/ 543695 w 543885"/>
                  <a:gd name="connsiteY0" fmla="*/ 0 h 193959"/>
                  <a:gd name="connsiteX1" fmla="*/ 190 w 543885"/>
                  <a:gd name="connsiteY1" fmla="*/ 0 h 193959"/>
                  <a:gd name="connsiteX2" fmla="*/ 190 w 543885"/>
                  <a:gd name="connsiteY2" fmla="*/ 138299 h 193959"/>
                  <a:gd name="connsiteX3" fmla="*/ 0 w 543885"/>
                  <a:gd name="connsiteY3" fmla="*/ 139248 h 193959"/>
                  <a:gd name="connsiteX4" fmla="*/ 190 w 543885"/>
                  <a:gd name="connsiteY4" fmla="*/ 140198 h 193959"/>
                  <a:gd name="connsiteX5" fmla="*/ 190 w 543885"/>
                  <a:gd name="connsiteY5" fmla="*/ 140768 h 193959"/>
                  <a:gd name="connsiteX6" fmla="*/ 380 w 543885"/>
                  <a:gd name="connsiteY6" fmla="*/ 140768 h 193959"/>
                  <a:gd name="connsiteX7" fmla="*/ 271848 w 543885"/>
                  <a:gd name="connsiteY7" fmla="*/ 193960 h 193959"/>
                  <a:gd name="connsiteX8" fmla="*/ 543315 w 543885"/>
                  <a:gd name="connsiteY8" fmla="*/ 140768 h 193959"/>
                  <a:gd name="connsiteX9" fmla="*/ 543885 w 543885"/>
                  <a:gd name="connsiteY9" fmla="*/ 140768 h 193959"/>
                  <a:gd name="connsiteX10" fmla="*/ 543885 w 543885"/>
                  <a:gd name="connsiteY10" fmla="*/ 0 h 19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395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9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628"/>
                      <a:pt x="190" y="139818"/>
                      <a:pt x="190" y="140198"/>
                    </a:cubicBezTo>
                    <a:lnTo>
                      <a:pt x="190" y="140768"/>
                    </a:lnTo>
                    <a:lnTo>
                      <a:pt x="380" y="140768"/>
                    </a:lnTo>
                    <a:cubicBezTo>
                      <a:pt x="4559" y="170214"/>
                      <a:pt x="124431" y="193960"/>
                      <a:pt x="271848" y="193960"/>
                    </a:cubicBezTo>
                    <a:cubicBezTo>
                      <a:pt x="419265" y="193960"/>
                      <a:pt x="539136" y="170404"/>
                      <a:pt x="543315" y="140768"/>
                    </a:cubicBezTo>
                    <a:lnTo>
                      <a:pt x="543885" y="140768"/>
                    </a:lnTo>
                    <a:lnTo>
                      <a:pt x="543885" y="0"/>
                    </a:lnTo>
                    <a:close/>
                  </a:path>
                </a:pathLst>
              </a:custGeom>
              <a:solidFill>
                <a:srgbClr val="C21702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7D8BD845-9606-6333-C312-84E650AFAEBD}"/>
                  </a:ext>
                </a:extLst>
              </p:cNvPr>
              <p:cNvSpPr/>
              <p:nvPr/>
            </p:nvSpPr>
            <p:spPr>
              <a:xfrm>
                <a:off x="5345483" y="3221354"/>
                <a:ext cx="544455" cy="109422"/>
              </a:xfrm>
              <a:custGeom>
                <a:avLst/>
                <a:gdLst>
                  <a:gd name="connsiteX0" fmla="*/ 544455 w 544455"/>
                  <a:gd name="connsiteY0" fmla="*/ 54711 h 109422"/>
                  <a:gd name="connsiteX1" fmla="*/ 272228 w 544455"/>
                  <a:gd name="connsiteY1" fmla="*/ 109423 h 109422"/>
                  <a:gd name="connsiteX2" fmla="*/ 0 w 544455"/>
                  <a:gd name="connsiteY2" fmla="*/ 54711 h 109422"/>
                  <a:gd name="connsiteX3" fmla="*/ 272228 w 544455"/>
                  <a:gd name="connsiteY3" fmla="*/ 0 h 109422"/>
                  <a:gd name="connsiteX4" fmla="*/ 544455 w 544455"/>
                  <a:gd name="connsiteY4" fmla="*/ 54711 h 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2">
                    <a:moveTo>
                      <a:pt x="544455" y="54711"/>
                    </a:moveTo>
                    <a:cubicBezTo>
                      <a:pt x="544455" y="84917"/>
                      <a:pt x="422494" y="109423"/>
                      <a:pt x="272228" y="109423"/>
                    </a:cubicBezTo>
                    <a:cubicBezTo>
                      <a:pt x="121771" y="109423"/>
                      <a:pt x="0" y="84917"/>
                      <a:pt x="0" y="54711"/>
                    </a:cubicBezTo>
                    <a:cubicBezTo>
                      <a:pt x="0" y="24506"/>
                      <a:pt x="121771" y="0"/>
                      <a:pt x="272228" y="0"/>
                    </a:cubicBezTo>
                    <a:cubicBezTo>
                      <a:pt x="422494" y="0"/>
                      <a:pt x="544455" y="24506"/>
                      <a:pt x="544455" y="54711"/>
                    </a:cubicBezTo>
                    <a:close/>
                  </a:path>
                </a:pathLst>
              </a:custGeom>
              <a:solidFill>
                <a:srgbClr val="DB210E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0EC4FD52-F2D7-75F1-536F-BE2E8E3C5CBC}"/>
                  </a:ext>
                </a:extLst>
              </p:cNvPr>
              <p:cNvSpPr/>
              <p:nvPr/>
            </p:nvSpPr>
            <p:spPr>
              <a:xfrm>
                <a:off x="5710036" y="3426332"/>
                <a:ext cx="543885" cy="194149"/>
              </a:xfrm>
              <a:custGeom>
                <a:avLst/>
                <a:gdLst>
                  <a:gd name="connsiteX0" fmla="*/ 543695 w 543885"/>
                  <a:gd name="connsiteY0" fmla="*/ 0 h 194149"/>
                  <a:gd name="connsiteX1" fmla="*/ 190 w 543885"/>
                  <a:gd name="connsiteY1" fmla="*/ 0 h 194149"/>
                  <a:gd name="connsiteX2" fmla="*/ 190 w 543885"/>
                  <a:gd name="connsiteY2" fmla="*/ 138298 h 194149"/>
                  <a:gd name="connsiteX3" fmla="*/ 0 w 543885"/>
                  <a:gd name="connsiteY3" fmla="*/ 139248 h 194149"/>
                  <a:gd name="connsiteX4" fmla="*/ 190 w 543885"/>
                  <a:gd name="connsiteY4" fmla="*/ 140198 h 194149"/>
                  <a:gd name="connsiteX5" fmla="*/ 190 w 543885"/>
                  <a:gd name="connsiteY5" fmla="*/ 140958 h 194149"/>
                  <a:gd name="connsiteX6" fmla="*/ 380 w 543885"/>
                  <a:gd name="connsiteY6" fmla="*/ 140958 h 194149"/>
                  <a:gd name="connsiteX7" fmla="*/ 271848 w 543885"/>
                  <a:gd name="connsiteY7" fmla="*/ 194150 h 194149"/>
                  <a:gd name="connsiteX8" fmla="*/ 543316 w 543885"/>
                  <a:gd name="connsiteY8" fmla="*/ 140958 h 194149"/>
                  <a:gd name="connsiteX9" fmla="*/ 543886 w 543885"/>
                  <a:gd name="connsiteY9" fmla="*/ 140958 h 194149"/>
                  <a:gd name="connsiteX10" fmla="*/ 543886 w 543885"/>
                  <a:gd name="connsiteY10" fmla="*/ 0 h 19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3885" h="194149">
                    <a:moveTo>
                      <a:pt x="543695" y="0"/>
                    </a:moveTo>
                    <a:lnTo>
                      <a:pt x="190" y="0"/>
                    </a:lnTo>
                    <a:lnTo>
                      <a:pt x="190" y="138298"/>
                    </a:lnTo>
                    <a:cubicBezTo>
                      <a:pt x="190" y="138678"/>
                      <a:pt x="0" y="138868"/>
                      <a:pt x="0" y="139248"/>
                    </a:cubicBezTo>
                    <a:cubicBezTo>
                      <a:pt x="0" y="139438"/>
                      <a:pt x="190" y="139818"/>
                      <a:pt x="190" y="140198"/>
                    </a:cubicBezTo>
                    <a:lnTo>
                      <a:pt x="190" y="140958"/>
                    </a:lnTo>
                    <a:lnTo>
                      <a:pt x="380" y="140958"/>
                    </a:lnTo>
                    <a:cubicBezTo>
                      <a:pt x="4559" y="170403"/>
                      <a:pt x="124431" y="194150"/>
                      <a:pt x="271848" y="194150"/>
                    </a:cubicBezTo>
                    <a:cubicBezTo>
                      <a:pt x="419265" y="194150"/>
                      <a:pt x="539136" y="170593"/>
                      <a:pt x="543316" y="140958"/>
                    </a:cubicBezTo>
                    <a:lnTo>
                      <a:pt x="543886" y="140958"/>
                    </a:lnTo>
                    <a:lnTo>
                      <a:pt x="543886" y="0"/>
                    </a:lnTo>
                    <a:close/>
                  </a:path>
                </a:pathLst>
              </a:custGeom>
              <a:solidFill>
                <a:srgbClr val="C21702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29AF7F76-2742-79E5-F75E-63E2BBE87A70}"/>
                  </a:ext>
                </a:extLst>
              </p:cNvPr>
              <p:cNvSpPr/>
              <p:nvPr/>
            </p:nvSpPr>
            <p:spPr>
              <a:xfrm>
                <a:off x="5708707" y="3371050"/>
                <a:ext cx="544455" cy="109424"/>
              </a:xfrm>
              <a:custGeom>
                <a:avLst/>
                <a:gdLst>
                  <a:gd name="connsiteX0" fmla="*/ 544455 w 544455"/>
                  <a:gd name="connsiteY0" fmla="*/ 54713 h 109424"/>
                  <a:gd name="connsiteX1" fmla="*/ 272227 w 544455"/>
                  <a:gd name="connsiteY1" fmla="*/ 109424 h 109424"/>
                  <a:gd name="connsiteX2" fmla="*/ 0 w 544455"/>
                  <a:gd name="connsiteY2" fmla="*/ 54713 h 109424"/>
                  <a:gd name="connsiteX3" fmla="*/ 272227 w 544455"/>
                  <a:gd name="connsiteY3" fmla="*/ 1 h 109424"/>
                  <a:gd name="connsiteX4" fmla="*/ 544455 w 544455"/>
                  <a:gd name="connsiteY4" fmla="*/ 54713 h 10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55" h="109424">
                    <a:moveTo>
                      <a:pt x="544455" y="54713"/>
                    </a:moveTo>
                    <a:cubicBezTo>
                      <a:pt x="544455" y="84918"/>
                      <a:pt x="422494" y="109424"/>
                      <a:pt x="272227" y="109424"/>
                    </a:cubicBezTo>
                    <a:cubicBezTo>
                      <a:pt x="121961" y="109424"/>
                      <a:pt x="0" y="84918"/>
                      <a:pt x="0" y="54713"/>
                    </a:cubicBezTo>
                    <a:cubicBezTo>
                      <a:pt x="0" y="24507"/>
                      <a:pt x="121961" y="1"/>
                      <a:pt x="272227" y="1"/>
                    </a:cubicBezTo>
                    <a:cubicBezTo>
                      <a:pt x="422494" y="-189"/>
                      <a:pt x="544455" y="24507"/>
                      <a:pt x="544455" y="54713"/>
                    </a:cubicBezTo>
                    <a:close/>
                  </a:path>
                </a:pathLst>
              </a:custGeom>
              <a:solidFill>
                <a:srgbClr val="DB210E"/>
              </a:solidFill>
              <a:ln w="1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655" name="TextBox 654">
            <a:extLst>
              <a:ext uri="{FF2B5EF4-FFF2-40B4-BE49-F238E27FC236}">
                <a16:creationId xmlns:a16="http://schemas.microsoft.com/office/drawing/2014/main" id="{0380AF88-5DCD-26FC-BDBE-C5E08DD84F70}"/>
              </a:ext>
            </a:extLst>
          </p:cNvPr>
          <p:cNvSpPr txBox="1"/>
          <p:nvPr/>
        </p:nvSpPr>
        <p:spPr>
          <a:xfrm>
            <a:off x="6197396" y="4578162"/>
            <a:ext cx="2407792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300"/>
              </a:lnSpc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en-IN" sz="1000" dirty="0" err="1"/>
              <a:t>Allenamento</a:t>
            </a:r>
            <a:r>
              <a:rPr lang="en-IN" sz="1000" dirty="0"/>
              <a:t>  del </a:t>
            </a:r>
            <a:r>
              <a:rPr lang="en-IN" sz="1000" dirty="0" err="1"/>
              <a:t>modello</a:t>
            </a:r>
            <a:r>
              <a:rPr lang="en-IN" sz="1000" dirty="0"/>
              <a:t> </a:t>
            </a:r>
            <a:r>
              <a:rPr lang="en-IN" sz="1000" dirty="0" err="1"/>
              <a:t>molteplici</a:t>
            </a:r>
            <a:r>
              <a:rPr lang="en-IN" sz="1000" dirty="0"/>
              <a:t> volte 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33A68D2D-A174-9C23-9B8C-D558AD41BBFA}"/>
              </a:ext>
            </a:extLst>
          </p:cNvPr>
          <p:cNvSpPr txBox="1"/>
          <p:nvPr/>
        </p:nvSpPr>
        <p:spPr>
          <a:xfrm>
            <a:off x="8809858" y="4648764"/>
            <a:ext cx="2809182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300"/>
              </a:lnSpc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en-IN" sz="1000" dirty="0" err="1"/>
              <a:t>Creazione</a:t>
            </a:r>
            <a:r>
              <a:rPr lang="en-IN" sz="1000" dirty="0"/>
              <a:t> </a:t>
            </a:r>
            <a:r>
              <a:rPr lang="en-IN" sz="1000" dirty="0" err="1"/>
              <a:t>grafici</a:t>
            </a:r>
            <a:r>
              <a:rPr lang="en-IN" sz="1000" dirty="0"/>
              <a:t> per Accuracy e  Loss.</a:t>
            </a:r>
          </a:p>
          <a:p>
            <a:pPr algn="ctr"/>
            <a:r>
              <a:rPr lang="en-IN" sz="1000" dirty="0" err="1"/>
              <a:t>Creazione</a:t>
            </a:r>
            <a:r>
              <a:rPr lang="en-IN" sz="1000" dirty="0"/>
              <a:t> confusion matrix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727B7795-4DBD-F2C1-6D9E-75965EC630B5}"/>
              </a:ext>
            </a:extLst>
          </p:cNvPr>
          <p:cNvSpPr txBox="1"/>
          <p:nvPr/>
        </p:nvSpPr>
        <p:spPr>
          <a:xfrm>
            <a:off x="930442" y="4297148"/>
            <a:ext cx="173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exploration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1845BB2F-6E14-6613-52FB-F22F492AA356}"/>
              </a:ext>
            </a:extLst>
          </p:cNvPr>
          <p:cNvSpPr txBox="1"/>
          <p:nvPr/>
        </p:nvSpPr>
        <p:spPr>
          <a:xfrm>
            <a:off x="3839438" y="4283011"/>
            <a:ext cx="1657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Preprocessing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AE58A722-5D23-225D-8CE6-FF405EE7CDE1}"/>
              </a:ext>
            </a:extLst>
          </p:cNvPr>
          <p:cNvSpPr txBox="1"/>
          <p:nvPr/>
        </p:nvSpPr>
        <p:spPr>
          <a:xfrm>
            <a:off x="6647804" y="4256742"/>
            <a:ext cx="1459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Training 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498FB148-B745-4C8D-ECEC-138557B06A43}"/>
              </a:ext>
            </a:extLst>
          </p:cNvPr>
          <p:cNvSpPr txBox="1"/>
          <p:nvPr/>
        </p:nvSpPr>
        <p:spPr>
          <a:xfrm>
            <a:off x="9118963" y="4334566"/>
            <a:ext cx="229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Calcolo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delle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metriche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2183B831-2ACA-51F6-0E2C-1433D5F6887E}"/>
              </a:ext>
            </a:extLst>
          </p:cNvPr>
          <p:cNvSpPr txBox="1"/>
          <p:nvPr/>
        </p:nvSpPr>
        <p:spPr>
          <a:xfrm>
            <a:off x="1584324" y="3660685"/>
            <a:ext cx="5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 lang="en-IN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CFD18EBA-150F-9062-9CD5-024C985BBED5}"/>
              </a:ext>
            </a:extLst>
          </p:cNvPr>
          <p:cNvSpPr txBox="1"/>
          <p:nvPr/>
        </p:nvSpPr>
        <p:spPr>
          <a:xfrm>
            <a:off x="4462093" y="3660685"/>
            <a:ext cx="5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lang="en-IN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BD9E7775-1597-95D1-213A-363867761E3A}"/>
              </a:ext>
            </a:extLst>
          </p:cNvPr>
          <p:cNvSpPr txBox="1"/>
          <p:nvPr/>
        </p:nvSpPr>
        <p:spPr>
          <a:xfrm>
            <a:off x="7174212" y="3660685"/>
            <a:ext cx="5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  <a:endParaRPr lang="en-IN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8EF57239-C82A-DACD-30A4-3219F7720E50}"/>
              </a:ext>
            </a:extLst>
          </p:cNvPr>
          <p:cNvSpPr txBox="1"/>
          <p:nvPr/>
        </p:nvSpPr>
        <p:spPr>
          <a:xfrm>
            <a:off x="10041299" y="3660685"/>
            <a:ext cx="5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  <a:endParaRPr lang="en-IN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550">
            <a:extLst>
              <a:ext uri="{FF2B5EF4-FFF2-40B4-BE49-F238E27FC236}">
                <a16:creationId xmlns:a16="http://schemas.microsoft.com/office/drawing/2014/main" id="{47DE1F19-3944-4B72-8DB1-795540C6E7D1}"/>
              </a:ext>
            </a:extLst>
          </p:cNvPr>
          <p:cNvSpPr txBox="1"/>
          <p:nvPr/>
        </p:nvSpPr>
        <p:spPr>
          <a:xfrm>
            <a:off x="867457" y="1763391"/>
            <a:ext cx="2709389" cy="307777"/>
          </a:xfrm>
          <a:prstGeom prst="rect">
            <a:avLst/>
          </a:prstGeom>
          <a:solidFill>
            <a:srgbClr val="FCCC0A"/>
          </a:solidFill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Problema</a:t>
            </a:r>
            <a:r>
              <a:rPr lang="en-IN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da </a:t>
            </a:r>
            <a:r>
              <a:rPr lang="en-IN" sz="1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risolvere</a:t>
            </a:r>
            <a:endParaRPr lang="en-IN" sz="1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1" name="TextBox 548">
            <a:extLst>
              <a:ext uri="{FF2B5EF4-FFF2-40B4-BE49-F238E27FC236}">
                <a16:creationId xmlns:a16="http://schemas.microsoft.com/office/drawing/2014/main" id="{2D08B603-1CFF-2E07-5B71-A97997D1B6C2}"/>
              </a:ext>
            </a:extLst>
          </p:cNvPr>
          <p:cNvSpPr txBox="1"/>
          <p:nvPr/>
        </p:nvSpPr>
        <p:spPr>
          <a:xfrm>
            <a:off x="805246" y="2129516"/>
            <a:ext cx="6627201" cy="24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I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Modello</a:t>
            </a:r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</a:t>
            </a:r>
            <a:r>
              <a:rPr lang="en-I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grado</a:t>
            </a:r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asseganre</a:t>
            </a:r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làetichetta</a:t>
            </a:r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corretta</a:t>
            </a:r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ad un </a:t>
            </a:r>
            <a:r>
              <a:rPr lang="en-I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birck</a:t>
            </a:r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N" sz="900" b="1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5" name="TextBox 654">
            <a:extLst>
              <a:ext uri="{FF2B5EF4-FFF2-40B4-BE49-F238E27FC236}">
                <a16:creationId xmlns:a16="http://schemas.microsoft.com/office/drawing/2014/main" id="{A9E1B4F8-BFAB-F9DA-14C1-F103F8C49981}"/>
              </a:ext>
            </a:extLst>
          </p:cNvPr>
          <p:cNvSpPr txBox="1"/>
          <p:nvPr/>
        </p:nvSpPr>
        <p:spPr>
          <a:xfrm>
            <a:off x="663617" y="4682652"/>
            <a:ext cx="2407792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300"/>
              </a:lnSpc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en-IN" sz="1000" dirty="0" err="1"/>
              <a:t>Creazione</a:t>
            </a:r>
            <a:r>
              <a:rPr lang="en-IN" sz="1000" dirty="0"/>
              <a:t> file csv, </a:t>
            </a:r>
            <a:r>
              <a:rPr lang="en-IN" sz="1000" dirty="0" err="1"/>
              <a:t>suddivisione</a:t>
            </a:r>
            <a:r>
              <a:rPr lang="en-IN" sz="1000" dirty="0"/>
              <a:t> dataset</a:t>
            </a:r>
          </a:p>
        </p:txBody>
      </p:sp>
      <p:sp>
        <p:nvSpPr>
          <p:cNvPr id="258" name="TextBox 654">
            <a:extLst>
              <a:ext uri="{FF2B5EF4-FFF2-40B4-BE49-F238E27FC236}">
                <a16:creationId xmlns:a16="http://schemas.microsoft.com/office/drawing/2014/main" id="{57F360FF-8169-271C-5BAA-F320407F1561}"/>
              </a:ext>
            </a:extLst>
          </p:cNvPr>
          <p:cNvSpPr txBox="1"/>
          <p:nvPr/>
        </p:nvSpPr>
        <p:spPr>
          <a:xfrm>
            <a:off x="3513319" y="4586441"/>
            <a:ext cx="2407792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300"/>
              </a:lnSpc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en-IN" sz="1000" dirty="0" err="1"/>
              <a:t>Suddivisone</a:t>
            </a:r>
            <a:r>
              <a:rPr lang="en-IN" sz="1000" dirty="0"/>
              <a:t> del dataset in training set, validation set e test set.</a:t>
            </a:r>
          </a:p>
          <a:p>
            <a:pPr algn="ctr"/>
            <a:r>
              <a:rPr lang="en-IN" sz="1000" dirty="0" err="1"/>
              <a:t>Creazione</a:t>
            </a:r>
            <a:r>
              <a:rPr lang="en-IN" sz="1000" dirty="0"/>
              <a:t> del </a:t>
            </a:r>
            <a:r>
              <a:rPr lang="en-IN" sz="1000" dirty="0" err="1"/>
              <a:t>modello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343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D8DF65B4-8621-13F4-85BD-D83035A1D0DB}"/>
              </a:ext>
            </a:extLst>
          </p:cNvPr>
          <p:cNvSpPr/>
          <p:nvPr/>
        </p:nvSpPr>
        <p:spPr>
          <a:xfrm>
            <a:off x="11790747" y="606283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4417CE22-EDCC-7F87-D0EC-71463871E2CF}"/>
              </a:ext>
            </a:extLst>
          </p:cNvPr>
          <p:cNvSpPr/>
          <p:nvPr/>
        </p:nvSpPr>
        <p:spPr>
          <a:xfrm>
            <a:off x="11389494" y="606283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5626137A-3E5F-8B0F-4C93-77452B72F7FB}"/>
              </a:ext>
            </a:extLst>
          </p:cNvPr>
          <p:cNvSpPr txBox="1"/>
          <p:nvPr/>
        </p:nvSpPr>
        <p:spPr>
          <a:xfrm>
            <a:off x="1314539" y="1376772"/>
            <a:ext cx="377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/>
            <a:r>
              <a:rPr lang="en-IN" sz="1600" dirty="0" err="1"/>
              <a:t>Modello</a:t>
            </a:r>
            <a:r>
              <a:rPr lang="en-IN" sz="1600" dirty="0"/>
              <a:t> </a:t>
            </a:r>
            <a:r>
              <a:rPr lang="en-IN" sz="1600" dirty="0" err="1"/>
              <a:t>utilizzato</a:t>
            </a:r>
            <a:r>
              <a:rPr lang="en-IN" sz="1600" dirty="0"/>
              <a:t>:</a:t>
            </a:r>
          </a:p>
        </p:txBody>
      </p:sp>
      <p:sp>
        <p:nvSpPr>
          <p:cNvPr id="451" name="Freeform: Shape 450">
            <a:extLst>
              <a:ext uri="{FF2B5EF4-FFF2-40B4-BE49-F238E27FC236}">
                <a16:creationId xmlns:a16="http://schemas.microsoft.com/office/drawing/2014/main" id="{25DE4F01-AD53-6A98-0398-F3645593E58E}"/>
              </a:ext>
            </a:extLst>
          </p:cNvPr>
          <p:cNvSpPr/>
          <p:nvPr/>
        </p:nvSpPr>
        <p:spPr>
          <a:xfrm>
            <a:off x="11790747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7453BEF4-88CE-B704-0FD2-1696155350C1}"/>
              </a:ext>
            </a:extLst>
          </p:cNvPr>
          <p:cNvSpPr/>
          <p:nvPr/>
        </p:nvSpPr>
        <p:spPr>
          <a:xfrm>
            <a:off x="11889389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7FA0181F-EF42-3270-2D79-01BA66AA9AD6}"/>
              </a:ext>
            </a:extLst>
          </p:cNvPr>
          <p:cNvSpPr/>
          <p:nvPr/>
        </p:nvSpPr>
        <p:spPr>
          <a:xfrm>
            <a:off x="11862103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9" name="Freeform: Shape 458">
            <a:extLst>
              <a:ext uri="{FF2B5EF4-FFF2-40B4-BE49-F238E27FC236}">
                <a16:creationId xmlns:a16="http://schemas.microsoft.com/office/drawing/2014/main" id="{786EA5A3-B22E-C200-10B0-BD96F9FA1406}"/>
              </a:ext>
            </a:extLst>
          </p:cNvPr>
          <p:cNvSpPr/>
          <p:nvPr/>
        </p:nvSpPr>
        <p:spPr>
          <a:xfrm>
            <a:off x="11790747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CB3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1" name="Freeform: Shape 460">
            <a:extLst>
              <a:ext uri="{FF2B5EF4-FFF2-40B4-BE49-F238E27FC236}">
                <a16:creationId xmlns:a16="http://schemas.microsoft.com/office/drawing/2014/main" id="{C06FB5CD-2BCD-A57E-4A99-53EB703A077E}"/>
              </a:ext>
            </a:extLst>
          </p:cNvPr>
          <p:cNvSpPr/>
          <p:nvPr/>
        </p:nvSpPr>
        <p:spPr>
          <a:xfrm>
            <a:off x="11889389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729BD8D7-D362-840B-BBE8-417C74024E6B}"/>
              </a:ext>
            </a:extLst>
          </p:cNvPr>
          <p:cNvSpPr/>
          <p:nvPr/>
        </p:nvSpPr>
        <p:spPr>
          <a:xfrm>
            <a:off x="1186210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6" name="Freeform: Shape 465">
            <a:extLst>
              <a:ext uri="{FF2B5EF4-FFF2-40B4-BE49-F238E27FC236}">
                <a16:creationId xmlns:a16="http://schemas.microsoft.com/office/drawing/2014/main" id="{71AA3701-027D-2D12-D609-E2BD0FA2E8FE}"/>
              </a:ext>
            </a:extLst>
          </p:cNvPr>
          <p:cNvSpPr/>
          <p:nvPr/>
        </p:nvSpPr>
        <p:spPr>
          <a:xfrm>
            <a:off x="1138949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9" name="Freeform: Shape 468">
            <a:extLst>
              <a:ext uri="{FF2B5EF4-FFF2-40B4-BE49-F238E27FC236}">
                <a16:creationId xmlns:a16="http://schemas.microsoft.com/office/drawing/2014/main" id="{7831E18F-6F91-2F1A-8111-614631CD064D}"/>
              </a:ext>
            </a:extLst>
          </p:cNvPr>
          <p:cNvSpPr/>
          <p:nvPr/>
        </p:nvSpPr>
        <p:spPr>
          <a:xfrm>
            <a:off x="11488136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1" name="Freeform: Shape 470">
            <a:extLst>
              <a:ext uri="{FF2B5EF4-FFF2-40B4-BE49-F238E27FC236}">
                <a16:creationId xmlns:a16="http://schemas.microsoft.com/office/drawing/2014/main" id="{29E2A9E8-0D93-191C-F8DE-0462A1ABF72B}"/>
              </a:ext>
            </a:extLst>
          </p:cNvPr>
          <p:cNvSpPr/>
          <p:nvPr/>
        </p:nvSpPr>
        <p:spPr>
          <a:xfrm>
            <a:off x="11460849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4" name="Freeform: Shape 473">
            <a:extLst>
              <a:ext uri="{FF2B5EF4-FFF2-40B4-BE49-F238E27FC236}">
                <a16:creationId xmlns:a16="http://schemas.microsoft.com/office/drawing/2014/main" id="{FAE29D87-033F-099D-8B3F-C3F3CD8CAFC6}"/>
              </a:ext>
            </a:extLst>
          </p:cNvPr>
          <p:cNvSpPr/>
          <p:nvPr/>
        </p:nvSpPr>
        <p:spPr>
          <a:xfrm>
            <a:off x="1098810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2C45098D-7797-4B9E-9210-610DB8F39937}"/>
              </a:ext>
            </a:extLst>
          </p:cNvPr>
          <p:cNvSpPr/>
          <p:nvPr/>
        </p:nvSpPr>
        <p:spPr>
          <a:xfrm>
            <a:off x="11086883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9" name="Freeform: Shape 478">
            <a:extLst>
              <a:ext uri="{FF2B5EF4-FFF2-40B4-BE49-F238E27FC236}">
                <a16:creationId xmlns:a16="http://schemas.microsoft.com/office/drawing/2014/main" id="{49483758-8A41-5FBC-40C4-DBD05A8D66C4}"/>
              </a:ext>
            </a:extLst>
          </p:cNvPr>
          <p:cNvSpPr/>
          <p:nvPr/>
        </p:nvSpPr>
        <p:spPr>
          <a:xfrm>
            <a:off x="11059596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A189FF7A-22E8-42EA-4F02-E89927D49329}"/>
              </a:ext>
            </a:extLst>
          </p:cNvPr>
          <p:cNvSpPr/>
          <p:nvPr/>
        </p:nvSpPr>
        <p:spPr>
          <a:xfrm>
            <a:off x="1058685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82308B54-AF11-B6BB-2E5E-26862F8A2021}"/>
              </a:ext>
            </a:extLst>
          </p:cNvPr>
          <p:cNvSpPr/>
          <p:nvPr/>
        </p:nvSpPr>
        <p:spPr>
          <a:xfrm>
            <a:off x="10685630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BA68E082-4919-84A7-1680-8C27BAC6927F}"/>
              </a:ext>
            </a:extLst>
          </p:cNvPr>
          <p:cNvSpPr/>
          <p:nvPr/>
        </p:nvSpPr>
        <p:spPr>
          <a:xfrm>
            <a:off x="1065834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9" name="Freeform: Shape 488">
            <a:extLst>
              <a:ext uri="{FF2B5EF4-FFF2-40B4-BE49-F238E27FC236}">
                <a16:creationId xmlns:a16="http://schemas.microsoft.com/office/drawing/2014/main" id="{A3C9526B-C0A4-4220-9D1E-929DE9FDE62E}"/>
              </a:ext>
            </a:extLst>
          </p:cNvPr>
          <p:cNvSpPr/>
          <p:nvPr/>
        </p:nvSpPr>
        <p:spPr>
          <a:xfrm>
            <a:off x="11790747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1" name="Freeform: Shape 490">
            <a:extLst>
              <a:ext uri="{FF2B5EF4-FFF2-40B4-BE49-F238E27FC236}">
                <a16:creationId xmlns:a16="http://schemas.microsoft.com/office/drawing/2014/main" id="{8E6B6F2C-92B7-0428-856A-9E7D306E3602}"/>
              </a:ext>
            </a:extLst>
          </p:cNvPr>
          <p:cNvSpPr/>
          <p:nvPr/>
        </p:nvSpPr>
        <p:spPr>
          <a:xfrm>
            <a:off x="11889389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4" name="Freeform: Shape 493">
            <a:extLst>
              <a:ext uri="{FF2B5EF4-FFF2-40B4-BE49-F238E27FC236}">
                <a16:creationId xmlns:a16="http://schemas.microsoft.com/office/drawing/2014/main" id="{03ACE868-5032-F529-08A6-535B29F38786}"/>
              </a:ext>
            </a:extLst>
          </p:cNvPr>
          <p:cNvSpPr/>
          <p:nvPr/>
        </p:nvSpPr>
        <p:spPr>
          <a:xfrm>
            <a:off x="11862103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6" name="Freeform: Shape 495">
            <a:extLst>
              <a:ext uri="{FF2B5EF4-FFF2-40B4-BE49-F238E27FC236}">
                <a16:creationId xmlns:a16="http://schemas.microsoft.com/office/drawing/2014/main" id="{72EE28B3-752F-AEAC-B25C-3C8E04D802A7}"/>
              </a:ext>
            </a:extLst>
          </p:cNvPr>
          <p:cNvSpPr/>
          <p:nvPr/>
        </p:nvSpPr>
        <p:spPr>
          <a:xfrm>
            <a:off x="11790747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99" name="Freeform: Shape 498">
            <a:extLst>
              <a:ext uri="{FF2B5EF4-FFF2-40B4-BE49-F238E27FC236}">
                <a16:creationId xmlns:a16="http://schemas.microsoft.com/office/drawing/2014/main" id="{196F2912-33EE-0F61-D871-0B7A4D2AE2A3}"/>
              </a:ext>
            </a:extLst>
          </p:cNvPr>
          <p:cNvSpPr/>
          <p:nvPr/>
        </p:nvSpPr>
        <p:spPr>
          <a:xfrm>
            <a:off x="11889389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1" name="Freeform: Shape 500">
            <a:extLst>
              <a:ext uri="{FF2B5EF4-FFF2-40B4-BE49-F238E27FC236}">
                <a16:creationId xmlns:a16="http://schemas.microsoft.com/office/drawing/2014/main" id="{05480899-7E9E-A05A-D6E0-26E002F8FC5A}"/>
              </a:ext>
            </a:extLst>
          </p:cNvPr>
          <p:cNvSpPr/>
          <p:nvPr/>
        </p:nvSpPr>
        <p:spPr>
          <a:xfrm>
            <a:off x="11862103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ED9B212A-EC57-C972-AE57-08553D9C40D0}"/>
              </a:ext>
            </a:extLst>
          </p:cNvPr>
          <p:cNvSpPr/>
          <p:nvPr/>
        </p:nvSpPr>
        <p:spPr>
          <a:xfrm>
            <a:off x="11389494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6" name="Freeform: Shape 505">
            <a:extLst>
              <a:ext uri="{FF2B5EF4-FFF2-40B4-BE49-F238E27FC236}">
                <a16:creationId xmlns:a16="http://schemas.microsoft.com/office/drawing/2014/main" id="{AE754A63-5D3D-09F7-A879-52EE5AC219A1}"/>
              </a:ext>
            </a:extLst>
          </p:cNvPr>
          <p:cNvSpPr/>
          <p:nvPr/>
        </p:nvSpPr>
        <p:spPr>
          <a:xfrm>
            <a:off x="11488136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9" name="Freeform: Shape 508">
            <a:extLst>
              <a:ext uri="{FF2B5EF4-FFF2-40B4-BE49-F238E27FC236}">
                <a16:creationId xmlns:a16="http://schemas.microsoft.com/office/drawing/2014/main" id="{2BCD2CD0-A78D-887E-448F-99962559B705}"/>
              </a:ext>
            </a:extLst>
          </p:cNvPr>
          <p:cNvSpPr/>
          <p:nvPr/>
        </p:nvSpPr>
        <p:spPr>
          <a:xfrm>
            <a:off x="11460849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C287CFDB-F835-5C4A-2BD4-EF783DE3122C}"/>
              </a:ext>
            </a:extLst>
          </p:cNvPr>
          <p:cNvSpPr/>
          <p:nvPr/>
        </p:nvSpPr>
        <p:spPr>
          <a:xfrm>
            <a:off x="1138949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4DEB75-286C-433D-C460-F34A59AD8C5F}"/>
              </a:ext>
            </a:extLst>
          </p:cNvPr>
          <p:cNvSpPr/>
          <p:nvPr/>
        </p:nvSpPr>
        <p:spPr>
          <a:xfrm>
            <a:off x="11488136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B503900-BB61-7FA9-1060-A58A9DDFBAEA}"/>
              </a:ext>
            </a:extLst>
          </p:cNvPr>
          <p:cNvSpPr/>
          <p:nvPr/>
        </p:nvSpPr>
        <p:spPr>
          <a:xfrm>
            <a:off x="11460849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F8C179A-8A3D-6345-8372-6DD637A6EA5A}"/>
              </a:ext>
            </a:extLst>
          </p:cNvPr>
          <p:cNvSpPr/>
          <p:nvPr/>
        </p:nvSpPr>
        <p:spPr>
          <a:xfrm>
            <a:off x="10988104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419013A-ACC0-E904-1498-B403039C5119}"/>
              </a:ext>
            </a:extLst>
          </p:cNvPr>
          <p:cNvSpPr/>
          <p:nvPr/>
        </p:nvSpPr>
        <p:spPr>
          <a:xfrm>
            <a:off x="11086883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D11C533-C0FD-34E6-A733-47AFB17896CB}"/>
              </a:ext>
            </a:extLst>
          </p:cNvPr>
          <p:cNvSpPr/>
          <p:nvPr/>
        </p:nvSpPr>
        <p:spPr>
          <a:xfrm>
            <a:off x="11059596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1504B84-389B-42C7-9DE3-91CF4E486354}"/>
              </a:ext>
            </a:extLst>
          </p:cNvPr>
          <p:cNvSpPr/>
          <p:nvPr/>
        </p:nvSpPr>
        <p:spPr>
          <a:xfrm>
            <a:off x="1098810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E12C14D-A541-B06E-2352-C96231E17D34}"/>
              </a:ext>
            </a:extLst>
          </p:cNvPr>
          <p:cNvSpPr/>
          <p:nvPr/>
        </p:nvSpPr>
        <p:spPr>
          <a:xfrm>
            <a:off x="11086883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2329F850-BFF5-7417-FC7D-BAC5612067D5}"/>
              </a:ext>
            </a:extLst>
          </p:cNvPr>
          <p:cNvSpPr/>
          <p:nvPr/>
        </p:nvSpPr>
        <p:spPr>
          <a:xfrm>
            <a:off x="11059596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762D35DF-A556-87BF-335B-CA2B35FF0A21}"/>
              </a:ext>
            </a:extLst>
          </p:cNvPr>
          <p:cNvGrpSpPr/>
          <p:nvPr/>
        </p:nvGrpSpPr>
        <p:grpSpPr>
          <a:xfrm>
            <a:off x="11790747" y="1606650"/>
            <a:ext cx="401253" cy="401662"/>
            <a:chOff x="11790747" y="1606650"/>
            <a:chExt cx="401253" cy="401662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3E57DFD-E12C-18DC-5549-084B0FD094E4}"/>
                </a:ext>
              </a:extLst>
            </p:cNvPr>
            <p:cNvSpPr/>
            <p:nvPr/>
          </p:nvSpPr>
          <p:spPr>
            <a:xfrm>
              <a:off x="11790747" y="160665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2 h 401662"/>
                <a:gd name="connsiteX3" fmla="*/ 0 w 401253"/>
                <a:gd name="connsiteY3" fmla="*/ 401662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2"/>
                  </a:lnTo>
                  <a:lnTo>
                    <a:pt x="0" y="401662"/>
                  </a:lnTo>
                  <a:close/>
                </a:path>
              </a:pathLst>
            </a:custGeom>
            <a:solidFill>
              <a:srgbClr val="0067C1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EBED31-7169-7063-2CEF-EC40D67A7F95}"/>
                </a:ext>
              </a:extLst>
            </p:cNvPr>
            <p:cNvSpPr/>
            <p:nvPr/>
          </p:nvSpPr>
          <p:spPr>
            <a:xfrm>
              <a:off x="11889389" y="1704200"/>
              <a:ext cx="258406" cy="261135"/>
            </a:xfrm>
            <a:custGeom>
              <a:avLst/>
              <a:gdLst>
                <a:gd name="connsiteX0" fmla="*/ 258407 w 258406"/>
                <a:gd name="connsiteY0" fmla="*/ 130568 h 261135"/>
                <a:gd name="connsiteX1" fmla="*/ 129203 w 258406"/>
                <a:gd name="connsiteY1" fmla="*/ 261135 h 261135"/>
                <a:gd name="connsiteX2" fmla="*/ 0 w 258406"/>
                <a:gd name="connsiteY2" fmla="*/ 130568 h 261135"/>
                <a:gd name="connsiteX3" fmla="*/ 129203 w 258406"/>
                <a:gd name="connsiteY3" fmla="*/ 0 h 261135"/>
                <a:gd name="connsiteX4" fmla="*/ 258407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258407" y="130568"/>
                  </a:moveTo>
                  <a:cubicBezTo>
                    <a:pt x="258407" y="202605"/>
                    <a:pt x="200559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ubicBezTo>
                    <a:pt x="0" y="58530"/>
                    <a:pt x="57848" y="0"/>
                    <a:pt x="129203" y="0"/>
                  </a:cubicBezTo>
                  <a:cubicBezTo>
                    <a:pt x="200559" y="0"/>
                    <a:pt x="258407" y="58530"/>
                    <a:pt x="258407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E7B1A58-8BD3-0979-D94E-949829A07A7C}"/>
                </a:ext>
              </a:extLst>
            </p:cNvPr>
            <p:cNvSpPr/>
            <p:nvPr/>
          </p:nvSpPr>
          <p:spPr>
            <a:xfrm>
              <a:off x="11862103" y="1676913"/>
              <a:ext cx="258406" cy="261135"/>
            </a:xfrm>
            <a:custGeom>
              <a:avLst/>
              <a:gdLst>
                <a:gd name="connsiteX0" fmla="*/ 258407 w 258406"/>
                <a:gd name="connsiteY0" fmla="*/ 130568 h 261135"/>
                <a:gd name="connsiteX1" fmla="*/ 129203 w 258406"/>
                <a:gd name="connsiteY1" fmla="*/ 261135 h 261135"/>
                <a:gd name="connsiteX2" fmla="*/ 0 w 258406"/>
                <a:gd name="connsiteY2" fmla="*/ 130568 h 261135"/>
                <a:gd name="connsiteX3" fmla="*/ 129203 w 258406"/>
                <a:gd name="connsiteY3" fmla="*/ 0 h 261135"/>
                <a:gd name="connsiteX4" fmla="*/ 258407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258407" y="130568"/>
                  </a:moveTo>
                  <a:cubicBezTo>
                    <a:pt x="258407" y="202605"/>
                    <a:pt x="200559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ubicBezTo>
                    <a:pt x="0" y="58530"/>
                    <a:pt x="57848" y="0"/>
                    <a:pt x="129203" y="0"/>
                  </a:cubicBezTo>
                  <a:cubicBezTo>
                    <a:pt x="200559" y="0"/>
                    <a:pt x="258407" y="58530"/>
                    <a:pt x="258407" y="130568"/>
                  </a:cubicBezTo>
                  <a:close/>
                </a:path>
              </a:pathLst>
            </a:custGeom>
            <a:solidFill>
              <a:srgbClr val="097BD0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B17FC4F-9A17-7511-CD83-A26A00EFC53E}"/>
              </a:ext>
            </a:extLst>
          </p:cNvPr>
          <p:cNvSpPr/>
          <p:nvPr/>
        </p:nvSpPr>
        <p:spPr>
          <a:xfrm>
            <a:off x="11389494" y="160665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3D5A8EB-61FA-625F-F1DF-72FF26554D5B}"/>
              </a:ext>
            </a:extLst>
          </p:cNvPr>
          <p:cNvSpPr/>
          <p:nvPr/>
        </p:nvSpPr>
        <p:spPr>
          <a:xfrm>
            <a:off x="11488136" y="170420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2DFD062-5E3C-B32F-A5FE-6CA8E2C4C105}"/>
              </a:ext>
            </a:extLst>
          </p:cNvPr>
          <p:cNvSpPr/>
          <p:nvPr/>
        </p:nvSpPr>
        <p:spPr>
          <a:xfrm>
            <a:off x="11460849" y="16769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12AF0D8-DF8D-85AA-4411-AB932F673B9A}"/>
              </a:ext>
            </a:extLst>
          </p:cNvPr>
          <p:cNvSpPr/>
          <p:nvPr/>
        </p:nvSpPr>
        <p:spPr>
          <a:xfrm>
            <a:off x="10197435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EA68AAB-E8C1-E70D-D5A9-EE637757A27E}"/>
              </a:ext>
            </a:extLst>
          </p:cNvPr>
          <p:cNvSpPr/>
          <p:nvPr/>
        </p:nvSpPr>
        <p:spPr>
          <a:xfrm>
            <a:off x="10296077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F86F3B5-1E29-4334-1519-ACFEE7FAA38B}"/>
              </a:ext>
            </a:extLst>
          </p:cNvPr>
          <p:cNvSpPr/>
          <p:nvPr/>
        </p:nvSpPr>
        <p:spPr>
          <a:xfrm>
            <a:off x="10268790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9642C8D-C54E-05D1-7B42-7A744447A65C}"/>
              </a:ext>
            </a:extLst>
          </p:cNvPr>
          <p:cNvSpPr/>
          <p:nvPr/>
        </p:nvSpPr>
        <p:spPr>
          <a:xfrm>
            <a:off x="1019743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2416D91-5485-C1C2-8030-8B2704EDCB3A}"/>
              </a:ext>
            </a:extLst>
          </p:cNvPr>
          <p:cNvSpPr/>
          <p:nvPr/>
        </p:nvSpPr>
        <p:spPr>
          <a:xfrm>
            <a:off x="10296077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E97A5DD-1739-722D-A479-2A08C68095DE}"/>
              </a:ext>
            </a:extLst>
          </p:cNvPr>
          <p:cNvSpPr/>
          <p:nvPr/>
        </p:nvSpPr>
        <p:spPr>
          <a:xfrm>
            <a:off x="10268790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6850D7-4F61-57CB-E76B-7427C0387537}"/>
              </a:ext>
            </a:extLst>
          </p:cNvPr>
          <p:cNvGrpSpPr/>
          <p:nvPr/>
        </p:nvGrpSpPr>
        <p:grpSpPr>
          <a:xfrm>
            <a:off x="9796181" y="0"/>
            <a:ext cx="401253" cy="401662"/>
            <a:chOff x="9770781" y="0"/>
            <a:chExt cx="401253" cy="401662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4490C83-B86C-C42A-73D6-11ACA92B6963}"/>
                </a:ext>
              </a:extLst>
            </p:cNvPr>
            <p:cNvSpPr/>
            <p:nvPr/>
          </p:nvSpPr>
          <p:spPr>
            <a:xfrm>
              <a:off x="9770781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C8C39A9-118B-D688-A98C-FB63A27C1C8C}"/>
                </a:ext>
              </a:extLst>
            </p:cNvPr>
            <p:cNvSpPr/>
            <p:nvPr/>
          </p:nvSpPr>
          <p:spPr>
            <a:xfrm>
              <a:off x="9869424" y="97550"/>
              <a:ext cx="258405" cy="261135"/>
            </a:xfrm>
            <a:custGeom>
              <a:avLst/>
              <a:gdLst>
                <a:gd name="connsiteX0" fmla="*/ 258406 w 258405"/>
                <a:gd name="connsiteY0" fmla="*/ 130568 h 261135"/>
                <a:gd name="connsiteX1" fmla="*/ 129203 w 258405"/>
                <a:gd name="connsiteY1" fmla="*/ 0 h 261135"/>
                <a:gd name="connsiteX2" fmla="*/ 0 w 258405"/>
                <a:gd name="connsiteY2" fmla="*/ 130568 h 261135"/>
                <a:gd name="connsiteX3" fmla="*/ 129203 w 258405"/>
                <a:gd name="connsiteY3" fmla="*/ 261135 h 261135"/>
                <a:gd name="connsiteX4" fmla="*/ 258406 w 258405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5" h="261135">
                  <a:moveTo>
                    <a:pt x="258406" y="130568"/>
                  </a:moveTo>
                  <a:cubicBezTo>
                    <a:pt x="258406" y="58530"/>
                    <a:pt x="200558" y="0"/>
                    <a:pt x="129203" y="0"/>
                  </a:cubicBezTo>
                  <a:cubicBezTo>
                    <a:pt x="57848" y="0"/>
                    <a:pt x="0" y="58394"/>
                    <a:pt x="0" y="130568"/>
                  </a:cubicBezTo>
                  <a:cubicBezTo>
                    <a:pt x="0" y="202605"/>
                    <a:pt x="57848" y="261135"/>
                    <a:pt x="129203" y="261135"/>
                  </a:cubicBezTo>
                  <a:cubicBezTo>
                    <a:pt x="200558" y="261135"/>
                    <a:pt x="258406" y="202605"/>
                    <a:pt x="258406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69F697-AD17-27AD-04E8-1C22037CA2CA}"/>
                </a:ext>
              </a:extLst>
            </p:cNvPr>
            <p:cNvSpPr/>
            <p:nvPr/>
          </p:nvSpPr>
          <p:spPr>
            <a:xfrm>
              <a:off x="9842137" y="70263"/>
              <a:ext cx="258405" cy="261135"/>
            </a:xfrm>
            <a:custGeom>
              <a:avLst/>
              <a:gdLst>
                <a:gd name="connsiteX0" fmla="*/ 258406 w 258405"/>
                <a:gd name="connsiteY0" fmla="*/ 130568 h 261135"/>
                <a:gd name="connsiteX1" fmla="*/ 129203 w 258405"/>
                <a:gd name="connsiteY1" fmla="*/ 0 h 261135"/>
                <a:gd name="connsiteX2" fmla="*/ 0 w 258405"/>
                <a:gd name="connsiteY2" fmla="*/ 130568 h 261135"/>
                <a:gd name="connsiteX3" fmla="*/ 129203 w 258405"/>
                <a:gd name="connsiteY3" fmla="*/ 261135 h 261135"/>
                <a:gd name="connsiteX4" fmla="*/ 258406 w 258405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5" h="261135">
                  <a:moveTo>
                    <a:pt x="258406" y="130568"/>
                  </a:moveTo>
                  <a:cubicBezTo>
                    <a:pt x="258406" y="58530"/>
                    <a:pt x="200558" y="0"/>
                    <a:pt x="129203" y="0"/>
                  </a:cubicBezTo>
                  <a:cubicBezTo>
                    <a:pt x="57848" y="0"/>
                    <a:pt x="0" y="58394"/>
                    <a:pt x="0" y="130568"/>
                  </a:cubicBezTo>
                  <a:cubicBezTo>
                    <a:pt x="0" y="202605"/>
                    <a:pt x="57848" y="261135"/>
                    <a:pt x="129203" y="261135"/>
                  </a:cubicBezTo>
                  <a:cubicBezTo>
                    <a:pt x="200558" y="261135"/>
                    <a:pt x="258406" y="202605"/>
                    <a:pt x="258406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61" name="TextBox 560">
            <a:extLst>
              <a:ext uri="{FF2B5EF4-FFF2-40B4-BE49-F238E27FC236}">
                <a16:creationId xmlns:a16="http://schemas.microsoft.com/office/drawing/2014/main" id="{DAB2F63A-1227-5688-6836-F17C0FDC09AF}"/>
              </a:ext>
            </a:extLst>
          </p:cNvPr>
          <p:cNvSpPr txBox="1"/>
          <p:nvPr/>
        </p:nvSpPr>
        <p:spPr>
          <a:xfrm>
            <a:off x="8737841" y="1871237"/>
            <a:ext cx="1662862" cy="307777"/>
          </a:xfrm>
          <a:prstGeom prst="rect">
            <a:avLst/>
          </a:prstGeom>
          <a:solidFill>
            <a:srgbClr val="C21702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Strati </a:t>
            </a:r>
            <a:r>
              <a:rPr lang="en-IN" sz="1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utilizzati</a:t>
            </a:r>
            <a:endParaRPr lang="en-IN" sz="1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80793F-8450-4E77-D983-6B35D504AAFD}"/>
              </a:ext>
            </a:extLst>
          </p:cNvPr>
          <p:cNvSpPr txBox="1"/>
          <p:nvPr/>
        </p:nvSpPr>
        <p:spPr>
          <a:xfrm>
            <a:off x="8740813" y="2421564"/>
            <a:ext cx="2914749" cy="141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Convolutional</a:t>
            </a:r>
            <a:r>
              <a:rPr lang="it-IT" sz="1600" dirty="0"/>
              <a:t> </a:t>
            </a:r>
            <a:r>
              <a:rPr lang="it-IT" sz="1600" dirty="0" err="1"/>
              <a:t>Layers</a:t>
            </a:r>
            <a:endParaRPr lang="it-IT" sz="1600" dirty="0"/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Pooling </a:t>
            </a:r>
            <a:r>
              <a:rPr lang="it-IT" sz="1600" dirty="0" err="1"/>
              <a:t>Layers</a:t>
            </a:r>
            <a:endParaRPr lang="it-IT" sz="1600" dirty="0"/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Flatten</a:t>
            </a:r>
            <a:r>
              <a:rPr lang="it-IT" sz="1600" dirty="0"/>
              <a:t> Layer</a:t>
            </a:r>
          </a:p>
          <a:p>
            <a:pPr>
              <a:lnSpc>
                <a:spcPts val="1300"/>
              </a:lnSpc>
            </a:pPr>
            <a:endParaRPr lang="it-IT" sz="1600" dirty="0"/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Dense </a:t>
            </a:r>
            <a:r>
              <a:rPr lang="it-IT" sz="1600" dirty="0" err="1"/>
              <a:t>Layers</a:t>
            </a:r>
            <a:endParaRPr lang="en-IN" sz="1600" b="1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endParaRPr lang="it-IT" sz="900" dirty="0"/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E45D41DD-7482-5138-5E27-C7827207BB37}"/>
              </a:ext>
            </a:extLst>
          </p:cNvPr>
          <p:cNvGrpSpPr/>
          <p:nvPr/>
        </p:nvGrpSpPr>
        <p:grpSpPr>
          <a:xfrm>
            <a:off x="-1" y="0"/>
            <a:ext cx="1605149" cy="2001763"/>
            <a:chOff x="-1" y="0"/>
            <a:chExt cx="1605149" cy="2001763"/>
          </a:xfrm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523A3C7-A076-6376-8697-F03B9697878A}"/>
                </a:ext>
              </a:extLst>
            </p:cNvPr>
            <p:cNvSpPr/>
            <p:nvPr/>
          </p:nvSpPr>
          <p:spPr>
            <a:xfrm>
              <a:off x="-1" y="1198438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518D23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37B0821-04A3-514A-B977-8E35B64A6C0A}"/>
                </a:ext>
              </a:extLst>
            </p:cNvPr>
            <p:cNvSpPr/>
            <p:nvPr/>
          </p:nvSpPr>
          <p:spPr>
            <a:xfrm>
              <a:off x="98777" y="1295989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42D67B6-622E-D31D-F995-EDD043DEA933}"/>
                </a:ext>
              </a:extLst>
            </p:cNvPr>
            <p:cNvSpPr/>
            <p:nvPr/>
          </p:nvSpPr>
          <p:spPr>
            <a:xfrm>
              <a:off x="71490" y="1268702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62A02B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A747D4E-28E7-BDBB-4E01-DB7A51DCE899}"/>
                </a:ext>
              </a:extLst>
            </p:cNvPr>
            <p:cNvSpPr/>
            <p:nvPr/>
          </p:nvSpPr>
          <p:spPr>
            <a:xfrm>
              <a:off x="-1" y="1600101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FCCC0A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23F02A4-F81A-07B6-D7D1-2C5B62E6F867}"/>
                </a:ext>
              </a:extLst>
            </p:cNvPr>
            <p:cNvSpPr/>
            <p:nvPr/>
          </p:nvSpPr>
          <p:spPr>
            <a:xfrm>
              <a:off x="98777" y="1697651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DCA61FF-E319-6232-8EA3-C8D517FDF7AF}"/>
                </a:ext>
              </a:extLst>
            </p:cNvPr>
            <p:cNvSpPr/>
            <p:nvPr/>
          </p:nvSpPr>
          <p:spPr>
            <a:xfrm>
              <a:off x="71490" y="1670364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FFDD33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17AE5F2-56EE-89A6-9AF5-F6E390716A74}"/>
                </a:ext>
              </a:extLst>
            </p:cNvPr>
            <p:cNvSpPr/>
            <p:nvPr/>
          </p:nvSpPr>
          <p:spPr>
            <a:xfrm>
              <a:off x="-1" y="395113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FA644B5-5BB2-8F49-B0BB-DF8B2C96C48C}"/>
                </a:ext>
              </a:extLst>
            </p:cNvPr>
            <p:cNvSpPr/>
            <p:nvPr/>
          </p:nvSpPr>
          <p:spPr>
            <a:xfrm>
              <a:off x="98777" y="492664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2478A53-D86B-3064-E128-DDF5BD779A79}"/>
                </a:ext>
              </a:extLst>
            </p:cNvPr>
            <p:cNvSpPr/>
            <p:nvPr/>
          </p:nvSpPr>
          <p:spPr>
            <a:xfrm>
              <a:off x="71490" y="465377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D50D627-9167-67D6-3E58-4348C2FA980A}"/>
                </a:ext>
              </a:extLst>
            </p:cNvPr>
            <p:cNvSpPr/>
            <p:nvPr/>
          </p:nvSpPr>
          <p:spPr>
            <a:xfrm>
              <a:off x="-1" y="796776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518D23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BFCD9C3-79A4-810D-E9D0-D4586C5D34D1}"/>
                </a:ext>
              </a:extLst>
            </p:cNvPr>
            <p:cNvSpPr/>
            <p:nvPr/>
          </p:nvSpPr>
          <p:spPr>
            <a:xfrm>
              <a:off x="98777" y="894326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1059C86-9857-D8E3-BD4D-F45C37032809}"/>
                </a:ext>
              </a:extLst>
            </p:cNvPr>
            <p:cNvSpPr/>
            <p:nvPr/>
          </p:nvSpPr>
          <p:spPr>
            <a:xfrm>
              <a:off x="71490" y="867039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62A02B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68ADEAE-533D-400B-4BBE-75B641AB21AF}"/>
                </a:ext>
              </a:extLst>
            </p:cNvPr>
            <p:cNvSpPr/>
            <p:nvPr/>
          </p:nvSpPr>
          <p:spPr>
            <a:xfrm>
              <a:off x="401252" y="395113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F1CEF-18B7-D39C-BA03-E14217E7B5B0}"/>
                </a:ext>
              </a:extLst>
            </p:cNvPr>
            <p:cNvSpPr/>
            <p:nvPr/>
          </p:nvSpPr>
          <p:spPr>
            <a:xfrm>
              <a:off x="500030" y="492664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3950FBD-E11C-8866-1ACD-90BDCAF9E3A2}"/>
                </a:ext>
              </a:extLst>
            </p:cNvPr>
            <p:cNvSpPr/>
            <p:nvPr/>
          </p:nvSpPr>
          <p:spPr>
            <a:xfrm>
              <a:off x="472743" y="465377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4DC1F6E-DF17-9065-1A77-D21E4FF62400}"/>
                </a:ext>
              </a:extLst>
            </p:cNvPr>
            <p:cNvSpPr/>
            <p:nvPr/>
          </p:nvSpPr>
          <p:spPr>
            <a:xfrm>
              <a:off x="-1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3D709DF-FE4D-F579-61D2-0F4CF5A4BD2A}"/>
                </a:ext>
              </a:extLst>
            </p:cNvPr>
            <p:cNvSpPr/>
            <p:nvPr/>
          </p:nvSpPr>
          <p:spPr>
            <a:xfrm>
              <a:off x="98777" y="97550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67A0D03-6704-E25E-5EAD-E7185CC04605}"/>
                </a:ext>
              </a:extLst>
            </p:cNvPr>
            <p:cNvSpPr/>
            <p:nvPr/>
          </p:nvSpPr>
          <p:spPr>
            <a:xfrm>
              <a:off x="71490" y="70263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68640EDC-4885-3AFC-6156-8DB610708194}"/>
                </a:ext>
              </a:extLst>
            </p:cNvPr>
            <p:cNvSpPr/>
            <p:nvPr/>
          </p:nvSpPr>
          <p:spPr>
            <a:xfrm>
              <a:off x="401252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52F52FA1-F648-58AE-57AA-B11B4564B86E}"/>
                </a:ext>
              </a:extLst>
            </p:cNvPr>
            <p:cNvSpPr/>
            <p:nvPr/>
          </p:nvSpPr>
          <p:spPr>
            <a:xfrm>
              <a:off x="500030" y="97550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E7921AEA-5094-AC0E-9AAB-237327E04E2B}"/>
                </a:ext>
              </a:extLst>
            </p:cNvPr>
            <p:cNvSpPr/>
            <p:nvPr/>
          </p:nvSpPr>
          <p:spPr>
            <a:xfrm>
              <a:off x="472743" y="70263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FFDFD491-EF75-BF76-32E7-300D9E32FA19}"/>
                </a:ext>
              </a:extLst>
            </p:cNvPr>
            <p:cNvSpPr/>
            <p:nvPr/>
          </p:nvSpPr>
          <p:spPr>
            <a:xfrm>
              <a:off x="802505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EF6403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D36644-F3DF-BB79-DBFA-CFCAFEB92BB1}"/>
                </a:ext>
              </a:extLst>
            </p:cNvPr>
            <p:cNvSpPr/>
            <p:nvPr/>
          </p:nvSpPr>
          <p:spPr>
            <a:xfrm>
              <a:off x="901283" y="97550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EAD94BB3-5F67-F683-1BAB-6B31FF54E16A}"/>
                </a:ext>
              </a:extLst>
            </p:cNvPr>
            <p:cNvSpPr/>
            <p:nvPr/>
          </p:nvSpPr>
          <p:spPr>
            <a:xfrm>
              <a:off x="873996" y="70263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FE6C0A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C5FAF138-FA4E-8F09-DB7E-56A6F1CB64B5}"/>
                </a:ext>
              </a:extLst>
            </p:cNvPr>
            <p:cNvSpPr/>
            <p:nvPr/>
          </p:nvSpPr>
          <p:spPr>
            <a:xfrm>
              <a:off x="1203895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0067C1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71643422-F1D2-7D1F-52BE-05EC3755D7FE}"/>
                </a:ext>
              </a:extLst>
            </p:cNvPr>
            <p:cNvSpPr/>
            <p:nvPr/>
          </p:nvSpPr>
          <p:spPr>
            <a:xfrm>
              <a:off x="1302537" y="97550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46D38D0C-693B-8F40-6C2C-F2B373C71099}"/>
                </a:ext>
              </a:extLst>
            </p:cNvPr>
            <p:cNvSpPr/>
            <p:nvPr/>
          </p:nvSpPr>
          <p:spPr>
            <a:xfrm>
              <a:off x="1275250" y="70263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97BD0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05" name="Freeform: Shape 604">
            <a:extLst>
              <a:ext uri="{FF2B5EF4-FFF2-40B4-BE49-F238E27FC236}">
                <a16:creationId xmlns:a16="http://schemas.microsoft.com/office/drawing/2014/main" id="{0240A353-369D-7021-E2F6-89082C3C7A02}"/>
              </a:ext>
            </a:extLst>
          </p:cNvPr>
          <p:cNvSpPr/>
          <p:nvPr/>
        </p:nvSpPr>
        <p:spPr>
          <a:xfrm>
            <a:off x="-1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" name="Freeform: Shape 606">
            <a:extLst>
              <a:ext uri="{FF2B5EF4-FFF2-40B4-BE49-F238E27FC236}">
                <a16:creationId xmlns:a16="http://schemas.microsoft.com/office/drawing/2014/main" id="{98FFF8DA-D7DF-D9EE-11FF-F48259596D73}"/>
              </a:ext>
            </a:extLst>
          </p:cNvPr>
          <p:cNvSpPr/>
          <p:nvPr/>
        </p:nvSpPr>
        <p:spPr>
          <a:xfrm>
            <a:off x="98777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BE72F2A3-4A06-7CBF-0B1E-1C35CC4A47EF}"/>
              </a:ext>
            </a:extLst>
          </p:cNvPr>
          <p:cNvSpPr/>
          <p:nvPr/>
        </p:nvSpPr>
        <p:spPr>
          <a:xfrm>
            <a:off x="71490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" name="Freeform: Shape 611">
            <a:extLst>
              <a:ext uri="{FF2B5EF4-FFF2-40B4-BE49-F238E27FC236}">
                <a16:creationId xmlns:a16="http://schemas.microsoft.com/office/drawing/2014/main" id="{11E8E2C5-3097-E405-919D-B7CAF7CE206F}"/>
              </a:ext>
            </a:extLst>
          </p:cNvPr>
          <p:cNvSpPr/>
          <p:nvPr/>
        </p:nvSpPr>
        <p:spPr>
          <a:xfrm>
            <a:off x="-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" name="Freeform: Shape 614">
            <a:extLst>
              <a:ext uri="{FF2B5EF4-FFF2-40B4-BE49-F238E27FC236}">
                <a16:creationId xmlns:a16="http://schemas.microsoft.com/office/drawing/2014/main" id="{44D320D6-9CEA-F830-92D3-A5070B79C57B}"/>
              </a:ext>
            </a:extLst>
          </p:cNvPr>
          <p:cNvSpPr/>
          <p:nvPr/>
        </p:nvSpPr>
        <p:spPr>
          <a:xfrm>
            <a:off x="9877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" name="Freeform: Shape 616">
            <a:extLst>
              <a:ext uri="{FF2B5EF4-FFF2-40B4-BE49-F238E27FC236}">
                <a16:creationId xmlns:a16="http://schemas.microsoft.com/office/drawing/2014/main" id="{F9D506DA-4CD0-0D98-8999-F7F06111C063}"/>
              </a:ext>
            </a:extLst>
          </p:cNvPr>
          <p:cNvSpPr/>
          <p:nvPr/>
        </p:nvSpPr>
        <p:spPr>
          <a:xfrm>
            <a:off x="7149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" name="Freeform: Shape 619">
            <a:extLst>
              <a:ext uri="{FF2B5EF4-FFF2-40B4-BE49-F238E27FC236}">
                <a16:creationId xmlns:a16="http://schemas.microsoft.com/office/drawing/2014/main" id="{403C627A-A4E7-DDBC-1BE8-3EF5976BA290}"/>
              </a:ext>
            </a:extLst>
          </p:cNvPr>
          <p:cNvSpPr/>
          <p:nvPr/>
        </p:nvSpPr>
        <p:spPr>
          <a:xfrm>
            <a:off x="40125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" name="Freeform: Shape 621">
            <a:extLst>
              <a:ext uri="{FF2B5EF4-FFF2-40B4-BE49-F238E27FC236}">
                <a16:creationId xmlns:a16="http://schemas.microsoft.com/office/drawing/2014/main" id="{397C4485-3DCF-0632-B6CB-F119B4386602}"/>
              </a:ext>
            </a:extLst>
          </p:cNvPr>
          <p:cNvSpPr/>
          <p:nvPr/>
        </p:nvSpPr>
        <p:spPr>
          <a:xfrm>
            <a:off x="500030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" name="Freeform: Shape 624">
            <a:extLst>
              <a:ext uri="{FF2B5EF4-FFF2-40B4-BE49-F238E27FC236}">
                <a16:creationId xmlns:a16="http://schemas.microsoft.com/office/drawing/2014/main" id="{62753BB1-A245-69F6-4566-74E688BC98F8}"/>
              </a:ext>
            </a:extLst>
          </p:cNvPr>
          <p:cNvSpPr/>
          <p:nvPr/>
        </p:nvSpPr>
        <p:spPr>
          <a:xfrm>
            <a:off x="472743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" name="Freeform: Shape 626">
            <a:extLst>
              <a:ext uri="{FF2B5EF4-FFF2-40B4-BE49-F238E27FC236}">
                <a16:creationId xmlns:a16="http://schemas.microsoft.com/office/drawing/2014/main" id="{B67286EF-A704-FF7A-13DC-9E35EFF1D9CE}"/>
              </a:ext>
            </a:extLst>
          </p:cNvPr>
          <p:cNvSpPr/>
          <p:nvPr/>
        </p:nvSpPr>
        <p:spPr>
          <a:xfrm>
            <a:off x="80250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" name="Freeform: Shape 629">
            <a:extLst>
              <a:ext uri="{FF2B5EF4-FFF2-40B4-BE49-F238E27FC236}">
                <a16:creationId xmlns:a16="http://schemas.microsoft.com/office/drawing/2014/main" id="{CAB9265A-C1A3-D6A7-AD21-27A1DC122979}"/>
              </a:ext>
            </a:extLst>
          </p:cNvPr>
          <p:cNvSpPr/>
          <p:nvPr/>
        </p:nvSpPr>
        <p:spPr>
          <a:xfrm>
            <a:off x="901283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" name="Freeform: Shape 631">
            <a:extLst>
              <a:ext uri="{FF2B5EF4-FFF2-40B4-BE49-F238E27FC236}">
                <a16:creationId xmlns:a16="http://schemas.microsoft.com/office/drawing/2014/main" id="{F5FBDAD7-802D-5B26-906F-DCB23E28938A}"/>
              </a:ext>
            </a:extLst>
          </p:cNvPr>
          <p:cNvSpPr/>
          <p:nvPr/>
        </p:nvSpPr>
        <p:spPr>
          <a:xfrm>
            <a:off x="873996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" name="Freeform: Shape 634">
            <a:extLst>
              <a:ext uri="{FF2B5EF4-FFF2-40B4-BE49-F238E27FC236}">
                <a16:creationId xmlns:a16="http://schemas.microsoft.com/office/drawing/2014/main" id="{988DB198-9C3B-ACC5-4755-876DE6816D88}"/>
              </a:ext>
            </a:extLst>
          </p:cNvPr>
          <p:cNvSpPr/>
          <p:nvPr/>
        </p:nvSpPr>
        <p:spPr>
          <a:xfrm>
            <a:off x="12038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" name="Freeform: Shape 636">
            <a:extLst>
              <a:ext uri="{FF2B5EF4-FFF2-40B4-BE49-F238E27FC236}">
                <a16:creationId xmlns:a16="http://schemas.microsoft.com/office/drawing/2014/main" id="{68A45543-15DB-16BB-5E59-CED6C82E7ABA}"/>
              </a:ext>
            </a:extLst>
          </p:cNvPr>
          <p:cNvSpPr/>
          <p:nvPr/>
        </p:nvSpPr>
        <p:spPr>
          <a:xfrm>
            <a:off x="130253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B35EBA-2728-76B6-2537-431468930FE7}"/>
              </a:ext>
            </a:extLst>
          </p:cNvPr>
          <p:cNvSpPr/>
          <p:nvPr/>
        </p:nvSpPr>
        <p:spPr>
          <a:xfrm>
            <a:off x="127525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2A4D0A2A-A85F-E176-C081-E08E918E2538}"/>
              </a:ext>
            </a:extLst>
          </p:cNvPr>
          <p:cNvSpPr/>
          <p:nvPr/>
        </p:nvSpPr>
        <p:spPr>
          <a:xfrm>
            <a:off x="-1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5159ABA-58F6-A8B1-84E7-BC9EBAF530B2}"/>
              </a:ext>
            </a:extLst>
          </p:cNvPr>
          <p:cNvSpPr/>
          <p:nvPr/>
        </p:nvSpPr>
        <p:spPr>
          <a:xfrm>
            <a:off x="98777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3882D2B3-ECF9-C4FC-273A-94C6714E8C45}"/>
              </a:ext>
            </a:extLst>
          </p:cNvPr>
          <p:cNvSpPr/>
          <p:nvPr/>
        </p:nvSpPr>
        <p:spPr>
          <a:xfrm>
            <a:off x="71490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D858D4B9-4A66-2412-2562-532813BA71C7}"/>
              </a:ext>
            </a:extLst>
          </p:cNvPr>
          <p:cNvSpPr/>
          <p:nvPr/>
        </p:nvSpPr>
        <p:spPr>
          <a:xfrm>
            <a:off x="-1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AC1800B9-C7C9-B4CE-C0BF-648977AFC34D}"/>
              </a:ext>
            </a:extLst>
          </p:cNvPr>
          <p:cNvSpPr/>
          <p:nvPr/>
        </p:nvSpPr>
        <p:spPr>
          <a:xfrm>
            <a:off x="98777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7074AE84-4D22-B6BF-9724-DD3B5A0DA499}"/>
              </a:ext>
            </a:extLst>
          </p:cNvPr>
          <p:cNvSpPr/>
          <p:nvPr/>
        </p:nvSpPr>
        <p:spPr>
          <a:xfrm>
            <a:off x="71490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6D7153A-8220-371B-48D7-2BB8D3654758}"/>
              </a:ext>
            </a:extLst>
          </p:cNvPr>
          <p:cNvSpPr/>
          <p:nvPr/>
        </p:nvSpPr>
        <p:spPr>
          <a:xfrm>
            <a:off x="401252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F68DBDA8-16A0-1158-0739-8EA9C3FFC56F}"/>
              </a:ext>
            </a:extLst>
          </p:cNvPr>
          <p:cNvSpPr/>
          <p:nvPr/>
        </p:nvSpPr>
        <p:spPr>
          <a:xfrm>
            <a:off x="500030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F3C25AC4-9F92-2A90-DD76-D6C38E0485BB}"/>
              </a:ext>
            </a:extLst>
          </p:cNvPr>
          <p:cNvSpPr/>
          <p:nvPr/>
        </p:nvSpPr>
        <p:spPr>
          <a:xfrm>
            <a:off x="472743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ADF4512E-91DF-0E0B-6850-CC94C0CC9483}"/>
              </a:ext>
            </a:extLst>
          </p:cNvPr>
          <p:cNvSpPr/>
          <p:nvPr/>
        </p:nvSpPr>
        <p:spPr>
          <a:xfrm>
            <a:off x="401252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BD30B87E-DB09-EDE7-2FCA-1B8D91831880}"/>
              </a:ext>
            </a:extLst>
          </p:cNvPr>
          <p:cNvSpPr/>
          <p:nvPr/>
        </p:nvSpPr>
        <p:spPr>
          <a:xfrm>
            <a:off x="500030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F8A56C2B-E0AF-E1B7-BA0D-27B9E56C51FA}"/>
              </a:ext>
            </a:extLst>
          </p:cNvPr>
          <p:cNvSpPr/>
          <p:nvPr/>
        </p:nvSpPr>
        <p:spPr>
          <a:xfrm>
            <a:off x="472743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FB06292-456B-3BF5-C0B6-8BD134BB4531}"/>
              </a:ext>
            </a:extLst>
          </p:cNvPr>
          <p:cNvSpPr/>
          <p:nvPr/>
        </p:nvSpPr>
        <p:spPr>
          <a:xfrm>
            <a:off x="802505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D29BF127-326B-472F-3FAC-19AAEC54004A}"/>
              </a:ext>
            </a:extLst>
          </p:cNvPr>
          <p:cNvSpPr/>
          <p:nvPr/>
        </p:nvSpPr>
        <p:spPr>
          <a:xfrm>
            <a:off x="901283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85FC98DF-61C6-EEC8-CE5F-8A41615E5996}"/>
              </a:ext>
            </a:extLst>
          </p:cNvPr>
          <p:cNvSpPr/>
          <p:nvPr/>
        </p:nvSpPr>
        <p:spPr>
          <a:xfrm>
            <a:off x="873996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B142E816-62B5-FA8C-2444-6FEC16F85050}"/>
              </a:ext>
            </a:extLst>
          </p:cNvPr>
          <p:cNvSpPr/>
          <p:nvPr/>
        </p:nvSpPr>
        <p:spPr>
          <a:xfrm>
            <a:off x="802505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683E5A14-C04C-610A-A0EA-1CDF083235A5}"/>
              </a:ext>
            </a:extLst>
          </p:cNvPr>
          <p:cNvSpPr/>
          <p:nvPr/>
        </p:nvSpPr>
        <p:spPr>
          <a:xfrm>
            <a:off x="901283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A2E4E117-F024-BD73-CF36-B1C25A8E547B}"/>
              </a:ext>
            </a:extLst>
          </p:cNvPr>
          <p:cNvSpPr/>
          <p:nvPr/>
        </p:nvSpPr>
        <p:spPr>
          <a:xfrm>
            <a:off x="873996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06AE83E3-1FFF-79AC-5A2A-62E2DDA25E81}"/>
              </a:ext>
            </a:extLst>
          </p:cNvPr>
          <p:cNvSpPr/>
          <p:nvPr/>
        </p:nvSpPr>
        <p:spPr>
          <a:xfrm>
            <a:off x="-1" y="44561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B6344926-C600-7229-A417-6E4C4FB8F729}"/>
              </a:ext>
            </a:extLst>
          </p:cNvPr>
          <p:cNvSpPr/>
          <p:nvPr/>
        </p:nvSpPr>
        <p:spPr>
          <a:xfrm>
            <a:off x="98777" y="4553739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644CF21B-EDAD-001E-E968-6E21FF46CB41}"/>
              </a:ext>
            </a:extLst>
          </p:cNvPr>
          <p:cNvSpPr/>
          <p:nvPr/>
        </p:nvSpPr>
        <p:spPr>
          <a:xfrm>
            <a:off x="71490" y="452645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8CCE5D5A-0022-4523-0643-3099468BF894}"/>
              </a:ext>
            </a:extLst>
          </p:cNvPr>
          <p:cNvSpPr/>
          <p:nvPr/>
        </p:nvSpPr>
        <p:spPr>
          <a:xfrm>
            <a:off x="-1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33CD786E-D042-1ED4-0C76-F30758B2AE24}"/>
              </a:ext>
            </a:extLst>
          </p:cNvPr>
          <p:cNvSpPr/>
          <p:nvPr/>
        </p:nvSpPr>
        <p:spPr>
          <a:xfrm>
            <a:off x="98777" y="495540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A75B83DE-089D-E552-76D8-F2D55644C803}"/>
              </a:ext>
            </a:extLst>
          </p:cNvPr>
          <p:cNvSpPr/>
          <p:nvPr/>
        </p:nvSpPr>
        <p:spPr>
          <a:xfrm>
            <a:off x="71490" y="4928115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3072B37D-5A47-E000-182E-20B819CF7169}"/>
              </a:ext>
            </a:extLst>
          </p:cNvPr>
          <p:cNvSpPr/>
          <p:nvPr/>
        </p:nvSpPr>
        <p:spPr>
          <a:xfrm>
            <a:off x="401252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" name="Freeform: Shape 639">
            <a:extLst>
              <a:ext uri="{FF2B5EF4-FFF2-40B4-BE49-F238E27FC236}">
                <a16:creationId xmlns:a16="http://schemas.microsoft.com/office/drawing/2014/main" id="{555AFD4C-414C-4C90-3F6D-A3AF8DA6C4B4}"/>
              </a:ext>
            </a:extLst>
          </p:cNvPr>
          <p:cNvSpPr/>
          <p:nvPr/>
        </p:nvSpPr>
        <p:spPr>
          <a:xfrm>
            <a:off x="500030" y="495540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" name="Freeform: Shape 640">
            <a:extLst>
              <a:ext uri="{FF2B5EF4-FFF2-40B4-BE49-F238E27FC236}">
                <a16:creationId xmlns:a16="http://schemas.microsoft.com/office/drawing/2014/main" id="{5A172E87-E63D-801D-0E14-08325AC3F7D7}"/>
              </a:ext>
            </a:extLst>
          </p:cNvPr>
          <p:cNvSpPr/>
          <p:nvPr/>
        </p:nvSpPr>
        <p:spPr>
          <a:xfrm>
            <a:off x="472743" y="4928115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" name="Freeform: Shape 642">
            <a:extLst>
              <a:ext uri="{FF2B5EF4-FFF2-40B4-BE49-F238E27FC236}">
                <a16:creationId xmlns:a16="http://schemas.microsoft.com/office/drawing/2014/main" id="{AFE94FB3-DA81-4CB9-F198-479A8FE57D08}"/>
              </a:ext>
            </a:extLst>
          </p:cNvPr>
          <p:cNvSpPr/>
          <p:nvPr/>
        </p:nvSpPr>
        <p:spPr>
          <a:xfrm>
            <a:off x="-1" y="40545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46" name="Freeform: Shape 645">
            <a:extLst>
              <a:ext uri="{FF2B5EF4-FFF2-40B4-BE49-F238E27FC236}">
                <a16:creationId xmlns:a16="http://schemas.microsoft.com/office/drawing/2014/main" id="{D5563C6F-90EA-3DB7-A49D-6B2C4E6FC2E2}"/>
              </a:ext>
            </a:extLst>
          </p:cNvPr>
          <p:cNvSpPr/>
          <p:nvPr/>
        </p:nvSpPr>
        <p:spPr>
          <a:xfrm>
            <a:off x="98777" y="4152076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" name="Freeform: Shape 647">
            <a:extLst>
              <a:ext uri="{FF2B5EF4-FFF2-40B4-BE49-F238E27FC236}">
                <a16:creationId xmlns:a16="http://schemas.microsoft.com/office/drawing/2014/main" id="{CC6BB79B-C5DE-91E5-30C8-5BB1BC51A020}"/>
              </a:ext>
            </a:extLst>
          </p:cNvPr>
          <p:cNvSpPr/>
          <p:nvPr/>
        </p:nvSpPr>
        <p:spPr>
          <a:xfrm>
            <a:off x="71490" y="4124790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ED56CA23-DA1A-5C54-F361-DFED28E4036C}"/>
              </a:ext>
            </a:extLst>
          </p:cNvPr>
          <p:cNvSpPr/>
          <p:nvPr/>
        </p:nvSpPr>
        <p:spPr>
          <a:xfrm>
            <a:off x="11790747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" name="Freeform: Shape 652">
            <a:extLst>
              <a:ext uri="{FF2B5EF4-FFF2-40B4-BE49-F238E27FC236}">
                <a16:creationId xmlns:a16="http://schemas.microsoft.com/office/drawing/2014/main" id="{175D44D4-7059-ADFA-C4EE-6487356887FE}"/>
              </a:ext>
            </a:extLst>
          </p:cNvPr>
          <p:cNvSpPr/>
          <p:nvPr/>
        </p:nvSpPr>
        <p:spPr>
          <a:xfrm>
            <a:off x="11889389" y="5357064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" name="Freeform: Shape 655">
            <a:extLst>
              <a:ext uri="{FF2B5EF4-FFF2-40B4-BE49-F238E27FC236}">
                <a16:creationId xmlns:a16="http://schemas.microsoft.com/office/drawing/2014/main" id="{0EE80445-E2C0-7D0C-6DAB-8AE64F0A9BB4}"/>
              </a:ext>
            </a:extLst>
          </p:cNvPr>
          <p:cNvSpPr/>
          <p:nvPr/>
        </p:nvSpPr>
        <p:spPr>
          <a:xfrm>
            <a:off x="11862103" y="5329777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" name="Freeform: Shape 657">
            <a:extLst>
              <a:ext uri="{FF2B5EF4-FFF2-40B4-BE49-F238E27FC236}">
                <a16:creationId xmlns:a16="http://schemas.microsoft.com/office/drawing/2014/main" id="{59D1E236-0163-DB6B-1BAF-6EDED6226931}"/>
              </a:ext>
            </a:extLst>
          </p:cNvPr>
          <p:cNvSpPr/>
          <p:nvPr/>
        </p:nvSpPr>
        <p:spPr>
          <a:xfrm>
            <a:off x="11790747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" name="Freeform: Shape 660">
            <a:extLst>
              <a:ext uri="{FF2B5EF4-FFF2-40B4-BE49-F238E27FC236}">
                <a16:creationId xmlns:a16="http://schemas.microsoft.com/office/drawing/2014/main" id="{50B89D40-1197-211B-D405-838DC7456AB4}"/>
              </a:ext>
            </a:extLst>
          </p:cNvPr>
          <p:cNvSpPr/>
          <p:nvPr/>
        </p:nvSpPr>
        <p:spPr>
          <a:xfrm>
            <a:off x="11889389" y="4955402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787318D7-BEFA-B6A3-B289-C643C20A4E0E}"/>
              </a:ext>
            </a:extLst>
          </p:cNvPr>
          <p:cNvSpPr/>
          <p:nvPr/>
        </p:nvSpPr>
        <p:spPr>
          <a:xfrm>
            <a:off x="11862103" y="4928115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1B3966D5-4383-B3A0-6940-97CB9FC4CD00}"/>
              </a:ext>
            </a:extLst>
          </p:cNvPr>
          <p:cNvSpPr/>
          <p:nvPr/>
        </p:nvSpPr>
        <p:spPr>
          <a:xfrm>
            <a:off x="11889389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" name="Freeform: Shape 667">
            <a:extLst>
              <a:ext uri="{FF2B5EF4-FFF2-40B4-BE49-F238E27FC236}">
                <a16:creationId xmlns:a16="http://schemas.microsoft.com/office/drawing/2014/main" id="{C893E55C-288B-4604-F0DD-53946F3005DB}"/>
              </a:ext>
            </a:extLst>
          </p:cNvPr>
          <p:cNvSpPr/>
          <p:nvPr/>
        </p:nvSpPr>
        <p:spPr>
          <a:xfrm>
            <a:off x="1186210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" name="Freeform: Shape 670">
            <a:extLst>
              <a:ext uri="{FF2B5EF4-FFF2-40B4-BE49-F238E27FC236}">
                <a16:creationId xmlns:a16="http://schemas.microsoft.com/office/drawing/2014/main" id="{E113D3CF-9F97-8E1A-401B-A1C71E19AF53}"/>
              </a:ext>
            </a:extLst>
          </p:cNvPr>
          <p:cNvSpPr/>
          <p:nvPr/>
        </p:nvSpPr>
        <p:spPr>
          <a:xfrm>
            <a:off x="11790747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" name="Freeform: Shape 672">
            <a:extLst>
              <a:ext uri="{FF2B5EF4-FFF2-40B4-BE49-F238E27FC236}">
                <a16:creationId xmlns:a16="http://schemas.microsoft.com/office/drawing/2014/main" id="{2E3D531C-FAF9-6061-BF6D-438BF3257CBE}"/>
              </a:ext>
            </a:extLst>
          </p:cNvPr>
          <p:cNvSpPr/>
          <p:nvPr/>
        </p:nvSpPr>
        <p:spPr>
          <a:xfrm>
            <a:off x="11889389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" name="Freeform: Shape 675">
            <a:extLst>
              <a:ext uri="{FF2B5EF4-FFF2-40B4-BE49-F238E27FC236}">
                <a16:creationId xmlns:a16="http://schemas.microsoft.com/office/drawing/2014/main" id="{783A1680-85D3-5E4D-674F-398096A34D54}"/>
              </a:ext>
            </a:extLst>
          </p:cNvPr>
          <p:cNvSpPr/>
          <p:nvPr/>
        </p:nvSpPr>
        <p:spPr>
          <a:xfrm>
            <a:off x="11862103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" name="Freeform: Shape 677">
            <a:extLst>
              <a:ext uri="{FF2B5EF4-FFF2-40B4-BE49-F238E27FC236}">
                <a16:creationId xmlns:a16="http://schemas.microsoft.com/office/drawing/2014/main" id="{EF627B5A-D683-B580-5E81-D86F1821B9EA}"/>
              </a:ext>
            </a:extLst>
          </p:cNvPr>
          <p:cNvSpPr/>
          <p:nvPr/>
        </p:nvSpPr>
        <p:spPr>
          <a:xfrm>
            <a:off x="11488136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" name="Freeform: Shape 680">
            <a:extLst>
              <a:ext uri="{FF2B5EF4-FFF2-40B4-BE49-F238E27FC236}">
                <a16:creationId xmlns:a16="http://schemas.microsoft.com/office/drawing/2014/main" id="{2275A6C9-B1C3-9D41-5FD4-70600C5E3B60}"/>
              </a:ext>
            </a:extLst>
          </p:cNvPr>
          <p:cNvSpPr/>
          <p:nvPr/>
        </p:nvSpPr>
        <p:spPr>
          <a:xfrm>
            <a:off x="11460849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" name="Freeform: Shape 682">
            <a:extLst>
              <a:ext uri="{FF2B5EF4-FFF2-40B4-BE49-F238E27FC236}">
                <a16:creationId xmlns:a16="http://schemas.microsoft.com/office/drawing/2014/main" id="{A6673DA8-6EDE-567A-D49C-E524DCBB4C9E}"/>
              </a:ext>
            </a:extLst>
          </p:cNvPr>
          <p:cNvSpPr/>
          <p:nvPr/>
        </p:nvSpPr>
        <p:spPr>
          <a:xfrm>
            <a:off x="11389494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" name="Freeform: Shape 685">
            <a:extLst>
              <a:ext uri="{FF2B5EF4-FFF2-40B4-BE49-F238E27FC236}">
                <a16:creationId xmlns:a16="http://schemas.microsoft.com/office/drawing/2014/main" id="{330BCFD1-B5A3-939D-442A-F0090EE6A5CA}"/>
              </a:ext>
            </a:extLst>
          </p:cNvPr>
          <p:cNvSpPr/>
          <p:nvPr/>
        </p:nvSpPr>
        <p:spPr>
          <a:xfrm>
            <a:off x="11488136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" name="Freeform: Shape 686">
            <a:extLst>
              <a:ext uri="{FF2B5EF4-FFF2-40B4-BE49-F238E27FC236}">
                <a16:creationId xmlns:a16="http://schemas.microsoft.com/office/drawing/2014/main" id="{43A61E07-4604-5476-BBFB-41EAE89E89B8}"/>
              </a:ext>
            </a:extLst>
          </p:cNvPr>
          <p:cNvSpPr/>
          <p:nvPr/>
        </p:nvSpPr>
        <p:spPr>
          <a:xfrm>
            <a:off x="11460849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" name="Freeform: Shape 687">
            <a:extLst>
              <a:ext uri="{FF2B5EF4-FFF2-40B4-BE49-F238E27FC236}">
                <a16:creationId xmlns:a16="http://schemas.microsoft.com/office/drawing/2014/main" id="{673126F8-551B-B7BA-47FD-9CD923331DCC}"/>
              </a:ext>
            </a:extLst>
          </p:cNvPr>
          <p:cNvSpPr/>
          <p:nvPr/>
        </p:nvSpPr>
        <p:spPr>
          <a:xfrm>
            <a:off x="1018559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" name="Freeform: Shape 688">
            <a:extLst>
              <a:ext uri="{FF2B5EF4-FFF2-40B4-BE49-F238E27FC236}">
                <a16:creationId xmlns:a16="http://schemas.microsoft.com/office/drawing/2014/main" id="{286DE524-F981-C9D7-A003-F2813F52CD04}"/>
              </a:ext>
            </a:extLst>
          </p:cNvPr>
          <p:cNvSpPr/>
          <p:nvPr/>
        </p:nvSpPr>
        <p:spPr>
          <a:xfrm>
            <a:off x="1028424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" name="Freeform: Shape 690">
            <a:extLst>
              <a:ext uri="{FF2B5EF4-FFF2-40B4-BE49-F238E27FC236}">
                <a16:creationId xmlns:a16="http://schemas.microsoft.com/office/drawing/2014/main" id="{6B4C4E78-5AB1-B7ED-E58B-18A213F376CB}"/>
              </a:ext>
            </a:extLst>
          </p:cNvPr>
          <p:cNvSpPr/>
          <p:nvPr/>
        </p:nvSpPr>
        <p:spPr>
          <a:xfrm>
            <a:off x="1025695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" name="Freeform: Shape 691">
            <a:extLst>
              <a:ext uri="{FF2B5EF4-FFF2-40B4-BE49-F238E27FC236}">
                <a16:creationId xmlns:a16="http://schemas.microsoft.com/office/drawing/2014/main" id="{766FC74A-0621-92E1-9EE1-7CE0B75D8188}"/>
              </a:ext>
            </a:extLst>
          </p:cNvPr>
          <p:cNvSpPr/>
          <p:nvPr/>
        </p:nvSpPr>
        <p:spPr>
          <a:xfrm>
            <a:off x="978434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" name="Freeform: Shape 692">
            <a:extLst>
              <a:ext uri="{FF2B5EF4-FFF2-40B4-BE49-F238E27FC236}">
                <a16:creationId xmlns:a16="http://schemas.microsoft.com/office/drawing/2014/main" id="{A7FD5D5A-EF69-7459-68D1-5058E08FF402}"/>
              </a:ext>
            </a:extLst>
          </p:cNvPr>
          <p:cNvSpPr/>
          <p:nvPr/>
        </p:nvSpPr>
        <p:spPr>
          <a:xfrm>
            <a:off x="988298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" name="Freeform: Shape 693">
            <a:extLst>
              <a:ext uri="{FF2B5EF4-FFF2-40B4-BE49-F238E27FC236}">
                <a16:creationId xmlns:a16="http://schemas.microsoft.com/office/drawing/2014/main" id="{6183F0D6-5731-35D5-6323-BF22DDA33866}"/>
              </a:ext>
            </a:extLst>
          </p:cNvPr>
          <p:cNvSpPr/>
          <p:nvPr/>
        </p:nvSpPr>
        <p:spPr>
          <a:xfrm>
            <a:off x="985570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" name="Freeform: Shape 694">
            <a:extLst>
              <a:ext uri="{FF2B5EF4-FFF2-40B4-BE49-F238E27FC236}">
                <a16:creationId xmlns:a16="http://schemas.microsoft.com/office/drawing/2014/main" id="{E6DA691F-D524-639F-0D56-A4097A835E4C}"/>
              </a:ext>
            </a:extLst>
          </p:cNvPr>
          <p:cNvSpPr/>
          <p:nvPr/>
        </p:nvSpPr>
        <p:spPr>
          <a:xfrm>
            <a:off x="938309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" name="Freeform: Shape 695">
            <a:extLst>
              <a:ext uri="{FF2B5EF4-FFF2-40B4-BE49-F238E27FC236}">
                <a16:creationId xmlns:a16="http://schemas.microsoft.com/office/drawing/2014/main" id="{70D88A78-8FF4-68F7-DAF7-45A4634EA088}"/>
              </a:ext>
            </a:extLst>
          </p:cNvPr>
          <p:cNvSpPr/>
          <p:nvPr/>
        </p:nvSpPr>
        <p:spPr>
          <a:xfrm>
            <a:off x="948173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" name="Freeform: Shape 696">
            <a:extLst>
              <a:ext uri="{FF2B5EF4-FFF2-40B4-BE49-F238E27FC236}">
                <a16:creationId xmlns:a16="http://schemas.microsoft.com/office/drawing/2014/main" id="{AA9A812E-7F36-B19B-9C55-EE27AE13689B}"/>
              </a:ext>
            </a:extLst>
          </p:cNvPr>
          <p:cNvSpPr/>
          <p:nvPr/>
        </p:nvSpPr>
        <p:spPr>
          <a:xfrm>
            <a:off x="945444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9AA76C51-A84E-12BF-B3D5-42794F8EA5F0}"/>
              </a:ext>
            </a:extLst>
          </p:cNvPr>
          <p:cNvSpPr/>
          <p:nvPr/>
        </p:nvSpPr>
        <p:spPr>
          <a:xfrm>
            <a:off x="898183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789C4985-1F4D-5B84-FAA8-0B916C0F8213}"/>
              </a:ext>
            </a:extLst>
          </p:cNvPr>
          <p:cNvSpPr/>
          <p:nvPr/>
        </p:nvSpPr>
        <p:spPr>
          <a:xfrm>
            <a:off x="908048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" name="Freeform: Shape 699">
            <a:extLst>
              <a:ext uri="{FF2B5EF4-FFF2-40B4-BE49-F238E27FC236}">
                <a16:creationId xmlns:a16="http://schemas.microsoft.com/office/drawing/2014/main" id="{A82633CF-1846-22DB-68C9-020FE638F199}"/>
              </a:ext>
            </a:extLst>
          </p:cNvPr>
          <p:cNvSpPr/>
          <p:nvPr/>
        </p:nvSpPr>
        <p:spPr>
          <a:xfrm>
            <a:off x="905319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" name="Freeform: Shape 700">
            <a:extLst>
              <a:ext uri="{FF2B5EF4-FFF2-40B4-BE49-F238E27FC236}">
                <a16:creationId xmlns:a16="http://schemas.microsoft.com/office/drawing/2014/main" id="{C0A9A8D1-8D82-B8CA-FEE0-3C8A85870D43}"/>
              </a:ext>
            </a:extLst>
          </p:cNvPr>
          <p:cNvSpPr/>
          <p:nvPr/>
        </p:nvSpPr>
        <p:spPr>
          <a:xfrm>
            <a:off x="1179074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" name="Freeform: Shape 701">
            <a:extLst>
              <a:ext uri="{FF2B5EF4-FFF2-40B4-BE49-F238E27FC236}">
                <a16:creationId xmlns:a16="http://schemas.microsoft.com/office/drawing/2014/main" id="{5000948B-992C-A2B3-6A2B-1BEC96CA6145}"/>
              </a:ext>
            </a:extLst>
          </p:cNvPr>
          <p:cNvSpPr/>
          <p:nvPr/>
        </p:nvSpPr>
        <p:spPr>
          <a:xfrm>
            <a:off x="11889389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" name="Freeform: Shape 702">
            <a:extLst>
              <a:ext uri="{FF2B5EF4-FFF2-40B4-BE49-F238E27FC236}">
                <a16:creationId xmlns:a16="http://schemas.microsoft.com/office/drawing/2014/main" id="{40977881-4FF6-33C4-30BE-6EABDC7C5FAC}"/>
              </a:ext>
            </a:extLst>
          </p:cNvPr>
          <p:cNvSpPr/>
          <p:nvPr/>
        </p:nvSpPr>
        <p:spPr>
          <a:xfrm>
            <a:off x="1186210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8C5A0F5A-D5E9-156B-1374-05C11F8E4328}"/>
              </a:ext>
            </a:extLst>
          </p:cNvPr>
          <p:cNvSpPr/>
          <p:nvPr/>
        </p:nvSpPr>
        <p:spPr>
          <a:xfrm>
            <a:off x="1138949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0B8F0E2C-82F0-510A-E241-868A3A4462DD}"/>
              </a:ext>
            </a:extLst>
          </p:cNvPr>
          <p:cNvSpPr/>
          <p:nvPr/>
        </p:nvSpPr>
        <p:spPr>
          <a:xfrm>
            <a:off x="11488136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739961BE-85F5-1FD6-F5AC-D7EB7389DA81}"/>
              </a:ext>
            </a:extLst>
          </p:cNvPr>
          <p:cNvSpPr/>
          <p:nvPr/>
        </p:nvSpPr>
        <p:spPr>
          <a:xfrm>
            <a:off x="11460849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2D74A04F-B64D-5752-91A4-B938FA48A7C0}"/>
              </a:ext>
            </a:extLst>
          </p:cNvPr>
          <p:cNvSpPr/>
          <p:nvPr/>
        </p:nvSpPr>
        <p:spPr>
          <a:xfrm>
            <a:off x="1098810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D77F91DF-D3D9-1903-8E8A-38ADF63B7077}"/>
              </a:ext>
            </a:extLst>
          </p:cNvPr>
          <p:cNvSpPr/>
          <p:nvPr/>
        </p:nvSpPr>
        <p:spPr>
          <a:xfrm>
            <a:off x="1108688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13F326A5-123B-53D1-2A20-292F2F23FEAB}"/>
              </a:ext>
            </a:extLst>
          </p:cNvPr>
          <p:cNvSpPr/>
          <p:nvPr/>
        </p:nvSpPr>
        <p:spPr>
          <a:xfrm>
            <a:off x="1105959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794B02A7-C112-8AE7-AB12-A9BCDB7A8654}"/>
              </a:ext>
            </a:extLst>
          </p:cNvPr>
          <p:cNvSpPr/>
          <p:nvPr/>
        </p:nvSpPr>
        <p:spPr>
          <a:xfrm>
            <a:off x="1058685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C0C0864D-1248-1927-A421-15A7C83E87D6}"/>
              </a:ext>
            </a:extLst>
          </p:cNvPr>
          <p:cNvSpPr/>
          <p:nvPr/>
        </p:nvSpPr>
        <p:spPr>
          <a:xfrm>
            <a:off x="1068563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84BF3F4D-1005-8DC0-B506-DA851029613E}"/>
              </a:ext>
            </a:extLst>
          </p:cNvPr>
          <p:cNvSpPr/>
          <p:nvPr/>
        </p:nvSpPr>
        <p:spPr>
          <a:xfrm>
            <a:off x="1065834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61F213F7-13F4-781D-E922-24FC2DED0E66}"/>
              </a:ext>
            </a:extLst>
          </p:cNvPr>
          <p:cNvSpPr/>
          <p:nvPr/>
        </p:nvSpPr>
        <p:spPr>
          <a:xfrm>
            <a:off x="69754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227EA80A-1D7F-E23A-429F-D900EEB88778}"/>
              </a:ext>
            </a:extLst>
          </p:cNvPr>
          <p:cNvSpPr/>
          <p:nvPr/>
        </p:nvSpPr>
        <p:spPr>
          <a:xfrm>
            <a:off x="7074078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630952C7-68BD-0C04-8CCC-20E7EAEA9423}"/>
              </a:ext>
            </a:extLst>
          </p:cNvPr>
          <p:cNvSpPr/>
          <p:nvPr/>
        </p:nvSpPr>
        <p:spPr>
          <a:xfrm>
            <a:off x="7046791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8AB5A62F-B23B-2BA3-5BCF-FECCCDDAFBA1}"/>
              </a:ext>
            </a:extLst>
          </p:cNvPr>
          <p:cNvSpPr/>
          <p:nvPr/>
        </p:nvSpPr>
        <p:spPr>
          <a:xfrm>
            <a:off x="858044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DEBA7915-CB4D-B330-4E94-10AA8B86E82A}"/>
              </a:ext>
            </a:extLst>
          </p:cNvPr>
          <p:cNvSpPr/>
          <p:nvPr/>
        </p:nvSpPr>
        <p:spPr>
          <a:xfrm>
            <a:off x="867922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D6731D5E-2366-0451-6C13-4E6DC2193B3B}"/>
              </a:ext>
            </a:extLst>
          </p:cNvPr>
          <p:cNvSpPr/>
          <p:nvPr/>
        </p:nvSpPr>
        <p:spPr>
          <a:xfrm>
            <a:off x="865194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80B60DEB-7257-B4A8-46FF-8362A837A5AB}"/>
              </a:ext>
            </a:extLst>
          </p:cNvPr>
          <p:cNvSpPr/>
          <p:nvPr/>
        </p:nvSpPr>
        <p:spPr>
          <a:xfrm>
            <a:off x="81791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0A08545E-3FA8-7F10-E20C-094DB1E38703}"/>
              </a:ext>
            </a:extLst>
          </p:cNvPr>
          <p:cNvSpPr/>
          <p:nvPr/>
        </p:nvSpPr>
        <p:spPr>
          <a:xfrm>
            <a:off x="827797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5B0BE031-4FC5-52D2-585A-83646063C7B6}"/>
              </a:ext>
            </a:extLst>
          </p:cNvPr>
          <p:cNvSpPr/>
          <p:nvPr/>
        </p:nvSpPr>
        <p:spPr>
          <a:xfrm>
            <a:off x="8250687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769E6C80-412F-9A5D-D293-F250896043B7}"/>
              </a:ext>
            </a:extLst>
          </p:cNvPr>
          <p:cNvSpPr/>
          <p:nvPr/>
        </p:nvSpPr>
        <p:spPr>
          <a:xfrm>
            <a:off x="77779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76AC119E-190C-5386-D71A-E1531DBB7B83}"/>
              </a:ext>
            </a:extLst>
          </p:cNvPr>
          <p:cNvSpPr/>
          <p:nvPr/>
        </p:nvSpPr>
        <p:spPr>
          <a:xfrm>
            <a:off x="787658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9BBB90E1-85DA-8819-F3FD-C3C3272FBF78}"/>
              </a:ext>
            </a:extLst>
          </p:cNvPr>
          <p:cNvSpPr/>
          <p:nvPr/>
        </p:nvSpPr>
        <p:spPr>
          <a:xfrm>
            <a:off x="7849298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69072E83-CE3A-09B3-77A9-41CB7B2B35DD}"/>
              </a:ext>
            </a:extLst>
          </p:cNvPr>
          <p:cNvSpPr/>
          <p:nvPr/>
        </p:nvSpPr>
        <p:spPr>
          <a:xfrm>
            <a:off x="73766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FE3EDFC8-1239-1641-90F5-64FC53E72CCA}"/>
              </a:ext>
            </a:extLst>
          </p:cNvPr>
          <p:cNvSpPr/>
          <p:nvPr/>
        </p:nvSpPr>
        <p:spPr>
          <a:xfrm>
            <a:off x="7475331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42552E8A-ADC8-2846-B204-F9869BBBAE65}"/>
              </a:ext>
            </a:extLst>
          </p:cNvPr>
          <p:cNvSpPr/>
          <p:nvPr/>
        </p:nvSpPr>
        <p:spPr>
          <a:xfrm>
            <a:off x="7448044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F4EE1F19-E48E-04C7-9E59-D3797C352775}"/>
              </a:ext>
            </a:extLst>
          </p:cNvPr>
          <p:cNvSpPr/>
          <p:nvPr/>
        </p:nvSpPr>
        <p:spPr>
          <a:xfrm>
            <a:off x="159708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84043E5B-4514-58F1-CFE4-AD908B8B5187}"/>
              </a:ext>
            </a:extLst>
          </p:cNvPr>
          <p:cNvSpPr/>
          <p:nvPr/>
        </p:nvSpPr>
        <p:spPr>
          <a:xfrm>
            <a:off x="1695865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030877AA-4F49-94EA-6553-AEAAA82ED30B}"/>
              </a:ext>
            </a:extLst>
          </p:cNvPr>
          <p:cNvSpPr/>
          <p:nvPr/>
        </p:nvSpPr>
        <p:spPr>
          <a:xfrm>
            <a:off x="1668578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1" name="Freeform: Shape 330">
            <a:extLst>
              <a:ext uri="{FF2B5EF4-FFF2-40B4-BE49-F238E27FC236}">
                <a16:creationId xmlns:a16="http://schemas.microsoft.com/office/drawing/2014/main" id="{5CEC5458-94AF-D9D7-B7E4-C09DCE2DF275}"/>
              </a:ext>
            </a:extLst>
          </p:cNvPr>
          <p:cNvSpPr/>
          <p:nvPr/>
        </p:nvSpPr>
        <p:spPr>
          <a:xfrm>
            <a:off x="32022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08F37644-B2FB-1E31-B94A-A1DAD4A4F7C4}"/>
              </a:ext>
            </a:extLst>
          </p:cNvPr>
          <p:cNvSpPr/>
          <p:nvPr/>
        </p:nvSpPr>
        <p:spPr>
          <a:xfrm>
            <a:off x="330087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65A0D372-8532-B269-2D57-78725C7E9CAF}"/>
              </a:ext>
            </a:extLst>
          </p:cNvPr>
          <p:cNvSpPr/>
          <p:nvPr/>
        </p:nvSpPr>
        <p:spPr>
          <a:xfrm>
            <a:off x="327359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604AB23C-6708-9F19-AA41-2B0959D99CEE}"/>
              </a:ext>
            </a:extLst>
          </p:cNvPr>
          <p:cNvSpPr/>
          <p:nvPr/>
        </p:nvSpPr>
        <p:spPr>
          <a:xfrm>
            <a:off x="36034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D825952A-0B63-EB6E-47F4-3BFC49EB6039}"/>
              </a:ext>
            </a:extLst>
          </p:cNvPr>
          <p:cNvSpPr/>
          <p:nvPr/>
        </p:nvSpPr>
        <p:spPr>
          <a:xfrm>
            <a:off x="370226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1615D6FA-6E0F-CCAD-50C1-6733DC6430E7}"/>
              </a:ext>
            </a:extLst>
          </p:cNvPr>
          <p:cNvSpPr/>
          <p:nvPr/>
        </p:nvSpPr>
        <p:spPr>
          <a:xfrm>
            <a:off x="367498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0934CF46-27D5-70A4-F732-C3ECCF829F2F}"/>
              </a:ext>
            </a:extLst>
          </p:cNvPr>
          <p:cNvSpPr/>
          <p:nvPr/>
        </p:nvSpPr>
        <p:spPr>
          <a:xfrm>
            <a:off x="40047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07C48284-4026-195B-C6C0-D83A81139A2A}"/>
              </a:ext>
            </a:extLst>
          </p:cNvPr>
          <p:cNvSpPr/>
          <p:nvPr/>
        </p:nvSpPr>
        <p:spPr>
          <a:xfrm>
            <a:off x="410352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1" name="Freeform: Shape 350">
            <a:extLst>
              <a:ext uri="{FF2B5EF4-FFF2-40B4-BE49-F238E27FC236}">
                <a16:creationId xmlns:a16="http://schemas.microsoft.com/office/drawing/2014/main" id="{2E8D6D53-1B1B-7D08-2BFA-C786660A1C6D}"/>
              </a:ext>
            </a:extLst>
          </p:cNvPr>
          <p:cNvSpPr/>
          <p:nvPr/>
        </p:nvSpPr>
        <p:spPr>
          <a:xfrm>
            <a:off x="4076234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5B45BFD9-D938-2176-8B2F-DE668A11CC59}"/>
              </a:ext>
            </a:extLst>
          </p:cNvPr>
          <p:cNvSpPr/>
          <p:nvPr/>
        </p:nvSpPr>
        <p:spPr>
          <a:xfrm>
            <a:off x="159708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CC8E8CD9-70FC-C095-2B83-53EBA92EE9EB}"/>
              </a:ext>
            </a:extLst>
          </p:cNvPr>
          <p:cNvSpPr/>
          <p:nvPr/>
        </p:nvSpPr>
        <p:spPr>
          <a:xfrm>
            <a:off x="169586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8827A1B5-D838-FFD9-7BB0-61AFF7228756}"/>
              </a:ext>
            </a:extLst>
          </p:cNvPr>
          <p:cNvSpPr/>
          <p:nvPr/>
        </p:nvSpPr>
        <p:spPr>
          <a:xfrm>
            <a:off x="166857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34FEBD06-DD1D-543A-8133-38F5FD17A61E}"/>
              </a:ext>
            </a:extLst>
          </p:cNvPr>
          <p:cNvSpPr/>
          <p:nvPr/>
        </p:nvSpPr>
        <p:spPr>
          <a:xfrm>
            <a:off x="1998340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237181CC-F217-3204-066F-BDD41B8DA138}"/>
              </a:ext>
            </a:extLst>
          </p:cNvPr>
          <p:cNvSpPr/>
          <p:nvPr/>
        </p:nvSpPr>
        <p:spPr>
          <a:xfrm>
            <a:off x="209711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AEA63FE9-676C-192A-CFF7-053B56EF5705}"/>
              </a:ext>
            </a:extLst>
          </p:cNvPr>
          <p:cNvSpPr/>
          <p:nvPr/>
        </p:nvSpPr>
        <p:spPr>
          <a:xfrm>
            <a:off x="206983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216A42B8-BED0-D16C-EABF-E0D768E3256C}"/>
              </a:ext>
            </a:extLst>
          </p:cNvPr>
          <p:cNvSpPr/>
          <p:nvPr/>
        </p:nvSpPr>
        <p:spPr>
          <a:xfrm>
            <a:off x="2399593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FFF57103-A523-EE90-B11C-12185AB22683}"/>
              </a:ext>
            </a:extLst>
          </p:cNvPr>
          <p:cNvSpPr/>
          <p:nvPr/>
        </p:nvSpPr>
        <p:spPr>
          <a:xfrm>
            <a:off x="249837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B40981BC-86AC-0BF8-9494-81DA5EC55F06}"/>
              </a:ext>
            </a:extLst>
          </p:cNvPr>
          <p:cNvSpPr/>
          <p:nvPr/>
        </p:nvSpPr>
        <p:spPr>
          <a:xfrm>
            <a:off x="2471085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A46A2DD1-13DF-DCD0-F8AF-32D04BCD929F}"/>
              </a:ext>
            </a:extLst>
          </p:cNvPr>
          <p:cNvSpPr/>
          <p:nvPr/>
        </p:nvSpPr>
        <p:spPr>
          <a:xfrm>
            <a:off x="280084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747576AC-9308-6C73-8F2A-85A7D748AEFA}"/>
              </a:ext>
            </a:extLst>
          </p:cNvPr>
          <p:cNvSpPr/>
          <p:nvPr/>
        </p:nvSpPr>
        <p:spPr>
          <a:xfrm>
            <a:off x="289962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E903496B-BF81-5728-BC26-64FC694DC0C0}"/>
              </a:ext>
            </a:extLst>
          </p:cNvPr>
          <p:cNvSpPr/>
          <p:nvPr/>
        </p:nvSpPr>
        <p:spPr>
          <a:xfrm>
            <a:off x="287233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0079A8-5D1D-70F4-BF31-6D0B35CD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3" y="1834767"/>
            <a:ext cx="5351272" cy="3832026"/>
          </a:xfrm>
          <a:prstGeom prst="rect">
            <a:avLst/>
          </a:prstGeom>
        </p:spPr>
      </p:pic>
      <p:sp>
        <p:nvSpPr>
          <p:cNvPr id="4" name="TextBox 689">
            <a:extLst>
              <a:ext uri="{FF2B5EF4-FFF2-40B4-BE49-F238E27FC236}">
                <a16:creationId xmlns:a16="http://schemas.microsoft.com/office/drawing/2014/main" id="{ADA8C2EE-0D80-8E31-FE73-91823FC01360}"/>
              </a:ext>
            </a:extLst>
          </p:cNvPr>
          <p:cNvSpPr txBox="1"/>
          <p:nvPr/>
        </p:nvSpPr>
        <p:spPr>
          <a:xfrm>
            <a:off x="4699304" y="725049"/>
            <a:ext cx="25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/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Preprocessing</a:t>
            </a:r>
            <a:endParaRPr lang="en-IN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D54868-498F-B69D-F2A0-5A51344F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598" y="1830149"/>
            <a:ext cx="2402928" cy="38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9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extBox 689">
            <a:extLst>
              <a:ext uri="{FF2B5EF4-FFF2-40B4-BE49-F238E27FC236}">
                <a16:creationId xmlns:a16="http://schemas.microsoft.com/office/drawing/2014/main" id="{5626137A-3E5F-8B0F-4C93-77452B72F7FB}"/>
              </a:ext>
            </a:extLst>
          </p:cNvPr>
          <p:cNvSpPr txBox="1"/>
          <p:nvPr/>
        </p:nvSpPr>
        <p:spPr>
          <a:xfrm>
            <a:off x="603267" y="370169"/>
            <a:ext cx="180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IN" dirty="0"/>
              <a:t>Training</a:t>
            </a: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154177F3-069C-1DA8-D864-7F4947F01F0D}"/>
              </a:ext>
            </a:extLst>
          </p:cNvPr>
          <p:cNvSpPr/>
          <p:nvPr/>
        </p:nvSpPr>
        <p:spPr>
          <a:xfrm>
            <a:off x="-1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57486242-941A-5BF0-CCB3-64FB1FBCA1F2}"/>
              </a:ext>
            </a:extLst>
          </p:cNvPr>
          <p:cNvSpPr/>
          <p:nvPr/>
        </p:nvSpPr>
        <p:spPr>
          <a:xfrm>
            <a:off x="98777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FF429A09-004C-6B74-87B1-5E546F457EEB}"/>
              </a:ext>
            </a:extLst>
          </p:cNvPr>
          <p:cNvSpPr/>
          <p:nvPr/>
        </p:nvSpPr>
        <p:spPr>
          <a:xfrm>
            <a:off x="71490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83A878D3-B9AC-E9BD-4F57-62834699AB5A}"/>
              </a:ext>
            </a:extLst>
          </p:cNvPr>
          <p:cNvSpPr/>
          <p:nvPr/>
        </p:nvSpPr>
        <p:spPr>
          <a:xfrm>
            <a:off x="-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F29600BA-F5CB-3BAB-1E40-2F647B192C8C}"/>
              </a:ext>
            </a:extLst>
          </p:cNvPr>
          <p:cNvSpPr/>
          <p:nvPr/>
        </p:nvSpPr>
        <p:spPr>
          <a:xfrm>
            <a:off x="9877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EEE0AF41-2D6A-BBBF-AE01-A766FBDD94DF}"/>
              </a:ext>
            </a:extLst>
          </p:cNvPr>
          <p:cNvSpPr/>
          <p:nvPr/>
        </p:nvSpPr>
        <p:spPr>
          <a:xfrm>
            <a:off x="7149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34230A44-A7C8-B724-ED04-64BADACDE72C}"/>
              </a:ext>
            </a:extLst>
          </p:cNvPr>
          <p:cNvSpPr/>
          <p:nvPr/>
        </p:nvSpPr>
        <p:spPr>
          <a:xfrm>
            <a:off x="40125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018E9E81-8D58-4578-35BD-EFA2CA353005}"/>
              </a:ext>
            </a:extLst>
          </p:cNvPr>
          <p:cNvSpPr/>
          <p:nvPr/>
        </p:nvSpPr>
        <p:spPr>
          <a:xfrm>
            <a:off x="500030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5CEE7F0E-35F5-F261-AFC9-B634BEEB6E4D}"/>
              </a:ext>
            </a:extLst>
          </p:cNvPr>
          <p:cNvSpPr/>
          <p:nvPr/>
        </p:nvSpPr>
        <p:spPr>
          <a:xfrm>
            <a:off x="472743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0373CAB5-7DEC-68BB-B662-EFBBFE31B636}"/>
              </a:ext>
            </a:extLst>
          </p:cNvPr>
          <p:cNvSpPr/>
          <p:nvPr/>
        </p:nvSpPr>
        <p:spPr>
          <a:xfrm>
            <a:off x="80250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9C5F9BFD-E060-5222-5387-AF9747F44EA7}"/>
              </a:ext>
            </a:extLst>
          </p:cNvPr>
          <p:cNvSpPr/>
          <p:nvPr/>
        </p:nvSpPr>
        <p:spPr>
          <a:xfrm>
            <a:off x="901283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0ECC508A-8FE1-E637-FD80-36A54605D078}"/>
              </a:ext>
            </a:extLst>
          </p:cNvPr>
          <p:cNvSpPr/>
          <p:nvPr/>
        </p:nvSpPr>
        <p:spPr>
          <a:xfrm>
            <a:off x="873996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2F25F137-0D82-257A-2864-CA2ECEC6DC95}"/>
              </a:ext>
            </a:extLst>
          </p:cNvPr>
          <p:cNvSpPr/>
          <p:nvPr/>
        </p:nvSpPr>
        <p:spPr>
          <a:xfrm>
            <a:off x="12038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D2C53E12-7A12-EFFA-693D-90BFD0067A03}"/>
              </a:ext>
            </a:extLst>
          </p:cNvPr>
          <p:cNvSpPr/>
          <p:nvPr/>
        </p:nvSpPr>
        <p:spPr>
          <a:xfrm>
            <a:off x="130253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2D744735-8A4F-C393-C92C-341CA1757CD4}"/>
              </a:ext>
            </a:extLst>
          </p:cNvPr>
          <p:cNvSpPr/>
          <p:nvPr/>
        </p:nvSpPr>
        <p:spPr>
          <a:xfrm>
            <a:off x="127525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CA8A4480-432B-E647-F44E-932AB4C06F99}"/>
              </a:ext>
            </a:extLst>
          </p:cNvPr>
          <p:cNvSpPr/>
          <p:nvPr/>
        </p:nvSpPr>
        <p:spPr>
          <a:xfrm>
            <a:off x="-1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930C030F-CE35-B30C-8B40-6585042BFC8F}"/>
              </a:ext>
            </a:extLst>
          </p:cNvPr>
          <p:cNvSpPr/>
          <p:nvPr/>
        </p:nvSpPr>
        <p:spPr>
          <a:xfrm>
            <a:off x="98777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C60FDF94-5932-A17A-777D-80D89351E174}"/>
              </a:ext>
            </a:extLst>
          </p:cNvPr>
          <p:cNvSpPr/>
          <p:nvPr/>
        </p:nvSpPr>
        <p:spPr>
          <a:xfrm>
            <a:off x="71490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374C6AFA-D75C-8CF3-7E95-0792B85C8008}"/>
              </a:ext>
            </a:extLst>
          </p:cNvPr>
          <p:cNvSpPr/>
          <p:nvPr/>
        </p:nvSpPr>
        <p:spPr>
          <a:xfrm>
            <a:off x="-1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F573738-AAB2-65F2-F3CA-DE9F09B5239F}"/>
              </a:ext>
            </a:extLst>
          </p:cNvPr>
          <p:cNvSpPr/>
          <p:nvPr/>
        </p:nvSpPr>
        <p:spPr>
          <a:xfrm>
            <a:off x="98777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4CA2A3F9-13AF-6E3C-2116-9090169E7284}"/>
              </a:ext>
            </a:extLst>
          </p:cNvPr>
          <p:cNvSpPr/>
          <p:nvPr/>
        </p:nvSpPr>
        <p:spPr>
          <a:xfrm>
            <a:off x="71490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A87F2846-1D88-0870-1C53-46D9EEF6BBE4}"/>
              </a:ext>
            </a:extLst>
          </p:cNvPr>
          <p:cNvSpPr/>
          <p:nvPr/>
        </p:nvSpPr>
        <p:spPr>
          <a:xfrm>
            <a:off x="401252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B589A4FB-D036-0773-2873-4F3E2331D91F}"/>
              </a:ext>
            </a:extLst>
          </p:cNvPr>
          <p:cNvSpPr/>
          <p:nvPr/>
        </p:nvSpPr>
        <p:spPr>
          <a:xfrm>
            <a:off x="500030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F7C2BDE-DCA2-06B9-9044-F5A1BEA1DFF3}"/>
              </a:ext>
            </a:extLst>
          </p:cNvPr>
          <p:cNvSpPr/>
          <p:nvPr/>
        </p:nvSpPr>
        <p:spPr>
          <a:xfrm>
            <a:off x="472743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1A096F3C-B841-1E1E-85AF-FA35DAE361E1}"/>
              </a:ext>
            </a:extLst>
          </p:cNvPr>
          <p:cNvSpPr/>
          <p:nvPr/>
        </p:nvSpPr>
        <p:spPr>
          <a:xfrm>
            <a:off x="401252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11A94DF6-348E-9DC8-CFA9-CA9179B85879}"/>
              </a:ext>
            </a:extLst>
          </p:cNvPr>
          <p:cNvSpPr/>
          <p:nvPr/>
        </p:nvSpPr>
        <p:spPr>
          <a:xfrm>
            <a:off x="500030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37F6A601-0B38-4976-F564-5A0113F14101}"/>
              </a:ext>
            </a:extLst>
          </p:cNvPr>
          <p:cNvSpPr/>
          <p:nvPr/>
        </p:nvSpPr>
        <p:spPr>
          <a:xfrm>
            <a:off x="472743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C9C7AE08-BF40-0AE7-EA83-80D079F12004}"/>
              </a:ext>
            </a:extLst>
          </p:cNvPr>
          <p:cNvSpPr/>
          <p:nvPr/>
        </p:nvSpPr>
        <p:spPr>
          <a:xfrm>
            <a:off x="-1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B7DD9AD2-705F-D712-54EF-6782C36F8013}"/>
              </a:ext>
            </a:extLst>
          </p:cNvPr>
          <p:cNvSpPr/>
          <p:nvPr/>
        </p:nvSpPr>
        <p:spPr>
          <a:xfrm>
            <a:off x="98777" y="495540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DA1E715F-DCD1-78B2-67DA-948AACD5031C}"/>
              </a:ext>
            </a:extLst>
          </p:cNvPr>
          <p:cNvSpPr/>
          <p:nvPr/>
        </p:nvSpPr>
        <p:spPr>
          <a:xfrm>
            <a:off x="71490" y="4928115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3B2D382A-4684-3E2F-AA1C-8F80AE63F561}"/>
              </a:ext>
            </a:extLst>
          </p:cNvPr>
          <p:cNvSpPr/>
          <p:nvPr/>
        </p:nvSpPr>
        <p:spPr>
          <a:xfrm>
            <a:off x="11790747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35BC7B5B-3705-967B-3652-9FB5A15A562E}"/>
              </a:ext>
            </a:extLst>
          </p:cNvPr>
          <p:cNvSpPr/>
          <p:nvPr/>
        </p:nvSpPr>
        <p:spPr>
          <a:xfrm>
            <a:off x="11889389" y="5357064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B316A25B-AE57-F3D8-69DA-52C36C79CD13}"/>
              </a:ext>
            </a:extLst>
          </p:cNvPr>
          <p:cNvSpPr/>
          <p:nvPr/>
        </p:nvSpPr>
        <p:spPr>
          <a:xfrm>
            <a:off x="11862103" y="5329777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C2487011-D3C8-700E-6D1D-E34BB13F3800}"/>
              </a:ext>
            </a:extLst>
          </p:cNvPr>
          <p:cNvSpPr/>
          <p:nvPr/>
        </p:nvSpPr>
        <p:spPr>
          <a:xfrm>
            <a:off x="11790747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02903538-B891-B867-482F-5DE2462A2AAF}"/>
              </a:ext>
            </a:extLst>
          </p:cNvPr>
          <p:cNvSpPr/>
          <p:nvPr/>
        </p:nvSpPr>
        <p:spPr>
          <a:xfrm>
            <a:off x="11889389" y="4955402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07B29850-AFB1-0BAE-B955-6EA4936C21FB}"/>
              </a:ext>
            </a:extLst>
          </p:cNvPr>
          <p:cNvSpPr/>
          <p:nvPr/>
        </p:nvSpPr>
        <p:spPr>
          <a:xfrm>
            <a:off x="11862103" y="4928115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3AEBBB77-D994-A735-3583-481D918590B2}"/>
              </a:ext>
            </a:extLst>
          </p:cNvPr>
          <p:cNvSpPr/>
          <p:nvPr/>
        </p:nvSpPr>
        <p:spPr>
          <a:xfrm>
            <a:off x="11389494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3FA39CD4-E5EA-E1D9-CFED-BBA9A20131D3}"/>
              </a:ext>
            </a:extLst>
          </p:cNvPr>
          <p:cNvSpPr/>
          <p:nvPr/>
        </p:nvSpPr>
        <p:spPr>
          <a:xfrm>
            <a:off x="11488136" y="5357064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C30B3629-E275-F362-5A27-A484FDD46AF6}"/>
              </a:ext>
            </a:extLst>
          </p:cNvPr>
          <p:cNvSpPr/>
          <p:nvPr/>
        </p:nvSpPr>
        <p:spPr>
          <a:xfrm>
            <a:off x="11460849" y="5329777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6315ECB3-EDB5-C523-B9CE-F1A4D79966F2}"/>
              </a:ext>
            </a:extLst>
          </p:cNvPr>
          <p:cNvSpPr/>
          <p:nvPr/>
        </p:nvSpPr>
        <p:spPr>
          <a:xfrm>
            <a:off x="11389494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F40F9BF5-5D9C-AE07-4358-B8FA015136D0}"/>
              </a:ext>
            </a:extLst>
          </p:cNvPr>
          <p:cNvSpPr/>
          <p:nvPr/>
        </p:nvSpPr>
        <p:spPr>
          <a:xfrm>
            <a:off x="11488136" y="4955402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3F06A5DE-01D3-E6A8-3EF2-CBF6218EC4AE}"/>
              </a:ext>
            </a:extLst>
          </p:cNvPr>
          <p:cNvSpPr/>
          <p:nvPr/>
        </p:nvSpPr>
        <p:spPr>
          <a:xfrm>
            <a:off x="11460849" y="4928115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B809D75B-BFD3-87DB-0054-48EE1461CFC0}"/>
              </a:ext>
            </a:extLst>
          </p:cNvPr>
          <p:cNvSpPr/>
          <p:nvPr/>
        </p:nvSpPr>
        <p:spPr>
          <a:xfrm>
            <a:off x="10185598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40D1F5C0-053D-25E4-F90C-5A96A7B5AB27}"/>
              </a:ext>
            </a:extLst>
          </p:cNvPr>
          <p:cNvSpPr/>
          <p:nvPr/>
        </p:nvSpPr>
        <p:spPr>
          <a:xfrm>
            <a:off x="10284240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99B65CB9-78BF-6FBE-D3B6-2F460377D124}"/>
              </a:ext>
            </a:extLst>
          </p:cNvPr>
          <p:cNvSpPr/>
          <p:nvPr/>
        </p:nvSpPr>
        <p:spPr>
          <a:xfrm>
            <a:off x="1025695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7276D7BD-5824-AC3D-E502-585852564198}"/>
              </a:ext>
            </a:extLst>
          </p:cNvPr>
          <p:cNvSpPr/>
          <p:nvPr/>
        </p:nvSpPr>
        <p:spPr>
          <a:xfrm>
            <a:off x="9784345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184967AE-D4A7-8F98-15C2-E23EA2F3E6EF}"/>
              </a:ext>
            </a:extLst>
          </p:cNvPr>
          <p:cNvSpPr/>
          <p:nvPr/>
        </p:nvSpPr>
        <p:spPr>
          <a:xfrm>
            <a:off x="9882987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557AD8D2-FBC0-4BB9-F04B-60E87FCA873E}"/>
              </a:ext>
            </a:extLst>
          </p:cNvPr>
          <p:cNvSpPr/>
          <p:nvPr/>
        </p:nvSpPr>
        <p:spPr>
          <a:xfrm>
            <a:off x="9855700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4F78F270-6E6C-1A8E-5D4B-5320A32EE656}"/>
              </a:ext>
            </a:extLst>
          </p:cNvPr>
          <p:cNvSpPr/>
          <p:nvPr/>
        </p:nvSpPr>
        <p:spPr>
          <a:xfrm>
            <a:off x="1179074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ECD48B83-C887-80EA-9228-A5FD902A0932}"/>
              </a:ext>
            </a:extLst>
          </p:cNvPr>
          <p:cNvSpPr/>
          <p:nvPr/>
        </p:nvSpPr>
        <p:spPr>
          <a:xfrm>
            <a:off x="11889389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1FF4D3E9-68EF-363D-254B-BCFEA403B026}"/>
              </a:ext>
            </a:extLst>
          </p:cNvPr>
          <p:cNvSpPr/>
          <p:nvPr/>
        </p:nvSpPr>
        <p:spPr>
          <a:xfrm>
            <a:off x="1186210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14596EC0-3ADA-E896-3070-2E45DE76BEB1}"/>
              </a:ext>
            </a:extLst>
          </p:cNvPr>
          <p:cNvSpPr/>
          <p:nvPr/>
        </p:nvSpPr>
        <p:spPr>
          <a:xfrm>
            <a:off x="11790747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CCB29C3C-2B70-F5A3-56E1-8E5FDD642A61}"/>
              </a:ext>
            </a:extLst>
          </p:cNvPr>
          <p:cNvSpPr/>
          <p:nvPr/>
        </p:nvSpPr>
        <p:spPr>
          <a:xfrm>
            <a:off x="11889389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2751B347-79DF-49E6-4672-ECC3B2F98CD5}"/>
              </a:ext>
            </a:extLst>
          </p:cNvPr>
          <p:cNvSpPr/>
          <p:nvPr/>
        </p:nvSpPr>
        <p:spPr>
          <a:xfrm>
            <a:off x="11862103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BCF419B8-5EB1-158E-4530-B58FA06A5933}"/>
              </a:ext>
            </a:extLst>
          </p:cNvPr>
          <p:cNvSpPr/>
          <p:nvPr/>
        </p:nvSpPr>
        <p:spPr>
          <a:xfrm>
            <a:off x="11389494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65AA7FC8-5AA6-AD0B-D835-DEC93EFE11C7}"/>
              </a:ext>
            </a:extLst>
          </p:cNvPr>
          <p:cNvSpPr/>
          <p:nvPr/>
        </p:nvSpPr>
        <p:spPr>
          <a:xfrm>
            <a:off x="11488136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E7C04C4-127C-D8DC-D49E-7677509C52F7}"/>
              </a:ext>
            </a:extLst>
          </p:cNvPr>
          <p:cNvSpPr/>
          <p:nvPr/>
        </p:nvSpPr>
        <p:spPr>
          <a:xfrm>
            <a:off x="11460849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95CE987D-516E-1F76-66EB-7038FD33FA6E}"/>
              </a:ext>
            </a:extLst>
          </p:cNvPr>
          <p:cNvSpPr/>
          <p:nvPr/>
        </p:nvSpPr>
        <p:spPr>
          <a:xfrm>
            <a:off x="11389494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AFBBDA3A-B561-DE07-23E9-A312DE125DBD}"/>
              </a:ext>
            </a:extLst>
          </p:cNvPr>
          <p:cNvSpPr/>
          <p:nvPr/>
        </p:nvSpPr>
        <p:spPr>
          <a:xfrm>
            <a:off x="11488136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D8FFA6D3-91F4-44D4-5A61-EFEC3AD43360}"/>
              </a:ext>
            </a:extLst>
          </p:cNvPr>
          <p:cNvSpPr/>
          <p:nvPr/>
        </p:nvSpPr>
        <p:spPr>
          <a:xfrm>
            <a:off x="11460849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A12DE768-A5E9-49D1-AFDA-1E4A49612D26}"/>
              </a:ext>
            </a:extLst>
          </p:cNvPr>
          <p:cNvSpPr/>
          <p:nvPr/>
        </p:nvSpPr>
        <p:spPr>
          <a:xfrm>
            <a:off x="10988104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BF8C1E38-0023-BBA3-8026-0E0027695453}"/>
              </a:ext>
            </a:extLst>
          </p:cNvPr>
          <p:cNvSpPr/>
          <p:nvPr/>
        </p:nvSpPr>
        <p:spPr>
          <a:xfrm>
            <a:off x="11086883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D9C06418-BB13-D540-5CAC-F790CA233C36}"/>
              </a:ext>
            </a:extLst>
          </p:cNvPr>
          <p:cNvSpPr/>
          <p:nvPr/>
        </p:nvSpPr>
        <p:spPr>
          <a:xfrm>
            <a:off x="11059596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A1F0033C-1472-834D-B888-6F3BBA68A460}"/>
              </a:ext>
            </a:extLst>
          </p:cNvPr>
          <p:cNvSpPr/>
          <p:nvPr/>
        </p:nvSpPr>
        <p:spPr>
          <a:xfrm>
            <a:off x="10586851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C54472FC-416A-2840-91E0-C4519E786365}"/>
              </a:ext>
            </a:extLst>
          </p:cNvPr>
          <p:cNvSpPr/>
          <p:nvPr/>
        </p:nvSpPr>
        <p:spPr>
          <a:xfrm>
            <a:off x="10685630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61F69A7D-12BE-F5E8-E50E-C21208758FB8}"/>
              </a:ext>
            </a:extLst>
          </p:cNvPr>
          <p:cNvSpPr/>
          <p:nvPr/>
        </p:nvSpPr>
        <p:spPr>
          <a:xfrm>
            <a:off x="1065834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9B11AC2E-BE28-683B-4DEA-06D364C45A58}"/>
              </a:ext>
            </a:extLst>
          </p:cNvPr>
          <p:cNvSpPr/>
          <p:nvPr/>
        </p:nvSpPr>
        <p:spPr>
          <a:xfrm>
            <a:off x="6975436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2A7724A9-7E9D-7A3A-2E2C-8EFF1F348F90}"/>
              </a:ext>
            </a:extLst>
          </p:cNvPr>
          <p:cNvSpPr/>
          <p:nvPr/>
        </p:nvSpPr>
        <p:spPr>
          <a:xfrm>
            <a:off x="7074078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ECCD57B0-E8FF-3D0B-9747-39E989E81666}"/>
              </a:ext>
            </a:extLst>
          </p:cNvPr>
          <p:cNvSpPr/>
          <p:nvPr/>
        </p:nvSpPr>
        <p:spPr>
          <a:xfrm>
            <a:off x="7046791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C50BA122-CFDB-97BB-708A-62B88CA1C3E1}"/>
              </a:ext>
            </a:extLst>
          </p:cNvPr>
          <p:cNvSpPr/>
          <p:nvPr/>
        </p:nvSpPr>
        <p:spPr>
          <a:xfrm>
            <a:off x="7777942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9999D3FD-FE53-2E2D-486E-877227ADA99C}"/>
              </a:ext>
            </a:extLst>
          </p:cNvPr>
          <p:cNvSpPr/>
          <p:nvPr/>
        </p:nvSpPr>
        <p:spPr>
          <a:xfrm>
            <a:off x="7876584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A749462C-831A-A928-4641-C18B0DFB50F9}"/>
              </a:ext>
            </a:extLst>
          </p:cNvPr>
          <p:cNvSpPr/>
          <p:nvPr/>
        </p:nvSpPr>
        <p:spPr>
          <a:xfrm>
            <a:off x="7849298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59002A4C-74AA-B0EC-8CCE-1BC427BD2279}"/>
              </a:ext>
            </a:extLst>
          </p:cNvPr>
          <p:cNvSpPr/>
          <p:nvPr/>
        </p:nvSpPr>
        <p:spPr>
          <a:xfrm>
            <a:off x="7777942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8F6560EE-304C-E0C2-4758-A1C363C722C5}"/>
              </a:ext>
            </a:extLst>
          </p:cNvPr>
          <p:cNvSpPr/>
          <p:nvPr/>
        </p:nvSpPr>
        <p:spPr>
          <a:xfrm>
            <a:off x="7876584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1F927EE3-97C6-2B39-E2D3-DF9168DAEBB1}"/>
              </a:ext>
            </a:extLst>
          </p:cNvPr>
          <p:cNvSpPr/>
          <p:nvPr/>
        </p:nvSpPr>
        <p:spPr>
          <a:xfrm>
            <a:off x="7849298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FBFE5AB6-CC3E-AC09-513B-93ACF19F7B40}"/>
              </a:ext>
            </a:extLst>
          </p:cNvPr>
          <p:cNvSpPr/>
          <p:nvPr/>
        </p:nvSpPr>
        <p:spPr>
          <a:xfrm>
            <a:off x="7376689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B0303DBE-7097-8F0A-F965-D2BFEF33277F}"/>
              </a:ext>
            </a:extLst>
          </p:cNvPr>
          <p:cNvSpPr/>
          <p:nvPr/>
        </p:nvSpPr>
        <p:spPr>
          <a:xfrm>
            <a:off x="7475331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C0EBEE4F-3559-CA80-BEDB-D5D358CC02B4}"/>
              </a:ext>
            </a:extLst>
          </p:cNvPr>
          <p:cNvSpPr/>
          <p:nvPr/>
        </p:nvSpPr>
        <p:spPr>
          <a:xfrm>
            <a:off x="7448044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2D4EFAC1-9CAD-F6D8-B207-B524C837E5F7}"/>
              </a:ext>
            </a:extLst>
          </p:cNvPr>
          <p:cNvSpPr/>
          <p:nvPr/>
        </p:nvSpPr>
        <p:spPr>
          <a:xfrm>
            <a:off x="7376689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9B611DB6-C7D5-639B-0F0E-34248DF63F12}"/>
              </a:ext>
            </a:extLst>
          </p:cNvPr>
          <p:cNvSpPr/>
          <p:nvPr/>
        </p:nvSpPr>
        <p:spPr>
          <a:xfrm>
            <a:off x="7475331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5FD198D1-6A7E-0618-79F6-7A8F68626ED5}"/>
              </a:ext>
            </a:extLst>
          </p:cNvPr>
          <p:cNvSpPr/>
          <p:nvPr/>
        </p:nvSpPr>
        <p:spPr>
          <a:xfrm>
            <a:off x="7448044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451CD061-11E6-C7C9-C617-EB7895B448A5}"/>
              </a:ext>
            </a:extLst>
          </p:cNvPr>
          <p:cNvSpPr/>
          <p:nvPr/>
        </p:nvSpPr>
        <p:spPr>
          <a:xfrm>
            <a:off x="1018559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8D645DE1-8094-D898-45DF-C2D01FD76CB0}"/>
              </a:ext>
            </a:extLst>
          </p:cNvPr>
          <p:cNvSpPr/>
          <p:nvPr/>
        </p:nvSpPr>
        <p:spPr>
          <a:xfrm>
            <a:off x="1028424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9F906EC0-C4FA-A117-D80D-30E84544EB64}"/>
              </a:ext>
            </a:extLst>
          </p:cNvPr>
          <p:cNvSpPr/>
          <p:nvPr/>
        </p:nvSpPr>
        <p:spPr>
          <a:xfrm>
            <a:off x="1025695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E7166FD0-1DEE-1EAC-C6E8-788C97251282}"/>
              </a:ext>
            </a:extLst>
          </p:cNvPr>
          <p:cNvSpPr/>
          <p:nvPr/>
        </p:nvSpPr>
        <p:spPr>
          <a:xfrm>
            <a:off x="978434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89D8A5C4-1B37-DEE3-5FA1-CC47FC501A92}"/>
              </a:ext>
            </a:extLst>
          </p:cNvPr>
          <p:cNvSpPr/>
          <p:nvPr/>
        </p:nvSpPr>
        <p:spPr>
          <a:xfrm>
            <a:off x="988298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C12E84D7-2976-A53F-0AEA-94AF4DB1F7BD}"/>
              </a:ext>
            </a:extLst>
          </p:cNvPr>
          <p:cNvSpPr/>
          <p:nvPr/>
        </p:nvSpPr>
        <p:spPr>
          <a:xfrm>
            <a:off x="985570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501EB145-C81E-29E0-095D-9D2FACA5F1A3}"/>
              </a:ext>
            </a:extLst>
          </p:cNvPr>
          <p:cNvSpPr/>
          <p:nvPr/>
        </p:nvSpPr>
        <p:spPr>
          <a:xfrm>
            <a:off x="938309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6453C844-3632-5642-8CFB-18EDBEA3B432}"/>
              </a:ext>
            </a:extLst>
          </p:cNvPr>
          <p:cNvSpPr/>
          <p:nvPr/>
        </p:nvSpPr>
        <p:spPr>
          <a:xfrm>
            <a:off x="948173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AB6A333E-611B-AC57-2C59-360E2BA2FA10}"/>
              </a:ext>
            </a:extLst>
          </p:cNvPr>
          <p:cNvSpPr/>
          <p:nvPr/>
        </p:nvSpPr>
        <p:spPr>
          <a:xfrm>
            <a:off x="945444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41B80F4D-87EF-556C-C7F0-C3545A3D5D9B}"/>
              </a:ext>
            </a:extLst>
          </p:cNvPr>
          <p:cNvSpPr/>
          <p:nvPr/>
        </p:nvSpPr>
        <p:spPr>
          <a:xfrm>
            <a:off x="898183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E98C0DD5-85D9-E039-D179-56A92B4241AC}"/>
              </a:ext>
            </a:extLst>
          </p:cNvPr>
          <p:cNvSpPr/>
          <p:nvPr/>
        </p:nvSpPr>
        <p:spPr>
          <a:xfrm>
            <a:off x="908048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C35D9D10-7DCC-3378-DA05-113222F695BF}"/>
              </a:ext>
            </a:extLst>
          </p:cNvPr>
          <p:cNvSpPr/>
          <p:nvPr/>
        </p:nvSpPr>
        <p:spPr>
          <a:xfrm>
            <a:off x="905319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1320B671-7E49-3C05-1165-F3D743F0EB46}"/>
              </a:ext>
            </a:extLst>
          </p:cNvPr>
          <p:cNvSpPr/>
          <p:nvPr/>
        </p:nvSpPr>
        <p:spPr>
          <a:xfrm>
            <a:off x="1179074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0071E860-C8AF-40C4-34D6-5C765C3F2954}"/>
              </a:ext>
            </a:extLst>
          </p:cNvPr>
          <p:cNvSpPr/>
          <p:nvPr/>
        </p:nvSpPr>
        <p:spPr>
          <a:xfrm>
            <a:off x="11889389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E818AA6B-6681-AC31-0134-4B96595AA0BC}"/>
              </a:ext>
            </a:extLst>
          </p:cNvPr>
          <p:cNvSpPr/>
          <p:nvPr/>
        </p:nvSpPr>
        <p:spPr>
          <a:xfrm>
            <a:off x="1186210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57DC6EC2-EBA4-8E5C-F41E-B0FE5EEF3463}"/>
              </a:ext>
            </a:extLst>
          </p:cNvPr>
          <p:cNvSpPr/>
          <p:nvPr/>
        </p:nvSpPr>
        <p:spPr>
          <a:xfrm>
            <a:off x="1138949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2E1AF456-5901-605B-B911-BCF951C03013}"/>
              </a:ext>
            </a:extLst>
          </p:cNvPr>
          <p:cNvSpPr/>
          <p:nvPr/>
        </p:nvSpPr>
        <p:spPr>
          <a:xfrm>
            <a:off x="11488136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F55EDD7-1EE1-4746-B36F-48029F1FEF44}"/>
              </a:ext>
            </a:extLst>
          </p:cNvPr>
          <p:cNvSpPr/>
          <p:nvPr/>
        </p:nvSpPr>
        <p:spPr>
          <a:xfrm>
            <a:off x="11460849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EB0D98A2-9E10-4D2E-85FB-057C6D372A77}"/>
              </a:ext>
            </a:extLst>
          </p:cNvPr>
          <p:cNvSpPr/>
          <p:nvPr/>
        </p:nvSpPr>
        <p:spPr>
          <a:xfrm>
            <a:off x="1098810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A2BBBDA9-421D-686B-48C2-7B0AEE51FB0E}"/>
              </a:ext>
            </a:extLst>
          </p:cNvPr>
          <p:cNvSpPr/>
          <p:nvPr/>
        </p:nvSpPr>
        <p:spPr>
          <a:xfrm>
            <a:off x="1108688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1" name="Freeform: Shape 390">
            <a:extLst>
              <a:ext uri="{FF2B5EF4-FFF2-40B4-BE49-F238E27FC236}">
                <a16:creationId xmlns:a16="http://schemas.microsoft.com/office/drawing/2014/main" id="{B7E0D5AD-9F5D-91F4-2560-D24FBE8EAB4D}"/>
              </a:ext>
            </a:extLst>
          </p:cNvPr>
          <p:cNvSpPr/>
          <p:nvPr/>
        </p:nvSpPr>
        <p:spPr>
          <a:xfrm>
            <a:off x="1105959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E4A9A9FD-0AEA-A66C-BEA8-4287D2AA5773}"/>
              </a:ext>
            </a:extLst>
          </p:cNvPr>
          <p:cNvSpPr/>
          <p:nvPr/>
        </p:nvSpPr>
        <p:spPr>
          <a:xfrm>
            <a:off x="1058685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E53AB421-CAB4-5758-95D4-CB328EF91545}"/>
              </a:ext>
            </a:extLst>
          </p:cNvPr>
          <p:cNvSpPr/>
          <p:nvPr/>
        </p:nvSpPr>
        <p:spPr>
          <a:xfrm>
            <a:off x="1068563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D223ECE2-A46F-24DF-4DD0-EDF5840AE79A}"/>
              </a:ext>
            </a:extLst>
          </p:cNvPr>
          <p:cNvSpPr/>
          <p:nvPr/>
        </p:nvSpPr>
        <p:spPr>
          <a:xfrm>
            <a:off x="1065834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A23D2A9F-E609-2701-05C2-7C83ADDC4994}"/>
              </a:ext>
            </a:extLst>
          </p:cNvPr>
          <p:cNvSpPr/>
          <p:nvPr/>
        </p:nvSpPr>
        <p:spPr>
          <a:xfrm>
            <a:off x="69754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FB6330D7-1EBC-DD32-B527-C942E4AA0971}"/>
              </a:ext>
            </a:extLst>
          </p:cNvPr>
          <p:cNvSpPr/>
          <p:nvPr/>
        </p:nvSpPr>
        <p:spPr>
          <a:xfrm>
            <a:off x="7074078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18A47619-E9D5-1763-A979-0EDB4C39FAB1}"/>
              </a:ext>
            </a:extLst>
          </p:cNvPr>
          <p:cNvSpPr/>
          <p:nvPr/>
        </p:nvSpPr>
        <p:spPr>
          <a:xfrm>
            <a:off x="7046791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C69CA30-7F7B-B903-C623-9E9849D71406}"/>
              </a:ext>
            </a:extLst>
          </p:cNvPr>
          <p:cNvSpPr/>
          <p:nvPr/>
        </p:nvSpPr>
        <p:spPr>
          <a:xfrm>
            <a:off x="858044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9" name="Freeform: Shape 398">
            <a:extLst>
              <a:ext uri="{FF2B5EF4-FFF2-40B4-BE49-F238E27FC236}">
                <a16:creationId xmlns:a16="http://schemas.microsoft.com/office/drawing/2014/main" id="{1AAD381A-5B5E-9951-EA5F-97FC4E1234AC}"/>
              </a:ext>
            </a:extLst>
          </p:cNvPr>
          <p:cNvSpPr/>
          <p:nvPr/>
        </p:nvSpPr>
        <p:spPr>
          <a:xfrm>
            <a:off x="867922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147B1A3C-C5E2-92B3-AFAB-99DBA1EA7D04}"/>
              </a:ext>
            </a:extLst>
          </p:cNvPr>
          <p:cNvSpPr/>
          <p:nvPr/>
        </p:nvSpPr>
        <p:spPr>
          <a:xfrm>
            <a:off x="865194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2C61FBD9-4FE6-A337-D142-5CEE41248BAB}"/>
              </a:ext>
            </a:extLst>
          </p:cNvPr>
          <p:cNvSpPr/>
          <p:nvPr/>
        </p:nvSpPr>
        <p:spPr>
          <a:xfrm>
            <a:off x="81791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2" name="Freeform: Shape 401">
            <a:extLst>
              <a:ext uri="{FF2B5EF4-FFF2-40B4-BE49-F238E27FC236}">
                <a16:creationId xmlns:a16="http://schemas.microsoft.com/office/drawing/2014/main" id="{1197B10E-4F81-0658-EE65-CB2795FD458F}"/>
              </a:ext>
            </a:extLst>
          </p:cNvPr>
          <p:cNvSpPr/>
          <p:nvPr/>
        </p:nvSpPr>
        <p:spPr>
          <a:xfrm>
            <a:off x="827797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3" name="Freeform: Shape 402">
            <a:extLst>
              <a:ext uri="{FF2B5EF4-FFF2-40B4-BE49-F238E27FC236}">
                <a16:creationId xmlns:a16="http://schemas.microsoft.com/office/drawing/2014/main" id="{047244FC-A296-7BBD-F662-2E4B27958974}"/>
              </a:ext>
            </a:extLst>
          </p:cNvPr>
          <p:cNvSpPr/>
          <p:nvPr/>
        </p:nvSpPr>
        <p:spPr>
          <a:xfrm>
            <a:off x="8250687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BD203C45-C246-F13D-D7BD-364BC7C679FC}"/>
              </a:ext>
            </a:extLst>
          </p:cNvPr>
          <p:cNvSpPr/>
          <p:nvPr/>
        </p:nvSpPr>
        <p:spPr>
          <a:xfrm>
            <a:off x="77779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55E2ECA4-C4F5-CBE6-B7C1-5806BBC943E4}"/>
              </a:ext>
            </a:extLst>
          </p:cNvPr>
          <p:cNvSpPr/>
          <p:nvPr/>
        </p:nvSpPr>
        <p:spPr>
          <a:xfrm>
            <a:off x="787658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5EDCCBC9-1C42-DE73-8187-5CAC473D1611}"/>
              </a:ext>
            </a:extLst>
          </p:cNvPr>
          <p:cNvSpPr/>
          <p:nvPr/>
        </p:nvSpPr>
        <p:spPr>
          <a:xfrm>
            <a:off x="7849298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299A51E2-54E4-B1A3-64D2-60D7926405F6}"/>
              </a:ext>
            </a:extLst>
          </p:cNvPr>
          <p:cNvSpPr/>
          <p:nvPr/>
        </p:nvSpPr>
        <p:spPr>
          <a:xfrm>
            <a:off x="73766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F6F90D98-6F77-DFE3-D0E8-B73F3340A0B4}"/>
              </a:ext>
            </a:extLst>
          </p:cNvPr>
          <p:cNvSpPr/>
          <p:nvPr/>
        </p:nvSpPr>
        <p:spPr>
          <a:xfrm>
            <a:off x="7475331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C2154FA8-3BE7-FE09-9DAC-BFFD04E1620B}"/>
              </a:ext>
            </a:extLst>
          </p:cNvPr>
          <p:cNvSpPr/>
          <p:nvPr/>
        </p:nvSpPr>
        <p:spPr>
          <a:xfrm>
            <a:off x="7448044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B0467921-16EA-8F6E-429F-38EB4553D6BB}"/>
              </a:ext>
            </a:extLst>
          </p:cNvPr>
          <p:cNvSpPr/>
          <p:nvPr/>
        </p:nvSpPr>
        <p:spPr>
          <a:xfrm>
            <a:off x="3603489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158CC12A-B26E-6F75-4684-5F2D1ED1C996}"/>
              </a:ext>
            </a:extLst>
          </p:cNvPr>
          <p:cNvSpPr/>
          <p:nvPr/>
        </p:nvSpPr>
        <p:spPr>
          <a:xfrm>
            <a:off x="3702268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CAFD694D-CECA-B1B2-20D5-7DD64A13AFD3}"/>
              </a:ext>
            </a:extLst>
          </p:cNvPr>
          <p:cNvSpPr/>
          <p:nvPr/>
        </p:nvSpPr>
        <p:spPr>
          <a:xfrm>
            <a:off x="3674981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23D506EF-46DE-B2C3-1C95-7232763BE7E6}"/>
              </a:ext>
            </a:extLst>
          </p:cNvPr>
          <p:cNvSpPr/>
          <p:nvPr/>
        </p:nvSpPr>
        <p:spPr>
          <a:xfrm>
            <a:off x="159708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3D6A3AE9-189F-3535-7206-3EBCCAA629CC}"/>
              </a:ext>
            </a:extLst>
          </p:cNvPr>
          <p:cNvSpPr/>
          <p:nvPr/>
        </p:nvSpPr>
        <p:spPr>
          <a:xfrm>
            <a:off x="1695865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2FECC6D3-0223-F76A-584C-0C83E960C26E}"/>
              </a:ext>
            </a:extLst>
          </p:cNvPr>
          <p:cNvSpPr/>
          <p:nvPr/>
        </p:nvSpPr>
        <p:spPr>
          <a:xfrm>
            <a:off x="1668578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4AEFA07C-1A05-2464-EFDA-35B58C53989D}"/>
              </a:ext>
            </a:extLst>
          </p:cNvPr>
          <p:cNvSpPr/>
          <p:nvPr/>
        </p:nvSpPr>
        <p:spPr>
          <a:xfrm>
            <a:off x="32022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644A48D7-C8A7-27BA-7C28-C512074E535E}"/>
              </a:ext>
            </a:extLst>
          </p:cNvPr>
          <p:cNvSpPr/>
          <p:nvPr/>
        </p:nvSpPr>
        <p:spPr>
          <a:xfrm>
            <a:off x="330087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3BFF1382-69ED-0722-DCDA-D63BFDD7DF61}"/>
              </a:ext>
            </a:extLst>
          </p:cNvPr>
          <p:cNvSpPr/>
          <p:nvPr/>
        </p:nvSpPr>
        <p:spPr>
          <a:xfrm>
            <a:off x="327359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009A4FA-1334-F16E-A22F-4AA06FDA7598}"/>
              </a:ext>
            </a:extLst>
          </p:cNvPr>
          <p:cNvSpPr/>
          <p:nvPr/>
        </p:nvSpPr>
        <p:spPr>
          <a:xfrm>
            <a:off x="36034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1BE79E0-077B-AB10-D393-A332276614ED}"/>
              </a:ext>
            </a:extLst>
          </p:cNvPr>
          <p:cNvSpPr/>
          <p:nvPr/>
        </p:nvSpPr>
        <p:spPr>
          <a:xfrm>
            <a:off x="370226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9F3035C7-1179-E575-429E-CF422D22A1F8}"/>
              </a:ext>
            </a:extLst>
          </p:cNvPr>
          <p:cNvSpPr/>
          <p:nvPr/>
        </p:nvSpPr>
        <p:spPr>
          <a:xfrm>
            <a:off x="367498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A6B316E5-A7FA-1AC6-6975-2E455F87C78A}"/>
              </a:ext>
            </a:extLst>
          </p:cNvPr>
          <p:cNvSpPr/>
          <p:nvPr/>
        </p:nvSpPr>
        <p:spPr>
          <a:xfrm>
            <a:off x="40047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25E9BB95-E6BC-5D21-2E2E-02A860304D45}"/>
              </a:ext>
            </a:extLst>
          </p:cNvPr>
          <p:cNvSpPr/>
          <p:nvPr/>
        </p:nvSpPr>
        <p:spPr>
          <a:xfrm>
            <a:off x="410352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8F49DF78-6E5E-22F0-1C52-948CEAC095A6}"/>
              </a:ext>
            </a:extLst>
          </p:cNvPr>
          <p:cNvSpPr/>
          <p:nvPr/>
        </p:nvSpPr>
        <p:spPr>
          <a:xfrm>
            <a:off x="4076234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B1C44E5A-70BD-4FC3-0492-3B63145B2198}"/>
              </a:ext>
            </a:extLst>
          </p:cNvPr>
          <p:cNvSpPr/>
          <p:nvPr/>
        </p:nvSpPr>
        <p:spPr>
          <a:xfrm>
            <a:off x="159708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B3F719D6-62BB-B119-2203-CEDAAC89DD6E}"/>
              </a:ext>
            </a:extLst>
          </p:cNvPr>
          <p:cNvSpPr/>
          <p:nvPr/>
        </p:nvSpPr>
        <p:spPr>
          <a:xfrm>
            <a:off x="169586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7" name="Freeform: Shape 426">
            <a:extLst>
              <a:ext uri="{FF2B5EF4-FFF2-40B4-BE49-F238E27FC236}">
                <a16:creationId xmlns:a16="http://schemas.microsoft.com/office/drawing/2014/main" id="{EDDEA309-1304-CA2D-41B5-77BEA674312A}"/>
              </a:ext>
            </a:extLst>
          </p:cNvPr>
          <p:cNvSpPr/>
          <p:nvPr/>
        </p:nvSpPr>
        <p:spPr>
          <a:xfrm>
            <a:off x="166857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885BC67-100E-5365-B16A-239B41004A2C}"/>
              </a:ext>
            </a:extLst>
          </p:cNvPr>
          <p:cNvSpPr/>
          <p:nvPr/>
        </p:nvSpPr>
        <p:spPr>
          <a:xfrm>
            <a:off x="1998340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3DC7D6E9-35BA-A45D-4847-2A5482AFB765}"/>
              </a:ext>
            </a:extLst>
          </p:cNvPr>
          <p:cNvSpPr/>
          <p:nvPr/>
        </p:nvSpPr>
        <p:spPr>
          <a:xfrm>
            <a:off x="209711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0" name="Freeform: Shape 429">
            <a:extLst>
              <a:ext uri="{FF2B5EF4-FFF2-40B4-BE49-F238E27FC236}">
                <a16:creationId xmlns:a16="http://schemas.microsoft.com/office/drawing/2014/main" id="{E5465F10-8446-9C79-7396-3814D5CDBE48}"/>
              </a:ext>
            </a:extLst>
          </p:cNvPr>
          <p:cNvSpPr/>
          <p:nvPr/>
        </p:nvSpPr>
        <p:spPr>
          <a:xfrm>
            <a:off x="206983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67AB7B2C-922C-2975-B8D5-A3A0291EA318}"/>
              </a:ext>
            </a:extLst>
          </p:cNvPr>
          <p:cNvSpPr/>
          <p:nvPr/>
        </p:nvSpPr>
        <p:spPr>
          <a:xfrm>
            <a:off x="2399593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D170BA81-E240-5BEB-EBF4-B6259A13AC1E}"/>
              </a:ext>
            </a:extLst>
          </p:cNvPr>
          <p:cNvSpPr/>
          <p:nvPr/>
        </p:nvSpPr>
        <p:spPr>
          <a:xfrm>
            <a:off x="249837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6FEE935A-FA06-36F8-A279-CA9CB8106A94}"/>
              </a:ext>
            </a:extLst>
          </p:cNvPr>
          <p:cNvSpPr/>
          <p:nvPr/>
        </p:nvSpPr>
        <p:spPr>
          <a:xfrm>
            <a:off x="2471085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C5A6BDBC-B035-0C30-DBBD-09FE4D3D0D6B}"/>
              </a:ext>
            </a:extLst>
          </p:cNvPr>
          <p:cNvSpPr/>
          <p:nvPr/>
        </p:nvSpPr>
        <p:spPr>
          <a:xfrm>
            <a:off x="280084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5" name="Freeform: Shape 434">
            <a:extLst>
              <a:ext uri="{FF2B5EF4-FFF2-40B4-BE49-F238E27FC236}">
                <a16:creationId xmlns:a16="http://schemas.microsoft.com/office/drawing/2014/main" id="{AC17038A-9845-184E-F53A-4B115B9DD21B}"/>
              </a:ext>
            </a:extLst>
          </p:cNvPr>
          <p:cNvSpPr/>
          <p:nvPr/>
        </p:nvSpPr>
        <p:spPr>
          <a:xfrm>
            <a:off x="289962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E7382F49-27BA-1A51-26FE-50DA611E2351}"/>
              </a:ext>
            </a:extLst>
          </p:cNvPr>
          <p:cNvSpPr/>
          <p:nvPr/>
        </p:nvSpPr>
        <p:spPr>
          <a:xfrm>
            <a:off x="287233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78A81F99-9BD3-E892-47C2-74C615E89C5A}"/>
              </a:ext>
            </a:extLst>
          </p:cNvPr>
          <p:cNvSpPr txBox="1"/>
          <p:nvPr/>
        </p:nvSpPr>
        <p:spPr>
          <a:xfrm>
            <a:off x="3064266" y="2208163"/>
            <a:ext cx="3411602" cy="24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Filters: 16 , 32, 64, 128, 256</a:t>
            </a:r>
            <a:endParaRPr lang="en-IN" sz="900" b="1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C6E9418F-0FB5-FB26-4511-855F925A655B}"/>
              </a:ext>
            </a:extLst>
          </p:cNvPr>
          <p:cNvSpPr txBox="1"/>
          <p:nvPr/>
        </p:nvSpPr>
        <p:spPr>
          <a:xfrm>
            <a:off x="3005120" y="1501735"/>
            <a:ext cx="161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Iperparametri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04D49279-E409-F7DE-CFBD-3C39ADBA81D4}"/>
              </a:ext>
            </a:extLst>
          </p:cNvPr>
          <p:cNvSpPr txBox="1"/>
          <p:nvPr/>
        </p:nvSpPr>
        <p:spPr>
          <a:xfrm>
            <a:off x="3083228" y="2838072"/>
            <a:ext cx="3411602" cy="24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IN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Kernel size:  (3, 3)</a:t>
            </a:r>
            <a:endParaRPr lang="en-IN" sz="900" b="1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2CC4AA9-EFA3-D9E8-B835-28AB19984F61}"/>
              </a:ext>
            </a:extLst>
          </p:cNvPr>
          <p:cNvSpPr txBox="1"/>
          <p:nvPr/>
        </p:nvSpPr>
        <p:spPr>
          <a:xfrm>
            <a:off x="3064266" y="3520561"/>
            <a:ext cx="3411602" cy="24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IN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Activation: </a:t>
            </a:r>
            <a:r>
              <a:rPr lang="en-IN" sz="9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Relu</a:t>
            </a:r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Softmax</a:t>
            </a:r>
            <a:endParaRPr lang="en-IN" sz="900" b="1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7CF1902D-7F6A-80C5-D25F-76C489AEA384}"/>
              </a:ext>
            </a:extLst>
          </p:cNvPr>
          <p:cNvSpPr txBox="1"/>
          <p:nvPr/>
        </p:nvSpPr>
        <p:spPr>
          <a:xfrm>
            <a:off x="3059916" y="4047821"/>
            <a:ext cx="3411602" cy="24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IN" sz="9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Epoche</a:t>
            </a:r>
            <a:r>
              <a:rPr lang="en-IN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50</a:t>
            </a:r>
            <a:endParaRPr lang="en-IN" sz="900" b="1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B43E3E10-0F9E-D1E9-7EC0-15589BB288ED}"/>
              </a:ext>
            </a:extLst>
          </p:cNvPr>
          <p:cNvSpPr txBox="1"/>
          <p:nvPr/>
        </p:nvSpPr>
        <p:spPr>
          <a:xfrm>
            <a:off x="3059916" y="4559824"/>
            <a:ext cx="3411602" cy="24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IN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Dense : 256, 128, 64, 50</a:t>
            </a:r>
            <a:endParaRPr lang="en-IN" sz="900" b="1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99" name="Freeform: Shape 798">
            <a:extLst>
              <a:ext uri="{FF2B5EF4-FFF2-40B4-BE49-F238E27FC236}">
                <a16:creationId xmlns:a16="http://schemas.microsoft.com/office/drawing/2014/main" id="{6A736BF6-D94D-7E6A-9C65-7DFA6368EA48}"/>
              </a:ext>
            </a:extLst>
          </p:cNvPr>
          <p:cNvSpPr/>
          <p:nvPr/>
        </p:nvSpPr>
        <p:spPr>
          <a:xfrm>
            <a:off x="2485150" y="2109533"/>
            <a:ext cx="412402" cy="41282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93B0494-B08A-95C1-C6A2-C1B46BF4A567}"/>
              </a:ext>
            </a:extLst>
          </p:cNvPr>
          <p:cNvSpPr/>
          <p:nvPr/>
        </p:nvSpPr>
        <p:spPr>
          <a:xfrm>
            <a:off x="2536430" y="2149404"/>
            <a:ext cx="346588" cy="350246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4144B9B1-25C8-E99E-128F-09CC6D0709B7}"/>
              </a:ext>
            </a:extLst>
          </p:cNvPr>
          <p:cNvSpPr/>
          <p:nvPr/>
        </p:nvSpPr>
        <p:spPr>
          <a:xfrm>
            <a:off x="2510364" y="2132982"/>
            <a:ext cx="362100" cy="36592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" name="Freeform: Shape 802">
            <a:extLst>
              <a:ext uri="{FF2B5EF4-FFF2-40B4-BE49-F238E27FC236}">
                <a16:creationId xmlns:a16="http://schemas.microsoft.com/office/drawing/2014/main" id="{542535B9-43E0-C99A-19EF-19DA3CBBDF86}"/>
              </a:ext>
            </a:extLst>
          </p:cNvPr>
          <p:cNvSpPr/>
          <p:nvPr/>
        </p:nvSpPr>
        <p:spPr>
          <a:xfrm>
            <a:off x="2485150" y="2698383"/>
            <a:ext cx="412402" cy="41282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" name="Freeform: Shape 803">
            <a:extLst>
              <a:ext uri="{FF2B5EF4-FFF2-40B4-BE49-F238E27FC236}">
                <a16:creationId xmlns:a16="http://schemas.microsoft.com/office/drawing/2014/main" id="{D5360AEE-4C04-DDB6-61D9-812AE78E9490}"/>
              </a:ext>
            </a:extLst>
          </p:cNvPr>
          <p:cNvSpPr/>
          <p:nvPr/>
        </p:nvSpPr>
        <p:spPr>
          <a:xfrm>
            <a:off x="2536303" y="2738254"/>
            <a:ext cx="346588" cy="350248"/>
          </a:xfrm>
          <a:custGeom>
            <a:avLst/>
            <a:gdLst>
              <a:gd name="connsiteX0" fmla="*/ 258406 w 258405"/>
              <a:gd name="connsiteY0" fmla="*/ 130568 h 261135"/>
              <a:gd name="connsiteX1" fmla="*/ 129203 w 258405"/>
              <a:gd name="connsiteY1" fmla="*/ 0 h 261135"/>
              <a:gd name="connsiteX2" fmla="*/ 0 w 258405"/>
              <a:gd name="connsiteY2" fmla="*/ 130568 h 261135"/>
              <a:gd name="connsiteX3" fmla="*/ 129203 w 258405"/>
              <a:gd name="connsiteY3" fmla="*/ 261135 h 261135"/>
              <a:gd name="connsiteX4" fmla="*/ 258406 w 258405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5" h="261135">
                <a:moveTo>
                  <a:pt x="258406" y="130568"/>
                </a:move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605"/>
                  <a:pt x="258406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AE0F2E68-AB98-B401-389B-F12D87579F99}"/>
              </a:ext>
            </a:extLst>
          </p:cNvPr>
          <p:cNvSpPr/>
          <p:nvPr/>
        </p:nvSpPr>
        <p:spPr>
          <a:xfrm>
            <a:off x="2510238" y="2721832"/>
            <a:ext cx="362100" cy="365924"/>
          </a:xfrm>
          <a:custGeom>
            <a:avLst/>
            <a:gdLst>
              <a:gd name="connsiteX0" fmla="*/ 258406 w 258405"/>
              <a:gd name="connsiteY0" fmla="*/ 130568 h 261135"/>
              <a:gd name="connsiteX1" fmla="*/ 129203 w 258405"/>
              <a:gd name="connsiteY1" fmla="*/ 0 h 261135"/>
              <a:gd name="connsiteX2" fmla="*/ 0 w 258405"/>
              <a:gd name="connsiteY2" fmla="*/ 130568 h 261135"/>
              <a:gd name="connsiteX3" fmla="*/ 129203 w 258405"/>
              <a:gd name="connsiteY3" fmla="*/ 261135 h 261135"/>
              <a:gd name="connsiteX4" fmla="*/ 258406 w 258405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5" h="261135">
                <a:moveTo>
                  <a:pt x="258406" y="130568"/>
                </a:move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605"/>
                  <a:pt x="258406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" name="Freeform: Shape 806">
            <a:extLst>
              <a:ext uri="{FF2B5EF4-FFF2-40B4-BE49-F238E27FC236}">
                <a16:creationId xmlns:a16="http://schemas.microsoft.com/office/drawing/2014/main" id="{A7608F59-B39E-5CBB-511E-3A851E18DC79}"/>
              </a:ext>
            </a:extLst>
          </p:cNvPr>
          <p:cNvSpPr/>
          <p:nvPr/>
        </p:nvSpPr>
        <p:spPr>
          <a:xfrm>
            <a:off x="2485150" y="3287233"/>
            <a:ext cx="412402" cy="41282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" name="Freeform: Shape 807">
            <a:extLst>
              <a:ext uri="{FF2B5EF4-FFF2-40B4-BE49-F238E27FC236}">
                <a16:creationId xmlns:a16="http://schemas.microsoft.com/office/drawing/2014/main" id="{6EF55E4E-8624-5536-F16C-618BC29B7DCE}"/>
              </a:ext>
            </a:extLst>
          </p:cNvPr>
          <p:cNvSpPr/>
          <p:nvPr/>
        </p:nvSpPr>
        <p:spPr>
          <a:xfrm>
            <a:off x="2536302" y="3327105"/>
            <a:ext cx="346588" cy="350246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" name="Freeform: Shape 808">
            <a:extLst>
              <a:ext uri="{FF2B5EF4-FFF2-40B4-BE49-F238E27FC236}">
                <a16:creationId xmlns:a16="http://schemas.microsoft.com/office/drawing/2014/main" id="{E0DA9570-DC3D-E18C-0484-337D0455F1AA}"/>
              </a:ext>
            </a:extLst>
          </p:cNvPr>
          <p:cNvSpPr/>
          <p:nvPr/>
        </p:nvSpPr>
        <p:spPr>
          <a:xfrm>
            <a:off x="2510237" y="3310682"/>
            <a:ext cx="362100" cy="36592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" name="Freeform: Shape 810">
            <a:extLst>
              <a:ext uri="{FF2B5EF4-FFF2-40B4-BE49-F238E27FC236}">
                <a16:creationId xmlns:a16="http://schemas.microsoft.com/office/drawing/2014/main" id="{03FB9C52-0D1F-5752-6E75-6438AF0E53D5}"/>
              </a:ext>
            </a:extLst>
          </p:cNvPr>
          <p:cNvSpPr/>
          <p:nvPr/>
        </p:nvSpPr>
        <p:spPr>
          <a:xfrm>
            <a:off x="2485150" y="3876083"/>
            <a:ext cx="412402" cy="41282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" name="Freeform: Shape 811">
            <a:extLst>
              <a:ext uri="{FF2B5EF4-FFF2-40B4-BE49-F238E27FC236}">
                <a16:creationId xmlns:a16="http://schemas.microsoft.com/office/drawing/2014/main" id="{B4BC2333-70F6-1181-6526-5AF7550A8B1D}"/>
              </a:ext>
            </a:extLst>
          </p:cNvPr>
          <p:cNvSpPr/>
          <p:nvPr/>
        </p:nvSpPr>
        <p:spPr>
          <a:xfrm>
            <a:off x="2536430" y="3915954"/>
            <a:ext cx="346588" cy="350248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" name="Freeform: Shape 812">
            <a:extLst>
              <a:ext uri="{FF2B5EF4-FFF2-40B4-BE49-F238E27FC236}">
                <a16:creationId xmlns:a16="http://schemas.microsoft.com/office/drawing/2014/main" id="{02BA9309-9991-5D78-09FE-E099C9B5B941}"/>
              </a:ext>
            </a:extLst>
          </p:cNvPr>
          <p:cNvSpPr/>
          <p:nvPr/>
        </p:nvSpPr>
        <p:spPr>
          <a:xfrm>
            <a:off x="2510364" y="3899533"/>
            <a:ext cx="362100" cy="365924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" name="Freeform: Shape 814">
            <a:extLst>
              <a:ext uri="{FF2B5EF4-FFF2-40B4-BE49-F238E27FC236}">
                <a16:creationId xmlns:a16="http://schemas.microsoft.com/office/drawing/2014/main" id="{F760E2B8-9F6B-984E-B618-CEB339A54C96}"/>
              </a:ext>
            </a:extLst>
          </p:cNvPr>
          <p:cNvSpPr/>
          <p:nvPr/>
        </p:nvSpPr>
        <p:spPr>
          <a:xfrm>
            <a:off x="2485149" y="4503730"/>
            <a:ext cx="412402" cy="41282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" name="Freeform: Shape 815">
            <a:extLst>
              <a:ext uri="{FF2B5EF4-FFF2-40B4-BE49-F238E27FC236}">
                <a16:creationId xmlns:a16="http://schemas.microsoft.com/office/drawing/2014/main" id="{F5E30755-CE57-B817-4C32-1584DEB81030}"/>
              </a:ext>
            </a:extLst>
          </p:cNvPr>
          <p:cNvSpPr/>
          <p:nvPr/>
        </p:nvSpPr>
        <p:spPr>
          <a:xfrm>
            <a:off x="2536301" y="4543601"/>
            <a:ext cx="346588" cy="350248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" name="Freeform: Shape 816">
            <a:extLst>
              <a:ext uri="{FF2B5EF4-FFF2-40B4-BE49-F238E27FC236}">
                <a16:creationId xmlns:a16="http://schemas.microsoft.com/office/drawing/2014/main" id="{D83356C2-72E9-43FD-665A-2BDD7E958F7E}"/>
              </a:ext>
            </a:extLst>
          </p:cNvPr>
          <p:cNvSpPr/>
          <p:nvPr/>
        </p:nvSpPr>
        <p:spPr>
          <a:xfrm>
            <a:off x="2510237" y="4527179"/>
            <a:ext cx="362100" cy="365924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51" name="Freeform 24">
            <a:extLst>
              <a:ext uri="{FF2B5EF4-FFF2-40B4-BE49-F238E27FC236}">
                <a16:creationId xmlns:a16="http://schemas.microsoft.com/office/drawing/2014/main" id="{DDC51AC7-CE66-7622-F443-3F537D3A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971" y="2254314"/>
            <a:ext cx="154760" cy="123260"/>
          </a:xfrm>
          <a:custGeom>
            <a:avLst/>
            <a:gdLst>
              <a:gd name="T0" fmla="*/ 248 w 497"/>
              <a:gd name="T1" fmla="*/ 150 h 399"/>
              <a:gd name="T2" fmla="*/ 248 w 497"/>
              <a:gd name="T3" fmla="*/ 150 h 399"/>
              <a:gd name="T4" fmla="*/ 177 w 497"/>
              <a:gd name="T5" fmla="*/ 221 h 399"/>
              <a:gd name="T6" fmla="*/ 248 w 497"/>
              <a:gd name="T7" fmla="*/ 292 h 399"/>
              <a:gd name="T8" fmla="*/ 319 w 497"/>
              <a:gd name="T9" fmla="*/ 221 h 399"/>
              <a:gd name="T10" fmla="*/ 248 w 497"/>
              <a:gd name="T11" fmla="*/ 150 h 399"/>
              <a:gd name="T12" fmla="*/ 442 w 497"/>
              <a:gd name="T13" fmla="*/ 70 h 399"/>
              <a:gd name="T14" fmla="*/ 442 w 497"/>
              <a:gd name="T15" fmla="*/ 70 h 399"/>
              <a:gd name="T16" fmla="*/ 389 w 497"/>
              <a:gd name="T17" fmla="*/ 70 h 399"/>
              <a:gd name="T18" fmla="*/ 363 w 497"/>
              <a:gd name="T19" fmla="*/ 61 h 399"/>
              <a:gd name="T20" fmla="*/ 354 w 497"/>
              <a:gd name="T21" fmla="*/ 8 h 399"/>
              <a:gd name="T22" fmla="*/ 327 w 497"/>
              <a:gd name="T23" fmla="*/ 0 h 399"/>
              <a:gd name="T24" fmla="*/ 159 w 497"/>
              <a:gd name="T25" fmla="*/ 0 h 399"/>
              <a:gd name="T26" fmla="*/ 142 w 497"/>
              <a:gd name="T27" fmla="*/ 8 h 399"/>
              <a:gd name="T28" fmla="*/ 123 w 497"/>
              <a:gd name="T29" fmla="*/ 61 h 399"/>
              <a:gd name="T30" fmla="*/ 106 w 497"/>
              <a:gd name="T31" fmla="*/ 70 h 399"/>
              <a:gd name="T32" fmla="*/ 53 w 497"/>
              <a:gd name="T33" fmla="*/ 70 h 399"/>
              <a:gd name="T34" fmla="*/ 0 w 497"/>
              <a:gd name="T35" fmla="*/ 123 h 399"/>
              <a:gd name="T36" fmla="*/ 0 w 497"/>
              <a:gd name="T37" fmla="*/ 345 h 399"/>
              <a:gd name="T38" fmla="*/ 53 w 497"/>
              <a:gd name="T39" fmla="*/ 398 h 399"/>
              <a:gd name="T40" fmla="*/ 442 w 497"/>
              <a:gd name="T41" fmla="*/ 398 h 399"/>
              <a:gd name="T42" fmla="*/ 496 w 497"/>
              <a:gd name="T43" fmla="*/ 345 h 399"/>
              <a:gd name="T44" fmla="*/ 496 w 497"/>
              <a:gd name="T45" fmla="*/ 123 h 399"/>
              <a:gd name="T46" fmla="*/ 442 w 497"/>
              <a:gd name="T47" fmla="*/ 70 h 399"/>
              <a:gd name="T48" fmla="*/ 248 w 497"/>
              <a:gd name="T49" fmla="*/ 345 h 399"/>
              <a:gd name="T50" fmla="*/ 248 w 497"/>
              <a:gd name="T51" fmla="*/ 345 h 399"/>
              <a:gd name="T52" fmla="*/ 123 w 497"/>
              <a:gd name="T53" fmla="*/ 221 h 399"/>
              <a:gd name="T54" fmla="*/ 248 w 497"/>
              <a:gd name="T55" fmla="*/ 97 h 399"/>
              <a:gd name="T56" fmla="*/ 372 w 497"/>
              <a:gd name="T57" fmla="*/ 221 h 399"/>
              <a:gd name="T58" fmla="*/ 248 w 497"/>
              <a:gd name="T59" fmla="*/ 345 h 399"/>
              <a:gd name="T60" fmla="*/ 425 w 497"/>
              <a:gd name="T61" fmla="*/ 159 h 399"/>
              <a:gd name="T62" fmla="*/ 425 w 497"/>
              <a:gd name="T63" fmla="*/ 159 h 399"/>
              <a:gd name="T64" fmla="*/ 407 w 497"/>
              <a:gd name="T65" fmla="*/ 141 h 399"/>
              <a:gd name="T66" fmla="*/ 425 w 497"/>
              <a:gd name="T67" fmla="*/ 123 h 399"/>
              <a:gd name="T68" fmla="*/ 442 w 497"/>
              <a:gd name="T69" fmla="*/ 141 h 399"/>
              <a:gd name="T70" fmla="*/ 425 w 497"/>
              <a:gd name="T71" fmla="*/ 15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7" h="399">
                <a:moveTo>
                  <a:pt x="248" y="150"/>
                </a:moveTo>
                <a:lnTo>
                  <a:pt x="248" y="150"/>
                </a:lnTo>
                <a:cubicBezTo>
                  <a:pt x="203" y="150"/>
                  <a:pt x="177" y="176"/>
                  <a:pt x="177" y="221"/>
                </a:cubicBezTo>
                <a:cubicBezTo>
                  <a:pt x="177" y="266"/>
                  <a:pt x="203" y="292"/>
                  <a:pt x="248" y="292"/>
                </a:cubicBezTo>
                <a:cubicBezTo>
                  <a:pt x="292" y="292"/>
                  <a:pt x="319" y="266"/>
                  <a:pt x="319" y="221"/>
                </a:cubicBezTo>
                <a:cubicBezTo>
                  <a:pt x="319" y="176"/>
                  <a:pt x="292" y="150"/>
                  <a:pt x="248" y="150"/>
                </a:cubicBezTo>
                <a:close/>
                <a:moveTo>
                  <a:pt x="442" y="70"/>
                </a:moveTo>
                <a:lnTo>
                  <a:pt x="442" y="70"/>
                </a:lnTo>
                <a:cubicBezTo>
                  <a:pt x="389" y="70"/>
                  <a:pt x="389" y="70"/>
                  <a:pt x="389" y="70"/>
                </a:cubicBezTo>
                <a:cubicBezTo>
                  <a:pt x="380" y="70"/>
                  <a:pt x="372" y="70"/>
                  <a:pt x="363" y="61"/>
                </a:cubicBezTo>
                <a:cubicBezTo>
                  <a:pt x="354" y="8"/>
                  <a:pt x="354" y="8"/>
                  <a:pt x="354" y="8"/>
                </a:cubicBezTo>
                <a:cubicBezTo>
                  <a:pt x="345" y="8"/>
                  <a:pt x="336" y="0"/>
                  <a:pt x="327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0" y="8"/>
                  <a:pt x="142" y="8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70"/>
                  <a:pt x="115" y="70"/>
                  <a:pt x="106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17" y="70"/>
                  <a:pt x="0" y="97"/>
                  <a:pt x="0" y="12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7" y="398"/>
                  <a:pt x="53" y="398"/>
                </a:cubicBezTo>
                <a:cubicBezTo>
                  <a:pt x="442" y="398"/>
                  <a:pt x="442" y="398"/>
                  <a:pt x="442" y="398"/>
                </a:cubicBezTo>
                <a:cubicBezTo>
                  <a:pt x="470" y="398"/>
                  <a:pt x="496" y="372"/>
                  <a:pt x="496" y="345"/>
                </a:cubicBezTo>
                <a:cubicBezTo>
                  <a:pt x="496" y="123"/>
                  <a:pt x="496" y="123"/>
                  <a:pt x="496" y="123"/>
                </a:cubicBezTo>
                <a:cubicBezTo>
                  <a:pt x="496" y="97"/>
                  <a:pt x="470" y="70"/>
                  <a:pt x="442" y="70"/>
                </a:cubicBezTo>
                <a:close/>
                <a:moveTo>
                  <a:pt x="248" y="345"/>
                </a:moveTo>
                <a:lnTo>
                  <a:pt x="248" y="345"/>
                </a:lnTo>
                <a:cubicBezTo>
                  <a:pt x="177" y="345"/>
                  <a:pt x="123" y="292"/>
                  <a:pt x="123" y="221"/>
                </a:cubicBezTo>
                <a:cubicBezTo>
                  <a:pt x="123" y="150"/>
                  <a:pt x="177" y="97"/>
                  <a:pt x="248" y="97"/>
                </a:cubicBezTo>
                <a:cubicBezTo>
                  <a:pt x="319" y="97"/>
                  <a:pt x="372" y="150"/>
                  <a:pt x="372" y="221"/>
                </a:cubicBezTo>
                <a:cubicBezTo>
                  <a:pt x="372" y="292"/>
                  <a:pt x="319" y="345"/>
                  <a:pt x="248" y="345"/>
                </a:cubicBezTo>
                <a:close/>
                <a:moveTo>
                  <a:pt x="425" y="159"/>
                </a:moveTo>
                <a:lnTo>
                  <a:pt x="425" y="159"/>
                </a:lnTo>
                <a:cubicBezTo>
                  <a:pt x="416" y="159"/>
                  <a:pt x="407" y="150"/>
                  <a:pt x="407" y="141"/>
                </a:cubicBezTo>
                <a:cubicBezTo>
                  <a:pt x="407" y="132"/>
                  <a:pt x="416" y="123"/>
                  <a:pt x="425" y="123"/>
                </a:cubicBezTo>
                <a:cubicBezTo>
                  <a:pt x="433" y="123"/>
                  <a:pt x="442" y="132"/>
                  <a:pt x="442" y="141"/>
                </a:cubicBezTo>
                <a:cubicBezTo>
                  <a:pt x="442" y="150"/>
                  <a:pt x="433" y="159"/>
                  <a:pt x="425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852" name="Freeform 27">
            <a:extLst>
              <a:ext uri="{FF2B5EF4-FFF2-40B4-BE49-F238E27FC236}">
                <a16:creationId xmlns:a16="http://schemas.microsoft.com/office/drawing/2014/main" id="{637B79DF-AB5A-0A23-5F8B-6002D3A8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38" y="3432014"/>
            <a:ext cx="157498" cy="123260"/>
          </a:xfrm>
          <a:custGeom>
            <a:avLst/>
            <a:gdLst>
              <a:gd name="T0" fmla="*/ 434 w 506"/>
              <a:gd name="T1" fmla="*/ 70 h 399"/>
              <a:gd name="T2" fmla="*/ 434 w 506"/>
              <a:gd name="T3" fmla="*/ 70 h 399"/>
              <a:gd name="T4" fmla="*/ 168 w 506"/>
              <a:gd name="T5" fmla="*/ 35 h 399"/>
              <a:gd name="T6" fmla="*/ 9 w 506"/>
              <a:gd name="T7" fmla="*/ 221 h 399"/>
              <a:gd name="T8" fmla="*/ 195 w 506"/>
              <a:gd name="T9" fmla="*/ 398 h 399"/>
              <a:gd name="T10" fmla="*/ 381 w 506"/>
              <a:gd name="T11" fmla="*/ 310 h 399"/>
              <a:gd name="T12" fmla="*/ 363 w 506"/>
              <a:gd name="T13" fmla="*/ 212 h 399"/>
              <a:gd name="T14" fmla="*/ 469 w 506"/>
              <a:gd name="T15" fmla="*/ 203 h 399"/>
              <a:gd name="T16" fmla="*/ 434 w 506"/>
              <a:gd name="T17" fmla="*/ 70 h 399"/>
              <a:gd name="T18" fmla="*/ 274 w 506"/>
              <a:gd name="T19" fmla="*/ 301 h 399"/>
              <a:gd name="T20" fmla="*/ 274 w 506"/>
              <a:gd name="T21" fmla="*/ 301 h 399"/>
              <a:gd name="T22" fmla="*/ 239 w 506"/>
              <a:gd name="T23" fmla="*/ 265 h 399"/>
              <a:gd name="T24" fmla="*/ 274 w 506"/>
              <a:gd name="T25" fmla="*/ 230 h 399"/>
              <a:gd name="T26" fmla="*/ 309 w 506"/>
              <a:gd name="T27" fmla="*/ 265 h 399"/>
              <a:gd name="T28" fmla="*/ 274 w 506"/>
              <a:gd name="T29" fmla="*/ 30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6" h="399">
                <a:moveTo>
                  <a:pt x="434" y="70"/>
                </a:moveTo>
                <a:lnTo>
                  <a:pt x="434" y="70"/>
                </a:lnTo>
                <a:cubicBezTo>
                  <a:pt x="354" y="17"/>
                  <a:pt x="265" y="0"/>
                  <a:pt x="168" y="35"/>
                </a:cubicBezTo>
                <a:cubicBezTo>
                  <a:pt x="89" y="53"/>
                  <a:pt x="9" y="141"/>
                  <a:pt x="9" y="221"/>
                </a:cubicBezTo>
                <a:cubicBezTo>
                  <a:pt x="0" y="319"/>
                  <a:pt x="71" y="398"/>
                  <a:pt x="195" y="398"/>
                </a:cubicBezTo>
                <a:cubicBezTo>
                  <a:pt x="337" y="398"/>
                  <a:pt x="381" y="328"/>
                  <a:pt x="381" y="310"/>
                </a:cubicBezTo>
                <a:cubicBezTo>
                  <a:pt x="390" y="292"/>
                  <a:pt x="328" y="248"/>
                  <a:pt x="363" y="212"/>
                </a:cubicBezTo>
                <a:cubicBezTo>
                  <a:pt x="408" y="168"/>
                  <a:pt x="452" y="203"/>
                  <a:pt x="469" y="203"/>
                </a:cubicBezTo>
                <a:cubicBezTo>
                  <a:pt x="496" y="194"/>
                  <a:pt x="505" y="124"/>
                  <a:pt x="434" y="70"/>
                </a:cubicBezTo>
                <a:close/>
                <a:moveTo>
                  <a:pt x="274" y="301"/>
                </a:moveTo>
                <a:lnTo>
                  <a:pt x="274" y="301"/>
                </a:lnTo>
                <a:cubicBezTo>
                  <a:pt x="248" y="301"/>
                  <a:pt x="239" y="283"/>
                  <a:pt x="239" y="265"/>
                </a:cubicBezTo>
                <a:cubicBezTo>
                  <a:pt x="239" y="248"/>
                  <a:pt x="248" y="230"/>
                  <a:pt x="274" y="230"/>
                </a:cubicBezTo>
                <a:cubicBezTo>
                  <a:pt x="293" y="230"/>
                  <a:pt x="309" y="248"/>
                  <a:pt x="309" y="265"/>
                </a:cubicBezTo>
                <a:cubicBezTo>
                  <a:pt x="309" y="283"/>
                  <a:pt x="293" y="301"/>
                  <a:pt x="274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853" name="Freeform 74">
            <a:extLst>
              <a:ext uri="{FF2B5EF4-FFF2-40B4-BE49-F238E27FC236}">
                <a16:creationId xmlns:a16="http://schemas.microsoft.com/office/drawing/2014/main" id="{C3D17A61-15FD-B659-B599-5316914E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513" y="4018811"/>
            <a:ext cx="143802" cy="127368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854" name="Freeform 97">
            <a:extLst>
              <a:ext uri="{FF2B5EF4-FFF2-40B4-BE49-F238E27FC236}">
                <a16:creationId xmlns:a16="http://schemas.microsoft.com/office/drawing/2014/main" id="{282BD5E9-92C3-4472-8AED-F4EC887FE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908" y="4604919"/>
            <a:ext cx="154760" cy="132848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855" name="Freeform 116">
            <a:extLst>
              <a:ext uri="{FF2B5EF4-FFF2-40B4-BE49-F238E27FC236}">
                <a16:creationId xmlns:a16="http://schemas.microsoft.com/office/drawing/2014/main" id="{90CE47A7-7B5E-9D15-4660-1DEBF226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126" y="2832893"/>
            <a:ext cx="138324" cy="143802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</a:endParaRPr>
          </a:p>
        </p:txBody>
      </p:sp>
      <p:pic>
        <p:nvPicPr>
          <p:cNvPr id="3" name="Immagine 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99B3F65-B2D1-BB4C-3342-FE0C7719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70" y="395348"/>
            <a:ext cx="3308363" cy="2654859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87272439-359B-3B67-7B7B-EF4D3BEC2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51" y="3380412"/>
            <a:ext cx="3314094" cy="26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D8DF65B4-8621-13F4-85BD-D83035A1D0DB}"/>
              </a:ext>
            </a:extLst>
          </p:cNvPr>
          <p:cNvSpPr/>
          <p:nvPr/>
        </p:nvSpPr>
        <p:spPr>
          <a:xfrm>
            <a:off x="11790747" y="606283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4417CE22-EDCC-7F87-D0EC-71463871E2CF}"/>
              </a:ext>
            </a:extLst>
          </p:cNvPr>
          <p:cNvSpPr/>
          <p:nvPr/>
        </p:nvSpPr>
        <p:spPr>
          <a:xfrm>
            <a:off x="11389494" y="606283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5626137A-3E5F-8B0F-4C93-77452B72F7FB}"/>
              </a:ext>
            </a:extLst>
          </p:cNvPr>
          <p:cNvSpPr txBox="1"/>
          <p:nvPr/>
        </p:nvSpPr>
        <p:spPr>
          <a:xfrm>
            <a:off x="3519505" y="280104"/>
            <a:ext cx="515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 </a:t>
            </a:r>
            <a:r>
              <a:rPr lang="en-I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modello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addestrato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1" name="Freeform: Shape 450">
            <a:extLst>
              <a:ext uri="{FF2B5EF4-FFF2-40B4-BE49-F238E27FC236}">
                <a16:creationId xmlns:a16="http://schemas.microsoft.com/office/drawing/2014/main" id="{25DE4F01-AD53-6A98-0398-F3645593E58E}"/>
              </a:ext>
            </a:extLst>
          </p:cNvPr>
          <p:cNvSpPr/>
          <p:nvPr/>
        </p:nvSpPr>
        <p:spPr>
          <a:xfrm>
            <a:off x="11790747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7453BEF4-88CE-B704-0FD2-1696155350C1}"/>
              </a:ext>
            </a:extLst>
          </p:cNvPr>
          <p:cNvSpPr/>
          <p:nvPr/>
        </p:nvSpPr>
        <p:spPr>
          <a:xfrm>
            <a:off x="11889389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7FA0181F-EF42-3270-2D79-01BA66AA9AD6}"/>
              </a:ext>
            </a:extLst>
          </p:cNvPr>
          <p:cNvSpPr/>
          <p:nvPr/>
        </p:nvSpPr>
        <p:spPr>
          <a:xfrm>
            <a:off x="11862103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9" name="Freeform: Shape 458">
            <a:extLst>
              <a:ext uri="{FF2B5EF4-FFF2-40B4-BE49-F238E27FC236}">
                <a16:creationId xmlns:a16="http://schemas.microsoft.com/office/drawing/2014/main" id="{786EA5A3-B22E-C200-10B0-BD96F9FA1406}"/>
              </a:ext>
            </a:extLst>
          </p:cNvPr>
          <p:cNvSpPr/>
          <p:nvPr/>
        </p:nvSpPr>
        <p:spPr>
          <a:xfrm>
            <a:off x="11790747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CB3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1" name="Freeform: Shape 460">
            <a:extLst>
              <a:ext uri="{FF2B5EF4-FFF2-40B4-BE49-F238E27FC236}">
                <a16:creationId xmlns:a16="http://schemas.microsoft.com/office/drawing/2014/main" id="{C06FB5CD-2BCD-A57E-4A99-53EB703A077E}"/>
              </a:ext>
            </a:extLst>
          </p:cNvPr>
          <p:cNvSpPr/>
          <p:nvPr/>
        </p:nvSpPr>
        <p:spPr>
          <a:xfrm>
            <a:off x="11889389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729BD8D7-D362-840B-BBE8-417C74024E6B}"/>
              </a:ext>
            </a:extLst>
          </p:cNvPr>
          <p:cNvSpPr/>
          <p:nvPr/>
        </p:nvSpPr>
        <p:spPr>
          <a:xfrm>
            <a:off x="1186210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6" name="Freeform: Shape 465">
            <a:extLst>
              <a:ext uri="{FF2B5EF4-FFF2-40B4-BE49-F238E27FC236}">
                <a16:creationId xmlns:a16="http://schemas.microsoft.com/office/drawing/2014/main" id="{71AA3701-027D-2D12-D609-E2BD0FA2E8FE}"/>
              </a:ext>
            </a:extLst>
          </p:cNvPr>
          <p:cNvSpPr/>
          <p:nvPr/>
        </p:nvSpPr>
        <p:spPr>
          <a:xfrm>
            <a:off x="1138949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9" name="Freeform: Shape 468">
            <a:extLst>
              <a:ext uri="{FF2B5EF4-FFF2-40B4-BE49-F238E27FC236}">
                <a16:creationId xmlns:a16="http://schemas.microsoft.com/office/drawing/2014/main" id="{7831E18F-6F91-2F1A-8111-614631CD064D}"/>
              </a:ext>
            </a:extLst>
          </p:cNvPr>
          <p:cNvSpPr/>
          <p:nvPr/>
        </p:nvSpPr>
        <p:spPr>
          <a:xfrm>
            <a:off x="11488136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1" name="Freeform: Shape 470">
            <a:extLst>
              <a:ext uri="{FF2B5EF4-FFF2-40B4-BE49-F238E27FC236}">
                <a16:creationId xmlns:a16="http://schemas.microsoft.com/office/drawing/2014/main" id="{29E2A9E8-0D93-191C-F8DE-0462A1ABF72B}"/>
              </a:ext>
            </a:extLst>
          </p:cNvPr>
          <p:cNvSpPr/>
          <p:nvPr/>
        </p:nvSpPr>
        <p:spPr>
          <a:xfrm>
            <a:off x="11460849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4" name="Freeform: Shape 473">
            <a:extLst>
              <a:ext uri="{FF2B5EF4-FFF2-40B4-BE49-F238E27FC236}">
                <a16:creationId xmlns:a16="http://schemas.microsoft.com/office/drawing/2014/main" id="{FAE29D87-033F-099D-8B3F-C3F3CD8CAFC6}"/>
              </a:ext>
            </a:extLst>
          </p:cNvPr>
          <p:cNvSpPr/>
          <p:nvPr/>
        </p:nvSpPr>
        <p:spPr>
          <a:xfrm>
            <a:off x="1098810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2C45098D-7797-4B9E-9210-610DB8F39937}"/>
              </a:ext>
            </a:extLst>
          </p:cNvPr>
          <p:cNvSpPr/>
          <p:nvPr/>
        </p:nvSpPr>
        <p:spPr>
          <a:xfrm>
            <a:off x="11086883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9" name="Freeform: Shape 478">
            <a:extLst>
              <a:ext uri="{FF2B5EF4-FFF2-40B4-BE49-F238E27FC236}">
                <a16:creationId xmlns:a16="http://schemas.microsoft.com/office/drawing/2014/main" id="{49483758-8A41-5FBC-40C4-DBD05A8D66C4}"/>
              </a:ext>
            </a:extLst>
          </p:cNvPr>
          <p:cNvSpPr/>
          <p:nvPr/>
        </p:nvSpPr>
        <p:spPr>
          <a:xfrm>
            <a:off x="11059596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A189FF7A-22E8-42EA-4F02-E89927D49329}"/>
              </a:ext>
            </a:extLst>
          </p:cNvPr>
          <p:cNvSpPr/>
          <p:nvPr/>
        </p:nvSpPr>
        <p:spPr>
          <a:xfrm>
            <a:off x="1058685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82308B54-AF11-B6BB-2E5E-26862F8A2021}"/>
              </a:ext>
            </a:extLst>
          </p:cNvPr>
          <p:cNvSpPr/>
          <p:nvPr/>
        </p:nvSpPr>
        <p:spPr>
          <a:xfrm>
            <a:off x="10685630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BA68E082-4919-84A7-1680-8C27BAC6927F}"/>
              </a:ext>
            </a:extLst>
          </p:cNvPr>
          <p:cNvSpPr/>
          <p:nvPr/>
        </p:nvSpPr>
        <p:spPr>
          <a:xfrm>
            <a:off x="1065834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9" name="Freeform: Shape 488">
            <a:extLst>
              <a:ext uri="{FF2B5EF4-FFF2-40B4-BE49-F238E27FC236}">
                <a16:creationId xmlns:a16="http://schemas.microsoft.com/office/drawing/2014/main" id="{A3C9526B-C0A4-4220-9D1E-929DE9FDE62E}"/>
              </a:ext>
            </a:extLst>
          </p:cNvPr>
          <p:cNvSpPr/>
          <p:nvPr/>
        </p:nvSpPr>
        <p:spPr>
          <a:xfrm>
            <a:off x="11790747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1" name="Freeform: Shape 490">
            <a:extLst>
              <a:ext uri="{FF2B5EF4-FFF2-40B4-BE49-F238E27FC236}">
                <a16:creationId xmlns:a16="http://schemas.microsoft.com/office/drawing/2014/main" id="{8E6B6F2C-92B7-0428-856A-9E7D306E3602}"/>
              </a:ext>
            </a:extLst>
          </p:cNvPr>
          <p:cNvSpPr/>
          <p:nvPr/>
        </p:nvSpPr>
        <p:spPr>
          <a:xfrm>
            <a:off x="11889389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4" name="Freeform: Shape 493">
            <a:extLst>
              <a:ext uri="{FF2B5EF4-FFF2-40B4-BE49-F238E27FC236}">
                <a16:creationId xmlns:a16="http://schemas.microsoft.com/office/drawing/2014/main" id="{03ACE868-5032-F529-08A6-535B29F38786}"/>
              </a:ext>
            </a:extLst>
          </p:cNvPr>
          <p:cNvSpPr/>
          <p:nvPr/>
        </p:nvSpPr>
        <p:spPr>
          <a:xfrm>
            <a:off x="11862103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6" name="Freeform: Shape 495">
            <a:extLst>
              <a:ext uri="{FF2B5EF4-FFF2-40B4-BE49-F238E27FC236}">
                <a16:creationId xmlns:a16="http://schemas.microsoft.com/office/drawing/2014/main" id="{72EE28B3-752F-AEAC-B25C-3C8E04D802A7}"/>
              </a:ext>
            </a:extLst>
          </p:cNvPr>
          <p:cNvSpPr/>
          <p:nvPr/>
        </p:nvSpPr>
        <p:spPr>
          <a:xfrm>
            <a:off x="11790747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99" name="Freeform: Shape 498">
            <a:extLst>
              <a:ext uri="{FF2B5EF4-FFF2-40B4-BE49-F238E27FC236}">
                <a16:creationId xmlns:a16="http://schemas.microsoft.com/office/drawing/2014/main" id="{196F2912-33EE-0F61-D871-0B7A4D2AE2A3}"/>
              </a:ext>
            </a:extLst>
          </p:cNvPr>
          <p:cNvSpPr/>
          <p:nvPr/>
        </p:nvSpPr>
        <p:spPr>
          <a:xfrm>
            <a:off x="11889389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1" name="Freeform: Shape 500">
            <a:extLst>
              <a:ext uri="{FF2B5EF4-FFF2-40B4-BE49-F238E27FC236}">
                <a16:creationId xmlns:a16="http://schemas.microsoft.com/office/drawing/2014/main" id="{05480899-7E9E-A05A-D6E0-26E002F8FC5A}"/>
              </a:ext>
            </a:extLst>
          </p:cNvPr>
          <p:cNvSpPr/>
          <p:nvPr/>
        </p:nvSpPr>
        <p:spPr>
          <a:xfrm>
            <a:off x="11862103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ED9B212A-EC57-C972-AE57-08553D9C40D0}"/>
              </a:ext>
            </a:extLst>
          </p:cNvPr>
          <p:cNvSpPr/>
          <p:nvPr/>
        </p:nvSpPr>
        <p:spPr>
          <a:xfrm>
            <a:off x="11389494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6" name="Freeform: Shape 505">
            <a:extLst>
              <a:ext uri="{FF2B5EF4-FFF2-40B4-BE49-F238E27FC236}">
                <a16:creationId xmlns:a16="http://schemas.microsoft.com/office/drawing/2014/main" id="{AE754A63-5D3D-09F7-A879-52EE5AC219A1}"/>
              </a:ext>
            </a:extLst>
          </p:cNvPr>
          <p:cNvSpPr/>
          <p:nvPr/>
        </p:nvSpPr>
        <p:spPr>
          <a:xfrm>
            <a:off x="11488136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9" name="Freeform: Shape 508">
            <a:extLst>
              <a:ext uri="{FF2B5EF4-FFF2-40B4-BE49-F238E27FC236}">
                <a16:creationId xmlns:a16="http://schemas.microsoft.com/office/drawing/2014/main" id="{2BCD2CD0-A78D-887E-448F-99962559B705}"/>
              </a:ext>
            </a:extLst>
          </p:cNvPr>
          <p:cNvSpPr/>
          <p:nvPr/>
        </p:nvSpPr>
        <p:spPr>
          <a:xfrm>
            <a:off x="11460849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C287CFDB-F835-5C4A-2BD4-EF783DE3122C}"/>
              </a:ext>
            </a:extLst>
          </p:cNvPr>
          <p:cNvSpPr/>
          <p:nvPr/>
        </p:nvSpPr>
        <p:spPr>
          <a:xfrm>
            <a:off x="1138949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4DEB75-286C-433D-C460-F34A59AD8C5F}"/>
              </a:ext>
            </a:extLst>
          </p:cNvPr>
          <p:cNvSpPr/>
          <p:nvPr/>
        </p:nvSpPr>
        <p:spPr>
          <a:xfrm>
            <a:off x="11488136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B503900-BB61-7FA9-1060-A58A9DDFBAEA}"/>
              </a:ext>
            </a:extLst>
          </p:cNvPr>
          <p:cNvSpPr/>
          <p:nvPr/>
        </p:nvSpPr>
        <p:spPr>
          <a:xfrm>
            <a:off x="11460849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F8C179A-8A3D-6345-8372-6DD637A6EA5A}"/>
              </a:ext>
            </a:extLst>
          </p:cNvPr>
          <p:cNvSpPr/>
          <p:nvPr/>
        </p:nvSpPr>
        <p:spPr>
          <a:xfrm>
            <a:off x="10988104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419013A-ACC0-E904-1498-B403039C5119}"/>
              </a:ext>
            </a:extLst>
          </p:cNvPr>
          <p:cNvSpPr/>
          <p:nvPr/>
        </p:nvSpPr>
        <p:spPr>
          <a:xfrm>
            <a:off x="11086883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D11C533-C0FD-34E6-A733-47AFB17896CB}"/>
              </a:ext>
            </a:extLst>
          </p:cNvPr>
          <p:cNvSpPr/>
          <p:nvPr/>
        </p:nvSpPr>
        <p:spPr>
          <a:xfrm>
            <a:off x="11059596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1504B84-389B-42C7-9DE3-91CF4E486354}"/>
              </a:ext>
            </a:extLst>
          </p:cNvPr>
          <p:cNvSpPr/>
          <p:nvPr/>
        </p:nvSpPr>
        <p:spPr>
          <a:xfrm>
            <a:off x="1098810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E12C14D-A541-B06E-2352-C96231E17D34}"/>
              </a:ext>
            </a:extLst>
          </p:cNvPr>
          <p:cNvSpPr/>
          <p:nvPr/>
        </p:nvSpPr>
        <p:spPr>
          <a:xfrm>
            <a:off x="11086883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2329F850-BFF5-7417-FC7D-BAC5612067D5}"/>
              </a:ext>
            </a:extLst>
          </p:cNvPr>
          <p:cNvSpPr/>
          <p:nvPr/>
        </p:nvSpPr>
        <p:spPr>
          <a:xfrm>
            <a:off x="11059596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762D35DF-A556-87BF-335B-CA2B35FF0A21}"/>
              </a:ext>
            </a:extLst>
          </p:cNvPr>
          <p:cNvGrpSpPr/>
          <p:nvPr/>
        </p:nvGrpSpPr>
        <p:grpSpPr>
          <a:xfrm>
            <a:off x="11790747" y="1606650"/>
            <a:ext cx="401253" cy="401662"/>
            <a:chOff x="11790747" y="1606650"/>
            <a:chExt cx="401253" cy="401662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3E57DFD-E12C-18DC-5549-084B0FD094E4}"/>
                </a:ext>
              </a:extLst>
            </p:cNvPr>
            <p:cNvSpPr/>
            <p:nvPr/>
          </p:nvSpPr>
          <p:spPr>
            <a:xfrm>
              <a:off x="11790747" y="160665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2 h 401662"/>
                <a:gd name="connsiteX3" fmla="*/ 0 w 401253"/>
                <a:gd name="connsiteY3" fmla="*/ 401662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2"/>
                  </a:lnTo>
                  <a:lnTo>
                    <a:pt x="0" y="401662"/>
                  </a:lnTo>
                  <a:close/>
                </a:path>
              </a:pathLst>
            </a:custGeom>
            <a:solidFill>
              <a:srgbClr val="0067C1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EBED31-7169-7063-2CEF-EC40D67A7F95}"/>
                </a:ext>
              </a:extLst>
            </p:cNvPr>
            <p:cNvSpPr/>
            <p:nvPr/>
          </p:nvSpPr>
          <p:spPr>
            <a:xfrm>
              <a:off x="11889389" y="1704200"/>
              <a:ext cx="258406" cy="261135"/>
            </a:xfrm>
            <a:custGeom>
              <a:avLst/>
              <a:gdLst>
                <a:gd name="connsiteX0" fmla="*/ 258407 w 258406"/>
                <a:gd name="connsiteY0" fmla="*/ 130568 h 261135"/>
                <a:gd name="connsiteX1" fmla="*/ 129203 w 258406"/>
                <a:gd name="connsiteY1" fmla="*/ 261135 h 261135"/>
                <a:gd name="connsiteX2" fmla="*/ 0 w 258406"/>
                <a:gd name="connsiteY2" fmla="*/ 130568 h 261135"/>
                <a:gd name="connsiteX3" fmla="*/ 129203 w 258406"/>
                <a:gd name="connsiteY3" fmla="*/ 0 h 261135"/>
                <a:gd name="connsiteX4" fmla="*/ 258407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258407" y="130568"/>
                  </a:moveTo>
                  <a:cubicBezTo>
                    <a:pt x="258407" y="202605"/>
                    <a:pt x="200559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ubicBezTo>
                    <a:pt x="0" y="58530"/>
                    <a:pt x="57848" y="0"/>
                    <a:pt x="129203" y="0"/>
                  </a:cubicBezTo>
                  <a:cubicBezTo>
                    <a:pt x="200559" y="0"/>
                    <a:pt x="258407" y="58530"/>
                    <a:pt x="258407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E7B1A58-8BD3-0979-D94E-949829A07A7C}"/>
                </a:ext>
              </a:extLst>
            </p:cNvPr>
            <p:cNvSpPr/>
            <p:nvPr/>
          </p:nvSpPr>
          <p:spPr>
            <a:xfrm>
              <a:off x="11862103" y="1676913"/>
              <a:ext cx="258406" cy="261135"/>
            </a:xfrm>
            <a:custGeom>
              <a:avLst/>
              <a:gdLst>
                <a:gd name="connsiteX0" fmla="*/ 258407 w 258406"/>
                <a:gd name="connsiteY0" fmla="*/ 130568 h 261135"/>
                <a:gd name="connsiteX1" fmla="*/ 129203 w 258406"/>
                <a:gd name="connsiteY1" fmla="*/ 261135 h 261135"/>
                <a:gd name="connsiteX2" fmla="*/ 0 w 258406"/>
                <a:gd name="connsiteY2" fmla="*/ 130568 h 261135"/>
                <a:gd name="connsiteX3" fmla="*/ 129203 w 258406"/>
                <a:gd name="connsiteY3" fmla="*/ 0 h 261135"/>
                <a:gd name="connsiteX4" fmla="*/ 258407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258407" y="130568"/>
                  </a:moveTo>
                  <a:cubicBezTo>
                    <a:pt x="258407" y="202605"/>
                    <a:pt x="200559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ubicBezTo>
                    <a:pt x="0" y="58530"/>
                    <a:pt x="57848" y="0"/>
                    <a:pt x="129203" y="0"/>
                  </a:cubicBezTo>
                  <a:cubicBezTo>
                    <a:pt x="200559" y="0"/>
                    <a:pt x="258407" y="58530"/>
                    <a:pt x="258407" y="130568"/>
                  </a:cubicBezTo>
                  <a:close/>
                </a:path>
              </a:pathLst>
            </a:custGeom>
            <a:solidFill>
              <a:srgbClr val="097BD0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B17FC4F-9A17-7511-CD83-A26A00EFC53E}"/>
              </a:ext>
            </a:extLst>
          </p:cNvPr>
          <p:cNvSpPr/>
          <p:nvPr/>
        </p:nvSpPr>
        <p:spPr>
          <a:xfrm>
            <a:off x="11389494" y="160665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3D5A8EB-61FA-625F-F1DF-72FF26554D5B}"/>
              </a:ext>
            </a:extLst>
          </p:cNvPr>
          <p:cNvSpPr/>
          <p:nvPr/>
        </p:nvSpPr>
        <p:spPr>
          <a:xfrm>
            <a:off x="11488136" y="170420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2DFD062-5E3C-B32F-A5FE-6CA8E2C4C105}"/>
              </a:ext>
            </a:extLst>
          </p:cNvPr>
          <p:cNvSpPr/>
          <p:nvPr/>
        </p:nvSpPr>
        <p:spPr>
          <a:xfrm>
            <a:off x="11460849" y="16769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12AF0D8-DF8D-85AA-4411-AB932F673B9A}"/>
              </a:ext>
            </a:extLst>
          </p:cNvPr>
          <p:cNvSpPr/>
          <p:nvPr/>
        </p:nvSpPr>
        <p:spPr>
          <a:xfrm>
            <a:off x="10197435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EA68AAB-E8C1-E70D-D5A9-EE637757A27E}"/>
              </a:ext>
            </a:extLst>
          </p:cNvPr>
          <p:cNvSpPr/>
          <p:nvPr/>
        </p:nvSpPr>
        <p:spPr>
          <a:xfrm>
            <a:off x="10296077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F86F3B5-1E29-4334-1519-ACFEE7FAA38B}"/>
              </a:ext>
            </a:extLst>
          </p:cNvPr>
          <p:cNvSpPr/>
          <p:nvPr/>
        </p:nvSpPr>
        <p:spPr>
          <a:xfrm>
            <a:off x="10268790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9642C8D-C54E-05D1-7B42-7A744447A65C}"/>
              </a:ext>
            </a:extLst>
          </p:cNvPr>
          <p:cNvSpPr/>
          <p:nvPr/>
        </p:nvSpPr>
        <p:spPr>
          <a:xfrm>
            <a:off x="1019743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2416D91-5485-C1C2-8030-8B2704EDCB3A}"/>
              </a:ext>
            </a:extLst>
          </p:cNvPr>
          <p:cNvSpPr/>
          <p:nvPr/>
        </p:nvSpPr>
        <p:spPr>
          <a:xfrm>
            <a:off x="10296077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E97A5DD-1739-722D-A479-2A08C68095DE}"/>
              </a:ext>
            </a:extLst>
          </p:cNvPr>
          <p:cNvSpPr/>
          <p:nvPr/>
        </p:nvSpPr>
        <p:spPr>
          <a:xfrm>
            <a:off x="10268790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6850D7-4F61-57CB-E76B-7427C0387537}"/>
              </a:ext>
            </a:extLst>
          </p:cNvPr>
          <p:cNvGrpSpPr/>
          <p:nvPr/>
        </p:nvGrpSpPr>
        <p:grpSpPr>
          <a:xfrm>
            <a:off x="9796181" y="0"/>
            <a:ext cx="401253" cy="401662"/>
            <a:chOff x="9770781" y="0"/>
            <a:chExt cx="401253" cy="401662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4490C83-B86C-C42A-73D6-11ACA92B6963}"/>
                </a:ext>
              </a:extLst>
            </p:cNvPr>
            <p:cNvSpPr/>
            <p:nvPr/>
          </p:nvSpPr>
          <p:spPr>
            <a:xfrm>
              <a:off x="9770781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C8C39A9-118B-D688-A98C-FB63A27C1C8C}"/>
                </a:ext>
              </a:extLst>
            </p:cNvPr>
            <p:cNvSpPr/>
            <p:nvPr/>
          </p:nvSpPr>
          <p:spPr>
            <a:xfrm>
              <a:off x="9869424" y="97550"/>
              <a:ext cx="258405" cy="261135"/>
            </a:xfrm>
            <a:custGeom>
              <a:avLst/>
              <a:gdLst>
                <a:gd name="connsiteX0" fmla="*/ 258406 w 258405"/>
                <a:gd name="connsiteY0" fmla="*/ 130568 h 261135"/>
                <a:gd name="connsiteX1" fmla="*/ 129203 w 258405"/>
                <a:gd name="connsiteY1" fmla="*/ 0 h 261135"/>
                <a:gd name="connsiteX2" fmla="*/ 0 w 258405"/>
                <a:gd name="connsiteY2" fmla="*/ 130568 h 261135"/>
                <a:gd name="connsiteX3" fmla="*/ 129203 w 258405"/>
                <a:gd name="connsiteY3" fmla="*/ 261135 h 261135"/>
                <a:gd name="connsiteX4" fmla="*/ 258406 w 258405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5" h="261135">
                  <a:moveTo>
                    <a:pt x="258406" y="130568"/>
                  </a:moveTo>
                  <a:cubicBezTo>
                    <a:pt x="258406" y="58530"/>
                    <a:pt x="200558" y="0"/>
                    <a:pt x="129203" y="0"/>
                  </a:cubicBezTo>
                  <a:cubicBezTo>
                    <a:pt x="57848" y="0"/>
                    <a:pt x="0" y="58394"/>
                    <a:pt x="0" y="130568"/>
                  </a:cubicBezTo>
                  <a:cubicBezTo>
                    <a:pt x="0" y="202605"/>
                    <a:pt x="57848" y="261135"/>
                    <a:pt x="129203" y="261135"/>
                  </a:cubicBezTo>
                  <a:cubicBezTo>
                    <a:pt x="200558" y="261135"/>
                    <a:pt x="258406" y="202605"/>
                    <a:pt x="258406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69F697-AD17-27AD-04E8-1C22037CA2CA}"/>
                </a:ext>
              </a:extLst>
            </p:cNvPr>
            <p:cNvSpPr/>
            <p:nvPr/>
          </p:nvSpPr>
          <p:spPr>
            <a:xfrm>
              <a:off x="9842137" y="70263"/>
              <a:ext cx="258405" cy="261135"/>
            </a:xfrm>
            <a:custGeom>
              <a:avLst/>
              <a:gdLst>
                <a:gd name="connsiteX0" fmla="*/ 258406 w 258405"/>
                <a:gd name="connsiteY0" fmla="*/ 130568 h 261135"/>
                <a:gd name="connsiteX1" fmla="*/ 129203 w 258405"/>
                <a:gd name="connsiteY1" fmla="*/ 0 h 261135"/>
                <a:gd name="connsiteX2" fmla="*/ 0 w 258405"/>
                <a:gd name="connsiteY2" fmla="*/ 130568 h 261135"/>
                <a:gd name="connsiteX3" fmla="*/ 129203 w 258405"/>
                <a:gd name="connsiteY3" fmla="*/ 261135 h 261135"/>
                <a:gd name="connsiteX4" fmla="*/ 258406 w 258405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5" h="261135">
                  <a:moveTo>
                    <a:pt x="258406" y="130568"/>
                  </a:moveTo>
                  <a:cubicBezTo>
                    <a:pt x="258406" y="58530"/>
                    <a:pt x="200558" y="0"/>
                    <a:pt x="129203" y="0"/>
                  </a:cubicBezTo>
                  <a:cubicBezTo>
                    <a:pt x="57848" y="0"/>
                    <a:pt x="0" y="58394"/>
                    <a:pt x="0" y="130568"/>
                  </a:cubicBezTo>
                  <a:cubicBezTo>
                    <a:pt x="0" y="202605"/>
                    <a:pt x="57848" y="261135"/>
                    <a:pt x="129203" y="261135"/>
                  </a:cubicBezTo>
                  <a:cubicBezTo>
                    <a:pt x="200558" y="261135"/>
                    <a:pt x="258406" y="202605"/>
                    <a:pt x="258406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E45D41DD-7482-5138-5E27-C7827207BB37}"/>
              </a:ext>
            </a:extLst>
          </p:cNvPr>
          <p:cNvGrpSpPr/>
          <p:nvPr/>
        </p:nvGrpSpPr>
        <p:grpSpPr>
          <a:xfrm>
            <a:off x="-1" y="0"/>
            <a:ext cx="1605149" cy="2001763"/>
            <a:chOff x="-1" y="0"/>
            <a:chExt cx="1605149" cy="2001763"/>
          </a:xfrm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523A3C7-A076-6376-8697-F03B9697878A}"/>
                </a:ext>
              </a:extLst>
            </p:cNvPr>
            <p:cNvSpPr/>
            <p:nvPr/>
          </p:nvSpPr>
          <p:spPr>
            <a:xfrm>
              <a:off x="-1" y="1198438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518D23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37B0821-04A3-514A-B977-8E35B64A6C0A}"/>
                </a:ext>
              </a:extLst>
            </p:cNvPr>
            <p:cNvSpPr/>
            <p:nvPr/>
          </p:nvSpPr>
          <p:spPr>
            <a:xfrm>
              <a:off x="98777" y="1295989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42D67B6-622E-D31D-F995-EDD043DEA933}"/>
                </a:ext>
              </a:extLst>
            </p:cNvPr>
            <p:cNvSpPr/>
            <p:nvPr/>
          </p:nvSpPr>
          <p:spPr>
            <a:xfrm>
              <a:off x="71490" y="1268702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62A02B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A747D4E-28E7-BDBB-4E01-DB7A51DCE899}"/>
                </a:ext>
              </a:extLst>
            </p:cNvPr>
            <p:cNvSpPr/>
            <p:nvPr/>
          </p:nvSpPr>
          <p:spPr>
            <a:xfrm>
              <a:off x="-1" y="1600101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FCCC0A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23F02A4-F81A-07B6-D7D1-2C5B62E6F867}"/>
                </a:ext>
              </a:extLst>
            </p:cNvPr>
            <p:cNvSpPr/>
            <p:nvPr/>
          </p:nvSpPr>
          <p:spPr>
            <a:xfrm>
              <a:off x="98777" y="1697651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DCA61FF-E319-6232-8EA3-C8D517FDF7AF}"/>
                </a:ext>
              </a:extLst>
            </p:cNvPr>
            <p:cNvSpPr/>
            <p:nvPr/>
          </p:nvSpPr>
          <p:spPr>
            <a:xfrm>
              <a:off x="71490" y="1670364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FFDD33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17AE5F2-56EE-89A6-9AF5-F6E390716A74}"/>
                </a:ext>
              </a:extLst>
            </p:cNvPr>
            <p:cNvSpPr/>
            <p:nvPr/>
          </p:nvSpPr>
          <p:spPr>
            <a:xfrm>
              <a:off x="-1" y="395113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FA644B5-5BB2-8F49-B0BB-DF8B2C96C48C}"/>
                </a:ext>
              </a:extLst>
            </p:cNvPr>
            <p:cNvSpPr/>
            <p:nvPr/>
          </p:nvSpPr>
          <p:spPr>
            <a:xfrm>
              <a:off x="98777" y="492664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2478A53-D86B-3064-E128-DDF5BD779A79}"/>
                </a:ext>
              </a:extLst>
            </p:cNvPr>
            <p:cNvSpPr/>
            <p:nvPr/>
          </p:nvSpPr>
          <p:spPr>
            <a:xfrm>
              <a:off x="71490" y="465377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D50D627-9167-67D6-3E58-4348C2FA980A}"/>
                </a:ext>
              </a:extLst>
            </p:cNvPr>
            <p:cNvSpPr/>
            <p:nvPr/>
          </p:nvSpPr>
          <p:spPr>
            <a:xfrm>
              <a:off x="-1" y="796776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518D23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BFCD9C3-79A4-810D-E9D0-D4586C5D34D1}"/>
                </a:ext>
              </a:extLst>
            </p:cNvPr>
            <p:cNvSpPr/>
            <p:nvPr/>
          </p:nvSpPr>
          <p:spPr>
            <a:xfrm>
              <a:off x="98777" y="894326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1059C86-9857-D8E3-BD4D-F45C37032809}"/>
                </a:ext>
              </a:extLst>
            </p:cNvPr>
            <p:cNvSpPr/>
            <p:nvPr/>
          </p:nvSpPr>
          <p:spPr>
            <a:xfrm>
              <a:off x="71490" y="867039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62A02B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68ADEAE-533D-400B-4BBE-75B641AB21AF}"/>
                </a:ext>
              </a:extLst>
            </p:cNvPr>
            <p:cNvSpPr/>
            <p:nvPr/>
          </p:nvSpPr>
          <p:spPr>
            <a:xfrm>
              <a:off x="401252" y="395113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F1CEF-18B7-D39C-BA03-E14217E7B5B0}"/>
                </a:ext>
              </a:extLst>
            </p:cNvPr>
            <p:cNvSpPr/>
            <p:nvPr/>
          </p:nvSpPr>
          <p:spPr>
            <a:xfrm>
              <a:off x="500030" y="492664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3950FBD-E11C-8866-1ACD-90BDCAF9E3A2}"/>
                </a:ext>
              </a:extLst>
            </p:cNvPr>
            <p:cNvSpPr/>
            <p:nvPr/>
          </p:nvSpPr>
          <p:spPr>
            <a:xfrm>
              <a:off x="472743" y="465377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4DC1F6E-DF17-9065-1A77-D21E4FF62400}"/>
                </a:ext>
              </a:extLst>
            </p:cNvPr>
            <p:cNvSpPr/>
            <p:nvPr/>
          </p:nvSpPr>
          <p:spPr>
            <a:xfrm>
              <a:off x="-1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3D709DF-FE4D-F579-61D2-0F4CF5A4BD2A}"/>
                </a:ext>
              </a:extLst>
            </p:cNvPr>
            <p:cNvSpPr/>
            <p:nvPr/>
          </p:nvSpPr>
          <p:spPr>
            <a:xfrm>
              <a:off x="98777" y="97550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67A0D03-6704-E25E-5EAD-E7185CC04605}"/>
                </a:ext>
              </a:extLst>
            </p:cNvPr>
            <p:cNvSpPr/>
            <p:nvPr/>
          </p:nvSpPr>
          <p:spPr>
            <a:xfrm>
              <a:off x="71490" y="70263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68640EDC-4885-3AFC-6156-8DB610708194}"/>
                </a:ext>
              </a:extLst>
            </p:cNvPr>
            <p:cNvSpPr/>
            <p:nvPr/>
          </p:nvSpPr>
          <p:spPr>
            <a:xfrm>
              <a:off x="401252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52F52FA1-F648-58AE-57AA-B11B4564B86E}"/>
                </a:ext>
              </a:extLst>
            </p:cNvPr>
            <p:cNvSpPr/>
            <p:nvPr/>
          </p:nvSpPr>
          <p:spPr>
            <a:xfrm>
              <a:off x="500030" y="97550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E7921AEA-5094-AC0E-9AAB-237327E04E2B}"/>
                </a:ext>
              </a:extLst>
            </p:cNvPr>
            <p:cNvSpPr/>
            <p:nvPr/>
          </p:nvSpPr>
          <p:spPr>
            <a:xfrm>
              <a:off x="472743" y="70263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FFDFD491-EF75-BF76-32E7-300D9E32FA19}"/>
                </a:ext>
              </a:extLst>
            </p:cNvPr>
            <p:cNvSpPr/>
            <p:nvPr/>
          </p:nvSpPr>
          <p:spPr>
            <a:xfrm>
              <a:off x="802505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EF6403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D36644-F3DF-BB79-DBFA-CFCAFEB92BB1}"/>
                </a:ext>
              </a:extLst>
            </p:cNvPr>
            <p:cNvSpPr/>
            <p:nvPr/>
          </p:nvSpPr>
          <p:spPr>
            <a:xfrm>
              <a:off x="901283" y="97550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EAD94BB3-5F67-F683-1BAB-6B31FF54E16A}"/>
                </a:ext>
              </a:extLst>
            </p:cNvPr>
            <p:cNvSpPr/>
            <p:nvPr/>
          </p:nvSpPr>
          <p:spPr>
            <a:xfrm>
              <a:off x="873996" y="70263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FE6C0A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C5FAF138-FA4E-8F09-DB7E-56A6F1CB64B5}"/>
                </a:ext>
              </a:extLst>
            </p:cNvPr>
            <p:cNvSpPr/>
            <p:nvPr/>
          </p:nvSpPr>
          <p:spPr>
            <a:xfrm>
              <a:off x="1203895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0067C1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71643422-F1D2-7D1F-52BE-05EC3755D7FE}"/>
                </a:ext>
              </a:extLst>
            </p:cNvPr>
            <p:cNvSpPr/>
            <p:nvPr/>
          </p:nvSpPr>
          <p:spPr>
            <a:xfrm>
              <a:off x="1302537" y="97550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46D38D0C-693B-8F40-6C2C-F2B373C71099}"/>
                </a:ext>
              </a:extLst>
            </p:cNvPr>
            <p:cNvSpPr/>
            <p:nvPr/>
          </p:nvSpPr>
          <p:spPr>
            <a:xfrm>
              <a:off x="1275250" y="70263"/>
              <a:ext cx="258406" cy="261135"/>
            </a:xfrm>
            <a:custGeom>
              <a:avLst/>
              <a:gdLst>
                <a:gd name="connsiteX0" fmla="*/ 0 w 258406"/>
                <a:gd name="connsiteY0" fmla="*/ 130568 h 261135"/>
                <a:gd name="connsiteX1" fmla="*/ 129203 w 258406"/>
                <a:gd name="connsiteY1" fmla="*/ 0 h 261135"/>
                <a:gd name="connsiteX2" fmla="*/ 258407 w 258406"/>
                <a:gd name="connsiteY2" fmla="*/ 130568 h 261135"/>
                <a:gd name="connsiteX3" fmla="*/ 129203 w 258406"/>
                <a:gd name="connsiteY3" fmla="*/ 261135 h 261135"/>
                <a:gd name="connsiteX4" fmla="*/ 0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0" y="130568"/>
                  </a:moveTo>
                  <a:cubicBezTo>
                    <a:pt x="0" y="58530"/>
                    <a:pt x="57848" y="0"/>
                    <a:pt x="129203" y="0"/>
                  </a:cubicBezTo>
                  <a:cubicBezTo>
                    <a:pt x="200558" y="0"/>
                    <a:pt x="258407" y="58394"/>
                    <a:pt x="258407" y="130568"/>
                  </a:cubicBezTo>
                  <a:cubicBezTo>
                    <a:pt x="258407" y="202605"/>
                    <a:pt x="200558" y="261135"/>
                    <a:pt x="129203" y="261135"/>
                  </a:cubicBezTo>
                  <a:cubicBezTo>
                    <a:pt x="57848" y="261135"/>
                    <a:pt x="0" y="202605"/>
                    <a:pt x="0" y="130568"/>
                  </a:cubicBezTo>
                  <a:close/>
                </a:path>
              </a:pathLst>
            </a:custGeom>
            <a:solidFill>
              <a:srgbClr val="097BD0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05" name="Freeform: Shape 604">
            <a:extLst>
              <a:ext uri="{FF2B5EF4-FFF2-40B4-BE49-F238E27FC236}">
                <a16:creationId xmlns:a16="http://schemas.microsoft.com/office/drawing/2014/main" id="{0240A353-369D-7021-E2F6-89082C3C7A02}"/>
              </a:ext>
            </a:extLst>
          </p:cNvPr>
          <p:cNvSpPr/>
          <p:nvPr/>
        </p:nvSpPr>
        <p:spPr>
          <a:xfrm>
            <a:off x="-1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" name="Freeform: Shape 606">
            <a:extLst>
              <a:ext uri="{FF2B5EF4-FFF2-40B4-BE49-F238E27FC236}">
                <a16:creationId xmlns:a16="http://schemas.microsoft.com/office/drawing/2014/main" id="{98FFF8DA-D7DF-D9EE-11FF-F48259596D73}"/>
              </a:ext>
            </a:extLst>
          </p:cNvPr>
          <p:cNvSpPr/>
          <p:nvPr/>
        </p:nvSpPr>
        <p:spPr>
          <a:xfrm>
            <a:off x="98777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BE72F2A3-4A06-7CBF-0B1E-1C35CC4A47EF}"/>
              </a:ext>
            </a:extLst>
          </p:cNvPr>
          <p:cNvSpPr/>
          <p:nvPr/>
        </p:nvSpPr>
        <p:spPr>
          <a:xfrm>
            <a:off x="71490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" name="Freeform: Shape 611">
            <a:extLst>
              <a:ext uri="{FF2B5EF4-FFF2-40B4-BE49-F238E27FC236}">
                <a16:creationId xmlns:a16="http://schemas.microsoft.com/office/drawing/2014/main" id="{11E8E2C5-3097-E405-919D-B7CAF7CE206F}"/>
              </a:ext>
            </a:extLst>
          </p:cNvPr>
          <p:cNvSpPr/>
          <p:nvPr/>
        </p:nvSpPr>
        <p:spPr>
          <a:xfrm>
            <a:off x="-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" name="Freeform: Shape 614">
            <a:extLst>
              <a:ext uri="{FF2B5EF4-FFF2-40B4-BE49-F238E27FC236}">
                <a16:creationId xmlns:a16="http://schemas.microsoft.com/office/drawing/2014/main" id="{44D320D6-9CEA-F830-92D3-A5070B79C57B}"/>
              </a:ext>
            </a:extLst>
          </p:cNvPr>
          <p:cNvSpPr/>
          <p:nvPr/>
        </p:nvSpPr>
        <p:spPr>
          <a:xfrm>
            <a:off x="9877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" name="Freeform: Shape 616">
            <a:extLst>
              <a:ext uri="{FF2B5EF4-FFF2-40B4-BE49-F238E27FC236}">
                <a16:creationId xmlns:a16="http://schemas.microsoft.com/office/drawing/2014/main" id="{F9D506DA-4CD0-0D98-8999-F7F06111C063}"/>
              </a:ext>
            </a:extLst>
          </p:cNvPr>
          <p:cNvSpPr/>
          <p:nvPr/>
        </p:nvSpPr>
        <p:spPr>
          <a:xfrm>
            <a:off x="7149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" name="Freeform: Shape 619">
            <a:extLst>
              <a:ext uri="{FF2B5EF4-FFF2-40B4-BE49-F238E27FC236}">
                <a16:creationId xmlns:a16="http://schemas.microsoft.com/office/drawing/2014/main" id="{403C627A-A4E7-DDBC-1BE8-3EF5976BA290}"/>
              </a:ext>
            </a:extLst>
          </p:cNvPr>
          <p:cNvSpPr/>
          <p:nvPr/>
        </p:nvSpPr>
        <p:spPr>
          <a:xfrm>
            <a:off x="40125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" name="Freeform: Shape 621">
            <a:extLst>
              <a:ext uri="{FF2B5EF4-FFF2-40B4-BE49-F238E27FC236}">
                <a16:creationId xmlns:a16="http://schemas.microsoft.com/office/drawing/2014/main" id="{397C4485-3DCF-0632-B6CB-F119B4386602}"/>
              </a:ext>
            </a:extLst>
          </p:cNvPr>
          <p:cNvSpPr/>
          <p:nvPr/>
        </p:nvSpPr>
        <p:spPr>
          <a:xfrm>
            <a:off x="500030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" name="Freeform: Shape 624">
            <a:extLst>
              <a:ext uri="{FF2B5EF4-FFF2-40B4-BE49-F238E27FC236}">
                <a16:creationId xmlns:a16="http://schemas.microsoft.com/office/drawing/2014/main" id="{62753BB1-A245-69F6-4566-74E688BC98F8}"/>
              </a:ext>
            </a:extLst>
          </p:cNvPr>
          <p:cNvSpPr/>
          <p:nvPr/>
        </p:nvSpPr>
        <p:spPr>
          <a:xfrm>
            <a:off x="472743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" name="Freeform: Shape 626">
            <a:extLst>
              <a:ext uri="{FF2B5EF4-FFF2-40B4-BE49-F238E27FC236}">
                <a16:creationId xmlns:a16="http://schemas.microsoft.com/office/drawing/2014/main" id="{B67286EF-A704-FF7A-13DC-9E35EFF1D9CE}"/>
              </a:ext>
            </a:extLst>
          </p:cNvPr>
          <p:cNvSpPr/>
          <p:nvPr/>
        </p:nvSpPr>
        <p:spPr>
          <a:xfrm>
            <a:off x="80250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" name="Freeform: Shape 629">
            <a:extLst>
              <a:ext uri="{FF2B5EF4-FFF2-40B4-BE49-F238E27FC236}">
                <a16:creationId xmlns:a16="http://schemas.microsoft.com/office/drawing/2014/main" id="{CAB9265A-C1A3-D6A7-AD21-27A1DC122979}"/>
              </a:ext>
            </a:extLst>
          </p:cNvPr>
          <p:cNvSpPr/>
          <p:nvPr/>
        </p:nvSpPr>
        <p:spPr>
          <a:xfrm>
            <a:off x="901283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" name="Freeform: Shape 631">
            <a:extLst>
              <a:ext uri="{FF2B5EF4-FFF2-40B4-BE49-F238E27FC236}">
                <a16:creationId xmlns:a16="http://schemas.microsoft.com/office/drawing/2014/main" id="{F5FBDAD7-802D-5B26-906F-DCB23E28938A}"/>
              </a:ext>
            </a:extLst>
          </p:cNvPr>
          <p:cNvSpPr/>
          <p:nvPr/>
        </p:nvSpPr>
        <p:spPr>
          <a:xfrm>
            <a:off x="873996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" name="Freeform: Shape 634">
            <a:extLst>
              <a:ext uri="{FF2B5EF4-FFF2-40B4-BE49-F238E27FC236}">
                <a16:creationId xmlns:a16="http://schemas.microsoft.com/office/drawing/2014/main" id="{988DB198-9C3B-ACC5-4755-876DE6816D88}"/>
              </a:ext>
            </a:extLst>
          </p:cNvPr>
          <p:cNvSpPr/>
          <p:nvPr/>
        </p:nvSpPr>
        <p:spPr>
          <a:xfrm>
            <a:off x="12038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" name="Freeform: Shape 636">
            <a:extLst>
              <a:ext uri="{FF2B5EF4-FFF2-40B4-BE49-F238E27FC236}">
                <a16:creationId xmlns:a16="http://schemas.microsoft.com/office/drawing/2014/main" id="{68A45543-15DB-16BB-5E59-CED6C82E7ABA}"/>
              </a:ext>
            </a:extLst>
          </p:cNvPr>
          <p:cNvSpPr/>
          <p:nvPr/>
        </p:nvSpPr>
        <p:spPr>
          <a:xfrm>
            <a:off x="130253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B35EBA-2728-76B6-2537-431468930FE7}"/>
              </a:ext>
            </a:extLst>
          </p:cNvPr>
          <p:cNvSpPr/>
          <p:nvPr/>
        </p:nvSpPr>
        <p:spPr>
          <a:xfrm>
            <a:off x="127525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2A4D0A2A-A85F-E176-C081-E08E918E2538}"/>
              </a:ext>
            </a:extLst>
          </p:cNvPr>
          <p:cNvSpPr/>
          <p:nvPr/>
        </p:nvSpPr>
        <p:spPr>
          <a:xfrm>
            <a:off x="-1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5159ABA-58F6-A8B1-84E7-BC9EBAF530B2}"/>
              </a:ext>
            </a:extLst>
          </p:cNvPr>
          <p:cNvSpPr/>
          <p:nvPr/>
        </p:nvSpPr>
        <p:spPr>
          <a:xfrm>
            <a:off x="98777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3882D2B3-ECF9-C4FC-273A-94C6714E8C45}"/>
              </a:ext>
            </a:extLst>
          </p:cNvPr>
          <p:cNvSpPr/>
          <p:nvPr/>
        </p:nvSpPr>
        <p:spPr>
          <a:xfrm>
            <a:off x="71490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D858D4B9-4A66-2412-2562-532813BA71C7}"/>
              </a:ext>
            </a:extLst>
          </p:cNvPr>
          <p:cNvSpPr/>
          <p:nvPr/>
        </p:nvSpPr>
        <p:spPr>
          <a:xfrm>
            <a:off x="-1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AC1800B9-C7C9-B4CE-C0BF-648977AFC34D}"/>
              </a:ext>
            </a:extLst>
          </p:cNvPr>
          <p:cNvSpPr/>
          <p:nvPr/>
        </p:nvSpPr>
        <p:spPr>
          <a:xfrm>
            <a:off x="98777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7074AE84-4D22-B6BF-9724-DD3B5A0DA499}"/>
              </a:ext>
            </a:extLst>
          </p:cNvPr>
          <p:cNvSpPr/>
          <p:nvPr/>
        </p:nvSpPr>
        <p:spPr>
          <a:xfrm>
            <a:off x="71490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E6D7153A-8220-371B-48D7-2BB8D3654758}"/>
              </a:ext>
            </a:extLst>
          </p:cNvPr>
          <p:cNvSpPr/>
          <p:nvPr/>
        </p:nvSpPr>
        <p:spPr>
          <a:xfrm>
            <a:off x="401252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F68DBDA8-16A0-1158-0739-8EA9C3FFC56F}"/>
              </a:ext>
            </a:extLst>
          </p:cNvPr>
          <p:cNvSpPr/>
          <p:nvPr/>
        </p:nvSpPr>
        <p:spPr>
          <a:xfrm>
            <a:off x="500030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F3C25AC4-9F92-2A90-DD76-D6C38E0485BB}"/>
              </a:ext>
            </a:extLst>
          </p:cNvPr>
          <p:cNvSpPr/>
          <p:nvPr/>
        </p:nvSpPr>
        <p:spPr>
          <a:xfrm>
            <a:off x="472743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ADF4512E-91DF-0E0B-6850-CC94C0CC9483}"/>
              </a:ext>
            </a:extLst>
          </p:cNvPr>
          <p:cNvSpPr/>
          <p:nvPr/>
        </p:nvSpPr>
        <p:spPr>
          <a:xfrm>
            <a:off x="401252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BD30B87E-DB09-EDE7-2FCA-1B8D91831880}"/>
              </a:ext>
            </a:extLst>
          </p:cNvPr>
          <p:cNvSpPr/>
          <p:nvPr/>
        </p:nvSpPr>
        <p:spPr>
          <a:xfrm>
            <a:off x="500030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F8A56C2B-E0AF-E1B7-BA0D-27B9E56C51FA}"/>
              </a:ext>
            </a:extLst>
          </p:cNvPr>
          <p:cNvSpPr/>
          <p:nvPr/>
        </p:nvSpPr>
        <p:spPr>
          <a:xfrm>
            <a:off x="472743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FB06292-456B-3BF5-C0B6-8BD134BB4531}"/>
              </a:ext>
            </a:extLst>
          </p:cNvPr>
          <p:cNvSpPr/>
          <p:nvPr/>
        </p:nvSpPr>
        <p:spPr>
          <a:xfrm>
            <a:off x="802505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D29BF127-326B-472F-3FAC-19AAEC54004A}"/>
              </a:ext>
            </a:extLst>
          </p:cNvPr>
          <p:cNvSpPr/>
          <p:nvPr/>
        </p:nvSpPr>
        <p:spPr>
          <a:xfrm>
            <a:off x="901283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85FC98DF-61C6-EEC8-CE5F-8A41615E5996}"/>
              </a:ext>
            </a:extLst>
          </p:cNvPr>
          <p:cNvSpPr/>
          <p:nvPr/>
        </p:nvSpPr>
        <p:spPr>
          <a:xfrm>
            <a:off x="873996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B142E816-62B5-FA8C-2444-6FEC16F85050}"/>
              </a:ext>
            </a:extLst>
          </p:cNvPr>
          <p:cNvSpPr/>
          <p:nvPr/>
        </p:nvSpPr>
        <p:spPr>
          <a:xfrm>
            <a:off x="802505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683E5A14-C04C-610A-A0EA-1CDF083235A5}"/>
              </a:ext>
            </a:extLst>
          </p:cNvPr>
          <p:cNvSpPr/>
          <p:nvPr/>
        </p:nvSpPr>
        <p:spPr>
          <a:xfrm>
            <a:off x="901283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A2E4E117-F024-BD73-CF36-B1C25A8E547B}"/>
              </a:ext>
            </a:extLst>
          </p:cNvPr>
          <p:cNvSpPr/>
          <p:nvPr/>
        </p:nvSpPr>
        <p:spPr>
          <a:xfrm>
            <a:off x="873996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06AE83E3-1FFF-79AC-5A2A-62E2DDA25E81}"/>
              </a:ext>
            </a:extLst>
          </p:cNvPr>
          <p:cNvSpPr/>
          <p:nvPr/>
        </p:nvSpPr>
        <p:spPr>
          <a:xfrm>
            <a:off x="-1" y="44561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B6344926-C600-7229-A417-6E4C4FB8F729}"/>
              </a:ext>
            </a:extLst>
          </p:cNvPr>
          <p:cNvSpPr/>
          <p:nvPr/>
        </p:nvSpPr>
        <p:spPr>
          <a:xfrm>
            <a:off x="98777" y="4553739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644CF21B-EDAD-001E-E968-6E21FF46CB41}"/>
              </a:ext>
            </a:extLst>
          </p:cNvPr>
          <p:cNvSpPr/>
          <p:nvPr/>
        </p:nvSpPr>
        <p:spPr>
          <a:xfrm>
            <a:off x="71490" y="452645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8CCE5D5A-0022-4523-0643-3099468BF894}"/>
              </a:ext>
            </a:extLst>
          </p:cNvPr>
          <p:cNvSpPr/>
          <p:nvPr/>
        </p:nvSpPr>
        <p:spPr>
          <a:xfrm>
            <a:off x="-1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33CD786E-D042-1ED4-0C76-F30758B2AE24}"/>
              </a:ext>
            </a:extLst>
          </p:cNvPr>
          <p:cNvSpPr/>
          <p:nvPr/>
        </p:nvSpPr>
        <p:spPr>
          <a:xfrm>
            <a:off x="98777" y="495540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A75B83DE-089D-E552-76D8-F2D55644C803}"/>
              </a:ext>
            </a:extLst>
          </p:cNvPr>
          <p:cNvSpPr/>
          <p:nvPr/>
        </p:nvSpPr>
        <p:spPr>
          <a:xfrm>
            <a:off x="71490" y="4928115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3072B37D-5A47-E000-182E-20B819CF7169}"/>
              </a:ext>
            </a:extLst>
          </p:cNvPr>
          <p:cNvSpPr/>
          <p:nvPr/>
        </p:nvSpPr>
        <p:spPr>
          <a:xfrm>
            <a:off x="401252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" name="Freeform: Shape 639">
            <a:extLst>
              <a:ext uri="{FF2B5EF4-FFF2-40B4-BE49-F238E27FC236}">
                <a16:creationId xmlns:a16="http://schemas.microsoft.com/office/drawing/2014/main" id="{555AFD4C-414C-4C90-3F6D-A3AF8DA6C4B4}"/>
              </a:ext>
            </a:extLst>
          </p:cNvPr>
          <p:cNvSpPr/>
          <p:nvPr/>
        </p:nvSpPr>
        <p:spPr>
          <a:xfrm>
            <a:off x="500030" y="495540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" name="Freeform: Shape 640">
            <a:extLst>
              <a:ext uri="{FF2B5EF4-FFF2-40B4-BE49-F238E27FC236}">
                <a16:creationId xmlns:a16="http://schemas.microsoft.com/office/drawing/2014/main" id="{5A172E87-E63D-801D-0E14-08325AC3F7D7}"/>
              </a:ext>
            </a:extLst>
          </p:cNvPr>
          <p:cNvSpPr/>
          <p:nvPr/>
        </p:nvSpPr>
        <p:spPr>
          <a:xfrm>
            <a:off x="472743" y="4928115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" name="Freeform: Shape 642">
            <a:extLst>
              <a:ext uri="{FF2B5EF4-FFF2-40B4-BE49-F238E27FC236}">
                <a16:creationId xmlns:a16="http://schemas.microsoft.com/office/drawing/2014/main" id="{AFE94FB3-DA81-4CB9-F198-479A8FE57D08}"/>
              </a:ext>
            </a:extLst>
          </p:cNvPr>
          <p:cNvSpPr/>
          <p:nvPr/>
        </p:nvSpPr>
        <p:spPr>
          <a:xfrm>
            <a:off x="-1" y="40545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46" name="Freeform: Shape 645">
            <a:extLst>
              <a:ext uri="{FF2B5EF4-FFF2-40B4-BE49-F238E27FC236}">
                <a16:creationId xmlns:a16="http://schemas.microsoft.com/office/drawing/2014/main" id="{D5563C6F-90EA-3DB7-A49D-6B2C4E6FC2E2}"/>
              </a:ext>
            </a:extLst>
          </p:cNvPr>
          <p:cNvSpPr/>
          <p:nvPr/>
        </p:nvSpPr>
        <p:spPr>
          <a:xfrm>
            <a:off x="98777" y="4152076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" name="Freeform: Shape 647">
            <a:extLst>
              <a:ext uri="{FF2B5EF4-FFF2-40B4-BE49-F238E27FC236}">
                <a16:creationId xmlns:a16="http://schemas.microsoft.com/office/drawing/2014/main" id="{CC6BB79B-C5DE-91E5-30C8-5BB1BC51A020}"/>
              </a:ext>
            </a:extLst>
          </p:cNvPr>
          <p:cNvSpPr/>
          <p:nvPr/>
        </p:nvSpPr>
        <p:spPr>
          <a:xfrm>
            <a:off x="71490" y="4124790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ED56CA23-DA1A-5C54-F361-DFED28E4036C}"/>
              </a:ext>
            </a:extLst>
          </p:cNvPr>
          <p:cNvSpPr/>
          <p:nvPr/>
        </p:nvSpPr>
        <p:spPr>
          <a:xfrm>
            <a:off x="11790747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" name="Freeform: Shape 652">
            <a:extLst>
              <a:ext uri="{FF2B5EF4-FFF2-40B4-BE49-F238E27FC236}">
                <a16:creationId xmlns:a16="http://schemas.microsoft.com/office/drawing/2014/main" id="{175D44D4-7059-ADFA-C4EE-6487356887FE}"/>
              </a:ext>
            </a:extLst>
          </p:cNvPr>
          <p:cNvSpPr/>
          <p:nvPr/>
        </p:nvSpPr>
        <p:spPr>
          <a:xfrm>
            <a:off x="11889389" y="5357064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" name="Freeform: Shape 655">
            <a:extLst>
              <a:ext uri="{FF2B5EF4-FFF2-40B4-BE49-F238E27FC236}">
                <a16:creationId xmlns:a16="http://schemas.microsoft.com/office/drawing/2014/main" id="{0EE80445-E2C0-7D0C-6DAB-8AE64F0A9BB4}"/>
              </a:ext>
            </a:extLst>
          </p:cNvPr>
          <p:cNvSpPr/>
          <p:nvPr/>
        </p:nvSpPr>
        <p:spPr>
          <a:xfrm>
            <a:off x="11862103" y="5329777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" name="Freeform: Shape 657">
            <a:extLst>
              <a:ext uri="{FF2B5EF4-FFF2-40B4-BE49-F238E27FC236}">
                <a16:creationId xmlns:a16="http://schemas.microsoft.com/office/drawing/2014/main" id="{59D1E236-0163-DB6B-1BAF-6EDED6226931}"/>
              </a:ext>
            </a:extLst>
          </p:cNvPr>
          <p:cNvSpPr/>
          <p:nvPr/>
        </p:nvSpPr>
        <p:spPr>
          <a:xfrm>
            <a:off x="11790747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" name="Freeform: Shape 660">
            <a:extLst>
              <a:ext uri="{FF2B5EF4-FFF2-40B4-BE49-F238E27FC236}">
                <a16:creationId xmlns:a16="http://schemas.microsoft.com/office/drawing/2014/main" id="{50B89D40-1197-211B-D405-838DC7456AB4}"/>
              </a:ext>
            </a:extLst>
          </p:cNvPr>
          <p:cNvSpPr/>
          <p:nvPr/>
        </p:nvSpPr>
        <p:spPr>
          <a:xfrm>
            <a:off x="11889389" y="4955402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787318D7-BEFA-B6A3-B289-C643C20A4E0E}"/>
              </a:ext>
            </a:extLst>
          </p:cNvPr>
          <p:cNvSpPr/>
          <p:nvPr/>
        </p:nvSpPr>
        <p:spPr>
          <a:xfrm>
            <a:off x="11862103" y="4928115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1B3966D5-4383-B3A0-6940-97CB9FC4CD00}"/>
              </a:ext>
            </a:extLst>
          </p:cNvPr>
          <p:cNvSpPr/>
          <p:nvPr/>
        </p:nvSpPr>
        <p:spPr>
          <a:xfrm>
            <a:off x="11889389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" name="Freeform: Shape 667">
            <a:extLst>
              <a:ext uri="{FF2B5EF4-FFF2-40B4-BE49-F238E27FC236}">
                <a16:creationId xmlns:a16="http://schemas.microsoft.com/office/drawing/2014/main" id="{C893E55C-288B-4604-F0DD-53946F3005DB}"/>
              </a:ext>
            </a:extLst>
          </p:cNvPr>
          <p:cNvSpPr/>
          <p:nvPr/>
        </p:nvSpPr>
        <p:spPr>
          <a:xfrm>
            <a:off x="1186210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" name="Freeform: Shape 670">
            <a:extLst>
              <a:ext uri="{FF2B5EF4-FFF2-40B4-BE49-F238E27FC236}">
                <a16:creationId xmlns:a16="http://schemas.microsoft.com/office/drawing/2014/main" id="{E113D3CF-9F97-8E1A-401B-A1C71E19AF53}"/>
              </a:ext>
            </a:extLst>
          </p:cNvPr>
          <p:cNvSpPr/>
          <p:nvPr/>
        </p:nvSpPr>
        <p:spPr>
          <a:xfrm>
            <a:off x="11790747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" name="Freeform: Shape 672">
            <a:extLst>
              <a:ext uri="{FF2B5EF4-FFF2-40B4-BE49-F238E27FC236}">
                <a16:creationId xmlns:a16="http://schemas.microsoft.com/office/drawing/2014/main" id="{2E3D531C-FAF9-6061-BF6D-438BF3257CBE}"/>
              </a:ext>
            </a:extLst>
          </p:cNvPr>
          <p:cNvSpPr/>
          <p:nvPr/>
        </p:nvSpPr>
        <p:spPr>
          <a:xfrm>
            <a:off x="11889389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" name="Freeform: Shape 675">
            <a:extLst>
              <a:ext uri="{FF2B5EF4-FFF2-40B4-BE49-F238E27FC236}">
                <a16:creationId xmlns:a16="http://schemas.microsoft.com/office/drawing/2014/main" id="{783A1680-85D3-5E4D-674F-398096A34D54}"/>
              </a:ext>
            </a:extLst>
          </p:cNvPr>
          <p:cNvSpPr/>
          <p:nvPr/>
        </p:nvSpPr>
        <p:spPr>
          <a:xfrm>
            <a:off x="11862103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" name="Freeform: Shape 677">
            <a:extLst>
              <a:ext uri="{FF2B5EF4-FFF2-40B4-BE49-F238E27FC236}">
                <a16:creationId xmlns:a16="http://schemas.microsoft.com/office/drawing/2014/main" id="{EF627B5A-D683-B580-5E81-D86F1821B9EA}"/>
              </a:ext>
            </a:extLst>
          </p:cNvPr>
          <p:cNvSpPr/>
          <p:nvPr/>
        </p:nvSpPr>
        <p:spPr>
          <a:xfrm>
            <a:off x="11488136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" name="Freeform: Shape 680">
            <a:extLst>
              <a:ext uri="{FF2B5EF4-FFF2-40B4-BE49-F238E27FC236}">
                <a16:creationId xmlns:a16="http://schemas.microsoft.com/office/drawing/2014/main" id="{2275A6C9-B1C3-9D41-5FD4-70600C5E3B60}"/>
              </a:ext>
            </a:extLst>
          </p:cNvPr>
          <p:cNvSpPr/>
          <p:nvPr/>
        </p:nvSpPr>
        <p:spPr>
          <a:xfrm>
            <a:off x="11460849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" name="Freeform: Shape 682">
            <a:extLst>
              <a:ext uri="{FF2B5EF4-FFF2-40B4-BE49-F238E27FC236}">
                <a16:creationId xmlns:a16="http://schemas.microsoft.com/office/drawing/2014/main" id="{A6673DA8-6EDE-567A-D49C-E524DCBB4C9E}"/>
              </a:ext>
            </a:extLst>
          </p:cNvPr>
          <p:cNvSpPr/>
          <p:nvPr/>
        </p:nvSpPr>
        <p:spPr>
          <a:xfrm>
            <a:off x="11389494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" name="Freeform: Shape 685">
            <a:extLst>
              <a:ext uri="{FF2B5EF4-FFF2-40B4-BE49-F238E27FC236}">
                <a16:creationId xmlns:a16="http://schemas.microsoft.com/office/drawing/2014/main" id="{330BCFD1-B5A3-939D-442A-F0090EE6A5CA}"/>
              </a:ext>
            </a:extLst>
          </p:cNvPr>
          <p:cNvSpPr/>
          <p:nvPr/>
        </p:nvSpPr>
        <p:spPr>
          <a:xfrm>
            <a:off x="11488136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" name="Freeform: Shape 686">
            <a:extLst>
              <a:ext uri="{FF2B5EF4-FFF2-40B4-BE49-F238E27FC236}">
                <a16:creationId xmlns:a16="http://schemas.microsoft.com/office/drawing/2014/main" id="{43A61E07-4604-5476-BBFB-41EAE89E89B8}"/>
              </a:ext>
            </a:extLst>
          </p:cNvPr>
          <p:cNvSpPr/>
          <p:nvPr/>
        </p:nvSpPr>
        <p:spPr>
          <a:xfrm>
            <a:off x="11460849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" name="Freeform: Shape 687">
            <a:extLst>
              <a:ext uri="{FF2B5EF4-FFF2-40B4-BE49-F238E27FC236}">
                <a16:creationId xmlns:a16="http://schemas.microsoft.com/office/drawing/2014/main" id="{673126F8-551B-B7BA-47FD-9CD923331DCC}"/>
              </a:ext>
            </a:extLst>
          </p:cNvPr>
          <p:cNvSpPr/>
          <p:nvPr/>
        </p:nvSpPr>
        <p:spPr>
          <a:xfrm>
            <a:off x="1018559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" name="Freeform: Shape 688">
            <a:extLst>
              <a:ext uri="{FF2B5EF4-FFF2-40B4-BE49-F238E27FC236}">
                <a16:creationId xmlns:a16="http://schemas.microsoft.com/office/drawing/2014/main" id="{286DE524-F981-C9D7-A003-F2813F52CD04}"/>
              </a:ext>
            </a:extLst>
          </p:cNvPr>
          <p:cNvSpPr/>
          <p:nvPr/>
        </p:nvSpPr>
        <p:spPr>
          <a:xfrm>
            <a:off x="1028424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" name="Freeform: Shape 690">
            <a:extLst>
              <a:ext uri="{FF2B5EF4-FFF2-40B4-BE49-F238E27FC236}">
                <a16:creationId xmlns:a16="http://schemas.microsoft.com/office/drawing/2014/main" id="{6B4C4E78-5AB1-B7ED-E58B-18A213F376CB}"/>
              </a:ext>
            </a:extLst>
          </p:cNvPr>
          <p:cNvSpPr/>
          <p:nvPr/>
        </p:nvSpPr>
        <p:spPr>
          <a:xfrm>
            <a:off x="1025695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" name="Freeform: Shape 691">
            <a:extLst>
              <a:ext uri="{FF2B5EF4-FFF2-40B4-BE49-F238E27FC236}">
                <a16:creationId xmlns:a16="http://schemas.microsoft.com/office/drawing/2014/main" id="{766FC74A-0621-92E1-9EE1-7CE0B75D8188}"/>
              </a:ext>
            </a:extLst>
          </p:cNvPr>
          <p:cNvSpPr/>
          <p:nvPr/>
        </p:nvSpPr>
        <p:spPr>
          <a:xfrm>
            <a:off x="978434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" name="Freeform: Shape 692">
            <a:extLst>
              <a:ext uri="{FF2B5EF4-FFF2-40B4-BE49-F238E27FC236}">
                <a16:creationId xmlns:a16="http://schemas.microsoft.com/office/drawing/2014/main" id="{A7FD5D5A-EF69-7459-68D1-5058E08FF402}"/>
              </a:ext>
            </a:extLst>
          </p:cNvPr>
          <p:cNvSpPr/>
          <p:nvPr/>
        </p:nvSpPr>
        <p:spPr>
          <a:xfrm>
            <a:off x="988298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" name="Freeform: Shape 693">
            <a:extLst>
              <a:ext uri="{FF2B5EF4-FFF2-40B4-BE49-F238E27FC236}">
                <a16:creationId xmlns:a16="http://schemas.microsoft.com/office/drawing/2014/main" id="{6183F0D6-5731-35D5-6323-BF22DDA33866}"/>
              </a:ext>
            </a:extLst>
          </p:cNvPr>
          <p:cNvSpPr/>
          <p:nvPr/>
        </p:nvSpPr>
        <p:spPr>
          <a:xfrm>
            <a:off x="985570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" name="Freeform: Shape 694">
            <a:extLst>
              <a:ext uri="{FF2B5EF4-FFF2-40B4-BE49-F238E27FC236}">
                <a16:creationId xmlns:a16="http://schemas.microsoft.com/office/drawing/2014/main" id="{E6DA691F-D524-639F-0D56-A4097A835E4C}"/>
              </a:ext>
            </a:extLst>
          </p:cNvPr>
          <p:cNvSpPr/>
          <p:nvPr/>
        </p:nvSpPr>
        <p:spPr>
          <a:xfrm>
            <a:off x="938309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" name="Freeform: Shape 695">
            <a:extLst>
              <a:ext uri="{FF2B5EF4-FFF2-40B4-BE49-F238E27FC236}">
                <a16:creationId xmlns:a16="http://schemas.microsoft.com/office/drawing/2014/main" id="{70D88A78-8FF4-68F7-DAF7-45A4634EA088}"/>
              </a:ext>
            </a:extLst>
          </p:cNvPr>
          <p:cNvSpPr/>
          <p:nvPr/>
        </p:nvSpPr>
        <p:spPr>
          <a:xfrm>
            <a:off x="948173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" name="Freeform: Shape 696">
            <a:extLst>
              <a:ext uri="{FF2B5EF4-FFF2-40B4-BE49-F238E27FC236}">
                <a16:creationId xmlns:a16="http://schemas.microsoft.com/office/drawing/2014/main" id="{AA9A812E-7F36-B19B-9C55-EE27AE13689B}"/>
              </a:ext>
            </a:extLst>
          </p:cNvPr>
          <p:cNvSpPr/>
          <p:nvPr/>
        </p:nvSpPr>
        <p:spPr>
          <a:xfrm>
            <a:off x="945444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9AA76C51-A84E-12BF-B3D5-42794F8EA5F0}"/>
              </a:ext>
            </a:extLst>
          </p:cNvPr>
          <p:cNvSpPr/>
          <p:nvPr/>
        </p:nvSpPr>
        <p:spPr>
          <a:xfrm>
            <a:off x="898183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789C4985-1F4D-5B84-FAA8-0B916C0F8213}"/>
              </a:ext>
            </a:extLst>
          </p:cNvPr>
          <p:cNvSpPr/>
          <p:nvPr/>
        </p:nvSpPr>
        <p:spPr>
          <a:xfrm>
            <a:off x="908048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" name="Freeform: Shape 699">
            <a:extLst>
              <a:ext uri="{FF2B5EF4-FFF2-40B4-BE49-F238E27FC236}">
                <a16:creationId xmlns:a16="http://schemas.microsoft.com/office/drawing/2014/main" id="{A82633CF-1846-22DB-68C9-020FE638F199}"/>
              </a:ext>
            </a:extLst>
          </p:cNvPr>
          <p:cNvSpPr/>
          <p:nvPr/>
        </p:nvSpPr>
        <p:spPr>
          <a:xfrm>
            <a:off x="905319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" name="Freeform: Shape 700">
            <a:extLst>
              <a:ext uri="{FF2B5EF4-FFF2-40B4-BE49-F238E27FC236}">
                <a16:creationId xmlns:a16="http://schemas.microsoft.com/office/drawing/2014/main" id="{C0A9A8D1-8D82-B8CA-FEE0-3C8A85870D43}"/>
              </a:ext>
            </a:extLst>
          </p:cNvPr>
          <p:cNvSpPr/>
          <p:nvPr/>
        </p:nvSpPr>
        <p:spPr>
          <a:xfrm>
            <a:off x="1179074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" name="Freeform: Shape 701">
            <a:extLst>
              <a:ext uri="{FF2B5EF4-FFF2-40B4-BE49-F238E27FC236}">
                <a16:creationId xmlns:a16="http://schemas.microsoft.com/office/drawing/2014/main" id="{5000948B-992C-A2B3-6A2B-1BEC96CA6145}"/>
              </a:ext>
            </a:extLst>
          </p:cNvPr>
          <p:cNvSpPr/>
          <p:nvPr/>
        </p:nvSpPr>
        <p:spPr>
          <a:xfrm>
            <a:off x="11889389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" name="Freeform: Shape 702">
            <a:extLst>
              <a:ext uri="{FF2B5EF4-FFF2-40B4-BE49-F238E27FC236}">
                <a16:creationId xmlns:a16="http://schemas.microsoft.com/office/drawing/2014/main" id="{40977881-4FF6-33C4-30BE-6EABDC7C5FAC}"/>
              </a:ext>
            </a:extLst>
          </p:cNvPr>
          <p:cNvSpPr/>
          <p:nvPr/>
        </p:nvSpPr>
        <p:spPr>
          <a:xfrm>
            <a:off x="1186210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8C5A0F5A-D5E9-156B-1374-05C11F8E4328}"/>
              </a:ext>
            </a:extLst>
          </p:cNvPr>
          <p:cNvSpPr/>
          <p:nvPr/>
        </p:nvSpPr>
        <p:spPr>
          <a:xfrm>
            <a:off x="1138949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0B8F0E2C-82F0-510A-E241-868A3A4462DD}"/>
              </a:ext>
            </a:extLst>
          </p:cNvPr>
          <p:cNvSpPr/>
          <p:nvPr/>
        </p:nvSpPr>
        <p:spPr>
          <a:xfrm>
            <a:off x="11488136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739961BE-85F5-1FD6-F5AC-D7EB7389DA81}"/>
              </a:ext>
            </a:extLst>
          </p:cNvPr>
          <p:cNvSpPr/>
          <p:nvPr/>
        </p:nvSpPr>
        <p:spPr>
          <a:xfrm>
            <a:off x="11460849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2D74A04F-B64D-5752-91A4-B938FA48A7C0}"/>
              </a:ext>
            </a:extLst>
          </p:cNvPr>
          <p:cNvSpPr/>
          <p:nvPr/>
        </p:nvSpPr>
        <p:spPr>
          <a:xfrm>
            <a:off x="1098810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D77F91DF-D3D9-1903-8E8A-38ADF63B7077}"/>
              </a:ext>
            </a:extLst>
          </p:cNvPr>
          <p:cNvSpPr/>
          <p:nvPr/>
        </p:nvSpPr>
        <p:spPr>
          <a:xfrm>
            <a:off x="1108688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13F326A5-123B-53D1-2A20-292F2F23FEAB}"/>
              </a:ext>
            </a:extLst>
          </p:cNvPr>
          <p:cNvSpPr/>
          <p:nvPr/>
        </p:nvSpPr>
        <p:spPr>
          <a:xfrm>
            <a:off x="1105959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794B02A7-C112-8AE7-AB12-A9BCDB7A8654}"/>
              </a:ext>
            </a:extLst>
          </p:cNvPr>
          <p:cNvSpPr/>
          <p:nvPr/>
        </p:nvSpPr>
        <p:spPr>
          <a:xfrm>
            <a:off x="1058685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C0C0864D-1248-1927-A421-15A7C83E87D6}"/>
              </a:ext>
            </a:extLst>
          </p:cNvPr>
          <p:cNvSpPr/>
          <p:nvPr/>
        </p:nvSpPr>
        <p:spPr>
          <a:xfrm>
            <a:off x="1068563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84BF3F4D-1005-8DC0-B506-DA851029613E}"/>
              </a:ext>
            </a:extLst>
          </p:cNvPr>
          <p:cNvSpPr/>
          <p:nvPr/>
        </p:nvSpPr>
        <p:spPr>
          <a:xfrm>
            <a:off x="1065834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61F213F7-13F4-781D-E922-24FC2DED0E66}"/>
              </a:ext>
            </a:extLst>
          </p:cNvPr>
          <p:cNvSpPr/>
          <p:nvPr/>
        </p:nvSpPr>
        <p:spPr>
          <a:xfrm>
            <a:off x="69754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227EA80A-1D7F-E23A-429F-D900EEB88778}"/>
              </a:ext>
            </a:extLst>
          </p:cNvPr>
          <p:cNvSpPr/>
          <p:nvPr/>
        </p:nvSpPr>
        <p:spPr>
          <a:xfrm>
            <a:off x="7074078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630952C7-68BD-0C04-8CCC-20E7EAEA9423}"/>
              </a:ext>
            </a:extLst>
          </p:cNvPr>
          <p:cNvSpPr/>
          <p:nvPr/>
        </p:nvSpPr>
        <p:spPr>
          <a:xfrm>
            <a:off x="7046791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8AB5A62F-B23B-2BA3-5BCF-FECCCDDAFBA1}"/>
              </a:ext>
            </a:extLst>
          </p:cNvPr>
          <p:cNvSpPr/>
          <p:nvPr/>
        </p:nvSpPr>
        <p:spPr>
          <a:xfrm>
            <a:off x="858044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DEBA7915-CB4D-B330-4E94-10AA8B86E82A}"/>
              </a:ext>
            </a:extLst>
          </p:cNvPr>
          <p:cNvSpPr/>
          <p:nvPr/>
        </p:nvSpPr>
        <p:spPr>
          <a:xfrm>
            <a:off x="867922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D6731D5E-2366-0451-6C13-4E6DC2193B3B}"/>
              </a:ext>
            </a:extLst>
          </p:cNvPr>
          <p:cNvSpPr/>
          <p:nvPr/>
        </p:nvSpPr>
        <p:spPr>
          <a:xfrm>
            <a:off x="865194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80B60DEB-7257-B4A8-46FF-8362A837A5AB}"/>
              </a:ext>
            </a:extLst>
          </p:cNvPr>
          <p:cNvSpPr/>
          <p:nvPr/>
        </p:nvSpPr>
        <p:spPr>
          <a:xfrm>
            <a:off x="81791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0A08545E-3FA8-7F10-E20C-094DB1E38703}"/>
              </a:ext>
            </a:extLst>
          </p:cNvPr>
          <p:cNvSpPr/>
          <p:nvPr/>
        </p:nvSpPr>
        <p:spPr>
          <a:xfrm>
            <a:off x="827797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5B0BE031-4FC5-52D2-585A-83646063C7B6}"/>
              </a:ext>
            </a:extLst>
          </p:cNvPr>
          <p:cNvSpPr/>
          <p:nvPr/>
        </p:nvSpPr>
        <p:spPr>
          <a:xfrm>
            <a:off x="8250687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769E6C80-412F-9A5D-D293-F250896043B7}"/>
              </a:ext>
            </a:extLst>
          </p:cNvPr>
          <p:cNvSpPr/>
          <p:nvPr/>
        </p:nvSpPr>
        <p:spPr>
          <a:xfrm>
            <a:off x="77779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76AC119E-190C-5386-D71A-E1531DBB7B83}"/>
              </a:ext>
            </a:extLst>
          </p:cNvPr>
          <p:cNvSpPr/>
          <p:nvPr/>
        </p:nvSpPr>
        <p:spPr>
          <a:xfrm>
            <a:off x="787658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9BBB90E1-85DA-8819-F3FD-C3C3272FBF78}"/>
              </a:ext>
            </a:extLst>
          </p:cNvPr>
          <p:cNvSpPr/>
          <p:nvPr/>
        </p:nvSpPr>
        <p:spPr>
          <a:xfrm>
            <a:off x="7849298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69072E83-CE3A-09B3-77A9-41CB7B2B35DD}"/>
              </a:ext>
            </a:extLst>
          </p:cNvPr>
          <p:cNvSpPr/>
          <p:nvPr/>
        </p:nvSpPr>
        <p:spPr>
          <a:xfrm>
            <a:off x="73766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FE3EDFC8-1239-1641-90F5-64FC53E72CCA}"/>
              </a:ext>
            </a:extLst>
          </p:cNvPr>
          <p:cNvSpPr/>
          <p:nvPr/>
        </p:nvSpPr>
        <p:spPr>
          <a:xfrm>
            <a:off x="7475331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42552E8A-ADC8-2846-B204-F9869BBBAE65}"/>
              </a:ext>
            </a:extLst>
          </p:cNvPr>
          <p:cNvSpPr/>
          <p:nvPr/>
        </p:nvSpPr>
        <p:spPr>
          <a:xfrm>
            <a:off x="7448044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F4EE1F19-E48E-04C7-9E59-D3797C352775}"/>
              </a:ext>
            </a:extLst>
          </p:cNvPr>
          <p:cNvSpPr/>
          <p:nvPr/>
        </p:nvSpPr>
        <p:spPr>
          <a:xfrm>
            <a:off x="159708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84043E5B-4514-58F1-CFE4-AD908B8B5187}"/>
              </a:ext>
            </a:extLst>
          </p:cNvPr>
          <p:cNvSpPr/>
          <p:nvPr/>
        </p:nvSpPr>
        <p:spPr>
          <a:xfrm>
            <a:off x="1695865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030877AA-4F49-94EA-6553-AEAAA82ED30B}"/>
              </a:ext>
            </a:extLst>
          </p:cNvPr>
          <p:cNvSpPr/>
          <p:nvPr/>
        </p:nvSpPr>
        <p:spPr>
          <a:xfrm>
            <a:off x="1668578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1" name="Freeform: Shape 330">
            <a:extLst>
              <a:ext uri="{FF2B5EF4-FFF2-40B4-BE49-F238E27FC236}">
                <a16:creationId xmlns:a16="http://schemas.microsoft.com/office/drawing/2014/main" id="{5CEC5458-94AF-D9D7-B7E4-C09DCE2DF275}"/>
              </a:ext>
            </a:extLst>
          </p:cNvPr>
          <p:cNvSpPr/>
          <p:nvPr/>
        </p:nvSpPr>
        <p:spPr>
          <a:xfrm>
            <a:off x="32022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08F37644-B2FB-1E31-B94A-A1DAD4A4F7C4}"/>
              </a:ext>
            </a:extLst>
          </p:cNvPr>
          <p:cNvSpPr/>
          <p:nvPr/>
        </p:nvSpPr>
        <p:spPr>
          <a:xfrm>
            <a:off x="330087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65A0D372-8532-B269-2D57-78725C7E9CAF}"/>
              </a:ext>
            </a:extLst>
          </p:cNvPr>
          <p:cNvSpPr/>
          <p:nvPr/>
        </p:nvSpPr>
        <p:spPr>
          <a:xfrm>
            <a:off x="327359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604AB23C-6708-9F19-AA41-2B0959D99CEE}"/>
              </a:ext>
            </a:extLst>
          </p:cNvPr>
          <p:cNvSpPr/>
          <p:nvPr/>
        </p:nvSpPr>
        <p:spPr>
          <a:xfrm>
            <a:off x="36034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D825952A-0B63-EB6E-47F4-3BFC49EB6039}"/>
              </a:ext>
            </a:extLst>
          </p:cNvPr>
          <p:cNvSpPr/>
          <p:nvPr/>
        </p:nvSpPr>
        <p:spPr>
          <a:xfrm>
            <a:off x="370226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1615D6FA-6E0F-CCAD-50C1-6733DC6430E7}"/>
              </a:ext>
            </a:extLst>
          </p:cNvPr>
          <p:cNvSpPr/>
          <p:nvPr/>
        </p:nvSpPr>
        <p:spPr>
          <a:xfrm>
            <a:off x="367498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0934CF46-27D5-70A4-F732-C3ECCF829F2F}"/>
              </a:ext>
            </a:extLst>
          </p:cNvPr>
          <p:cNvSpPr/>
          <p:nvPr/>
        </p:nvSpPr>
        <p:spPr>
          <a:xfrm>
            <a:off x="40047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07C48284-4026-195B-C6C0-D83A81139A2A}"/>
              </a:ext>
            </a:extLst>
          </p:cNvPr>
          <p:cNvSpPr/>
          <p:nvPr/>
        </p:nvSpPr>
        <p:spPr>
          <a:xfrm>
            <a:off x="410352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1" name="Freeform: Shape 350">
            <a:extLst>
              <a:ext uri="{FF2B5EF4-FFF2-40B4-BE49-F238E27FC236}">
                <a16:creationId xmlns:a16="http://schemas.microsoft.com/office/drawing/2014/main" id="{2E8D6D53-1B1B-7D08-2BFA-C786660A1C6D}"/>
              </a:ext>
            </a:extLst>
          </p:cNvPr>
          <p:cNvSpPr/>
          <p:nvPr/>
        </p:nvSpPr>
        <p:spPr>
          <a:xfrm>
            <a:off x="4076234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5B45BFD9-D938-2176-8B2F-DE668A11CC59}"/>
              </a:ext>
            </a:extLst>
          </p:cNvPr>
          <p:cNvSpPr/>
          <p:nvPr/>
        </p:nvSpPr>
        <p:spPr>
          <a:xfrm>
            <a:off x="159708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CC8E8CD9-70FC-C095-2B83-53EBA92EE9EB}"/>
              </a:ext>
            </a:extLst>
          </p:cNvPr>
          <p:cNvSpPr/>
          <p:nvPr/>
        </p:nvSpPr>
        <p:spPr>
          <a:xfrm>
            <a:off x="169586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8827A1B5-D838-FFD9-7BB0-61AFF7228756}"/>
              </a:ext>
            </a:extLst>
          </p:cNvPr>
          <p:cNvSpPr/>
          <p:nvPr/>
        </p:nvSpPr>
        <p:spPr>
          <a:xfrm>
            <a:off x="166857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34FEBD06-DD1D-543A-8133-38F5FD17A61E}"/>
              </a:ext>
            </a:extLst>
          </p:cNvPr>
          <p:cNvSpPr/>
          <p:nvPr/>
        </p:nvSpPr>
        <p:spPr>
          <a:xfrm>
            <a:off x="1998340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237181CC-F217-3204-066F-BDD41B8DA138}"/>
              </a:ext>
            </a:extLst>
          </p:cNvPr>
          <p:cNvSpPr/>
          <p:nvPr/>
        </p:nvSpPr>
        <p:spPr>
          <a:xfrm>
            <a:off x="209711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AEA63FE9-676C-192A-CFF7-053B56EF5705}"/>
              </a:ext>
            </a:extLst>
          </p:cNvPr>
          <p:cNvSpPr/>
          <p:nvPr/>
        </p:nvSpPr>
        <p:spPr>
          <a:xfrm>
            <a:off x="206983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216A42B8-BED0-D16C-EABF-E0D768E3256C}"/>
              </a:ext>
            </a:extLst>
          </p:cNvPr>
          <p:cNvSpPr/>
          <p:nvPr/>
        </p:nvSpPr>
        <p:spPr>
          <a:xfrm>
            <a:off x="2399593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FFF57103-A523-EE90-B11C-12185AB22683}"/>
              </a:ext>
            </a:extLst>
          </p:cNvPr>
          <p:cNvSpPr/>
          <p:nvPr/>
        </p:nvSpPr>
        <p:spPr>
          <a:xfrm>
            <a:off x="249837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B40981BC-86AC-0BF8-9494-81DA5EC55F06}"/>
              </a:ext>
            </a:extLst>
          </p:cNvPr>
          <p:cNvSpPr/>
          <p:nvPr/>
        </p:nvSpPr>
        <p:spPr>
          <a:xfrm>
            <a:off x="2471085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A46A2DD1-13DF-DCD0-F8AF-32D04BCD929F}"/>
              </a:ext>
            </a:extLst>
          </p:cNvPr>
          <p:cNvSpPr/>
          <p:nvPr/>
        </p:nvSpPr>
        <p:spPr>
          <a:xfrm>
            <a:off x="280084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747576AC-9308-6C73-8F2A-85A7D748AEFA}"/>
              </a:ext>
            </a:extLst>
          </p:cNvPr>
          <p:cNvSpPr/>
          <p:nvPr/>
        </p:nvSpPr>
        <p:spPr>
          <a:xfrm>
            <a:off x="289962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E903496B-BF81-5728-BC26-64FC694DC0C0}"/>
              </a:ext>
            </a:extLst>
          </p:cNvPr>
          <p:cNvSpPr/>
          <p:nvPr/>
        </p:nvSpPr>
        <p:spPr>
          <a:xfrm>
            <a:off x="287233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" name="Immagine 2" descr="Immagine che contiene Policromia, schermata, testo&#10;&#10;Descrizione generata automaticamente">
            <a:extLst>
              <a:ext uri="{FF2B5EF4-FFF2-40B4-BE49-F238E27FC236}">
                <a16:creationId xmlns:a16="http://schemas.microsoft.com/office/drawing/2014/main" id="{46311C06-C21D-6652-6199-362B6B076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54" y="796775"/>
            <a:ext cx="7041319" cy="55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extBox 689">
            <a:extLst>
              <a:ext uri="{FF2B5EF4-FFF2-40B4-BE49-F238E27FC236}">
                <a16:creationId xmlns:a16="http://schemas.microsoft.com/office/drawing/2014/main" id="{5626137A-3E5F-8B0F-4C93-77452B72F7FB}"/>
              </a:ext>
            </a:extLst>
          </p:cNvPr>
          <p:cNvSpPr txBox="1"/>
          <p:nvPr/>
        </p:nvSpPr>
        <p:spPr>
          <a:xfrm>
            <a:off x="4256041" y="124362"/>
            <a:ext cx="370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IN" dirty="0"/>
              <a:t>Confusion metrics</a:t>
            </a: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744AEFF1-167C-7EFD-DAC4-0F147CB4A9E9}"/>
              </a:ext>
            </a:extLst>
          </p:cNvPr>
          <p:cNvSpPr/>
          <p:nvPr/>
        </p:nvSpPr>
        <p:spPr>
          <a:xfrm>
            <a:off x="-1" y="28050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C0524D49-6D78-B9CF-459E-5A03A19302B1}"/>
              </a:ext>
            </a:extLst>
          </p:cNvPr>
          <p:cNvSpPr/>
          <p:nvPr/>
        </p:nvSpPr>
        <p:spPr>
          <a:xfrm>
            <a:off x="98777" y="29026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6571F90-ECD5-45BB-587A-EA4894B984FB}"/>
              </a:ext>
            </a:extLst>
          </p:cNvPr>
          <p:cNvSpPr/>
          <p:nvPr/>
        </p:nvSpPr>
        <p:spPr>
          <a:xfrm>
            <a:off x="71490" y="287535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3BF4594F-0E8A-BD2D-D8C3-A5BEF6406084}"/>
              </a:ext>
            </a:extLst>
          </p:cNvPr>
          <p:cNvSpPr/>
          <p:nvPr/>
        </p:nvSpPr>
        <p:spPr>
          <a:xfrm>
            <a:off x="-1" y="32067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FC00573-C8F2-F323-FEA1-E3DD34F2118E}"/>
              </a:ext>
            </a:extLst>
          </p:cNvPr>
          <p:cNvSpPr/>
          <p:nvPr/>
        </p:nvSpPr>
        <p:spPr>
          <a:xfrm>
            <a:off x="98777" y="3304301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7C0F0B87-2F3C-1E4D-AAC7-D00ADBD19295}"/>
              </a:ext>
            </a:extLst>
          </p:cNvPr>
          <p:cNvSpPr/>
          <p:nvPr/>
        </p:nvSpPr>
        <p:spPr>
          <a:xfrm>
            <a:off x="71490" y="3277015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CA09946-7B07-D591-B907-C945EC33D614}"/>
              </a:ext>
            </a:extLst>
          </p:cNvPr>
          <p:cNvSpPr/>
          <p:nvPr/>
        </p:nvSpPr>
        <p:spPr>
          <a:xfrm>
            <a:off x="-1" y="200176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3A4180DF-4B47-5DF7-04D3-8FC6465D3017}"/>
              </a:ext>
            </a:extLst>
          </p:cNvPr>
          <p:cNvSpPr/>
          <p:nvPr/>
        </p:nvSpPr>
        <p:spPr>
          <a:xfrm>
            <a:off x="98777" y="209931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C100E92F-2DD3-74AB-0222-2D81B43F9BA0}"/>
              </a:ext>
            </a:extLst>
          </p:cNvPr>
          <p:cNvSpPr/>
          <p:nvPr/>
        </p:nvSpPr>
        <p:spPr>
          <a:xfrm>
            <a:off x="71490" y="207202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17AB1CCF-AC3A-4DAC-D6CE-45BBAA51DF2E}"/>
              </a:ext>
            </a:extLst>
          </p:cNvPr>
          <p:cNvSpPr/>
          <p:nvPr/>
        </p:nvSpPr>
        <p:spPr>
          <a:xfrm>
            <a:off x="-1" y="24034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7DD763E1-9C2F-6EFE-BD34-D7314BAF370F}"/>
              </a:ext>
            </a:extLst>
          </p:cNvPr>
          <p:cNvSpPr/>
          <p:nvPr/>
        </p:nvSpPr>
        <p:spPr>
          <a:xfrm>
            <a:off x="98777" y="250097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9AA0E6DC-3CB6-4332-14E2-5B90FBBF27FB}"/>
              </a:ext>
            </a:extLst>
          </p:cNvPr>
          <p:cNvSpPr/>
          <p:nvPr/>
        </p:nvSpPr>
        <p:spPr>
          <a:xfrm>
            <a:off x="71490" y="24736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3697B553-6F9B-8E21-147A-56F4B087F5B6}"/>
              </a:ext>
            </a:extLst>
          </p:cNvPr>
          <p:cNvSpPr/>
          <p:nvPr/>
        </p:nvSpPr>
        <p:spPr>
          <a:xfrm>
            <a:off x="-1" y="11984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B4AF8164-074F-69DC-AEA4-980DC063C20C}"/>
              </a:ext>
            </a:extLst>
          </p:cNvPr>
          <p:cNvSpPr/>
          <p:nvPr/>
        </p:nvSpPr>
        <p:spPr>
          <a:xfrm>
            <a:off x="98777" y="12959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CCD54D89-192E-2E60-6EB5-8D9097D42E05}"/>
              </a:ext>
            </a:extLst>
          </p:cNvPr>
          <p:cNvSpPr/>
          <p:nvPr/>
        </p:nvSpPr>
        <p:spPr>
          <a:xfrm>
            <a:off x="71490" y="12687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DDDCA59A-0E98-FAB0-F757-C41A2B4EF93E}"/>
              </a:ext>
            </a:extLst>
          </p:cNvPr>
          <p:cNvSpPr/>
          <p:nvPr/>
        </p:nvSpPr>
        <p:spPr>
          <a:xfrm>
            <a:off x="-1" y="16001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68F62AB6-123C-64A1-7CA6-7845F0581D14}"/>
              </a:ext>
            </a:extLst>
          </p:cNvPr>
          <p:cNvSpPr/>
          <p:nvPr/>
        </p:nvSpPr>
        <p:spPr>
          <a:xfrm>
            <a:off x="98777" y="16976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7E1F9C21-C44F-A0CE-ED00-EA9DF61917F8}"/>
              </a:ext>
            </a:extLst>
          </p:cNvPr>
          <p:cNvSpPr/>
          <p:nvPr/>
        </p:nvSpPr>
        <p:spPr>
          <a:xfrm>
            <a:off x="71490" y="16703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24D055A-5D4C-9956-09B7-6430FB0CA9F2}"/>
              </a:ext>
            </a:extLst>
          </p:cNvPr>
          <p:cNvSpPr/>
          <p:nvPr/>
        </p:nvSpPr>
        <p:spPr>
          <a:xfrm>
            <a:off x="-1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5A35D68B-4C74-0AF2-52E2-5E7F220903DE}"/>
              </a:ext>
            </a:extLst>
          </p:cNvPr>
          <p:cNvSpPr/>
          <p:nvPr/>
        </p:nvSpPr>
        <p:spPr>
          <a:xfrm>
            <a:off x="98777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5CE264D1-868F-17C3-EE03-7F5C07C29562}"/>
              </a:ext>
            </a:extLst>
          </p:cNvPr>
          <p:cNvSpPr/>
          <p:nvPr/>
        </p:nvSpPr>
        <p:spPr>
          <a:xfrm>
            <a:off x="71490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DFD0D21B-5922-3467-B975-056FF5714C58}"/>
              </a:ext>
            </a:extLst>
          </p:cNvPr>
          <p:cNvSpPr/>
          <p:nvPr/>
        </p:nvSpPr>
        <p:spPr>
          <a:xfrm>
            <a:off x="-1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B6A42AE2-18B0-C199-229E-79E0A28A5D16}"/>
              </a:ext>
            </a:extLst>
          </p:cNvPr>
          <p:cNvSpPr/>
          <p:nvPr/>
        </p:nvSpPr>
        <p:spPr>
          <a:xfrm>
            <a:off x="98777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B082E8EA-536B-976D-F394-E4C2C4871C4E}"/>
              </a:ext>
            </a:extLst>
          </p:cNvPr>
          <p:cNvSpPr/>
          <p:nvPr/>
        </p:nvSpPr>
        <p:spPr>
          <a:xfrm>
            <a:off x="71490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82073DA4-8B36-0B22-6C31-F11C1224141D}"/>
              </a:ext>
            </a:extLst>
          </p:cNvPr>
          <p:cNvSpPr/>
          <p:nvPr/>
        </p:nvSpPr>
        <p:spPr>
          <a:xfrm>
            <a:off x="401252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7772B852-BA57-ACDB-7BB3-6E3A9F7CE0C6}"/>
              </a:ext>
            </a:extLst>
          </p:cNvPr>
          <p:cNvSpPr/>
          <p:nvPr/>
        </p:nvSpPr>
        <p:spPr>
          <a:xfrm>
            <a:off x="500030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B49DAB5-C6B5-C558-6B73-BE32016F5F12}"/>
              </a:ext>
            </a:extLst>
          </p:cNvPr>
          <p:cNvSpPr/>
          <p:nvPr/>
        </p:nvSpPr>
        <p:spPr>
          <a:xfrm>
            <a:off x="472743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1F575EAB-7705-52B7-B086-67DD785EB9B6}"/>
              </a:ext>
            </a:extLst>
          </p:cNvPr>
          <p:cNvSpPr/>
          <p:nvPr/>
        </p:nvSpPr>
        <p:spPr>
          <a:xfrm>
            <a:off x="401252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F40654D-DAEA-48AD-98BD-8802773C05F4}"/>
              </a:ext>
            </a:extLst>
          </p:cNvPr>
          <p:cNvSpPr/>
          <p:nvPr/>
        </p:nvSpPr>
        <p:spPr>
          <a:xfrm>
            <a:off x="500030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85662AEC-1170-26DC-3204-956475B5D938}"/>
              </a:ext>
            </a:extLst>
          </p:cNvPr>
          <p:cNvSpPr/>
          <p:nvPr/>
        </p:nvSpPr>
        <p:spPr>
          <a:xfrm>
            <a:off x="472743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8A40609F-3F69-9DE8-53BD-D05BB51874F2}"/>
              </a:ext>
            </a:extLst>
          </p:cNvPr>
          <p:cNvSpPr/>
          <p:nvPr/>
        </p:nvSpPr>
        <p:spPr>
          <a:xfrm>
            <a:off x="1605148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6D3F0E3A-2F83-0F62-0A73-1160B9A44C20}"/>
              </a:ext>
            </a:extLst>
          </p:cNvPr>
          <p:cNvSpPr/>
          <p:nvPr/>
        </p:nvSpPr>
        <p:spPr>
          <a:xfrm>
            <a:off x="1703926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FA4C4759-9F8C-363B-93BA-451C3AE606D5}"/>
              </a:ext>
            </a:extLst>
          </p:cNvPr>
          <p:cNvSpPr/>
          <p:nvPr/>
        </p:nvSpPr>
        <p:spPr>
          <a:xfrm>
            <a:off x="1676639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B459A41D-BE7C-44A7-0123-1D80935D38FE}"/>
              </a:ext>
            </a:extLst>
          </p:cNvPr>
          <p:cNvSpPr/>
          <p:nvPr/>
        </p:nvSpPr>
        <p:spPr>
          <a:xfrm>
            <a:off x="200640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F2DE81B8-7DA8-E46A-C0E8-A1547C4E8A19}"/>
              </a:ext>
            </a:extLst>
          </p:cNvPr>
          <p:cNvSpPr/>
          <p:nvPr/>
        </p:nvSpPr>
        <p:spPr>
          <a:xfrm>
            <a:off x="2105179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5FA516C0-AE68-2DA5-1CB9-BDD4875F345E}"/>
              </a:ext>
            </a:extLst>
          </p:cNvPr>
          <p:cNvSpPr/>
          <p:nvPr/>
        </p:nvSpPr>
        <p:spPr>
          <a:xfrm>
            <a:off x="2077893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DCDEEEF8-918D-A65A-D271-61010191F88E}"/>
              </a:ext>
            </a:extLst>
          </p:cNvPr>
          <p:cNvSpPr/>
          <p:nvPr/>
        </p:nvSpPr>
        <p:spPr>
          <a:xfrm>
            <a:off x="-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CFAAE7D5-AB20-BC34-7481-61D0B91B31AE}"/>
              </a:ext>
            </a:extLst>
          </p:cNvPr>
          <p:cNvSpPr/>
          <p:nvPr/>
        </p:nvSpPr>
        <p:spPr>
          <a:xfrm>
            <a:off x="98777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3D7BB8C6-0F87-5FB0-0407-3B9F62C4D004}"/>
              </a:ext>
            </a:extLst>
          </p:cNvPr>
          <p:cNvSpPr/>
          <p:nvPr/>
        </p:nvSpPr>
        <p:spPr>
          <a:xfrm>
            <a:off x="71490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00AB0D67-08FD-0D14-C585-1D4DAEA4E9B9}"/>
              </a:ext>
            </a:extLst>
          </p:cNvPr>
          <p:cNvSpPr/>
          <p:nvPr/>
        </p:nvSpPr>
        <p:spPr>
          <a:xfrm>
            <a:off x="401252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1" name="Freeform: Shape 350">
            <a:extLst>
              <a:ext uri="{FF2B5EF4-FFF2-40B4-BE49-F238E27FC236}">
                <a16:creationId xmlns:a16="http://schemas.microsoft.com/office/drawing/2014/main" id="{418728EF-5DAD-5E25-3B9F-58BB76B6250E}"/>
              </a:ext>
            </a:extLst>
          </p:cNvPr>
          <p:cNvSpPr/>
          <p:nvPr/>
        </p:nvSpPr>
        <p:spPr>
          <a:xfrm>
            <a:off x="500030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8389C141-5F87-D010-B45C-0688521C14A4}"/>
              </a:ext>
            </a:extLst>
          </p:cNvPr>
          <p:cNvSpPr/>
          <p:nvPr/>
        </p:nvSpPr>
        <p:spPr>
          <a:xfrm>
            <a:off x="472743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61D33C81-3204-F2BF-02CC-48D9009C852B}"/>
              </a:ext>
            </a:extLst>
          </p:cNvPr>
          <p:cNvSpPr/>
          <p:nvPr/>
        </p:nvSpPr>
        <p:spPr>
          <a:xfrm>
            <a:off x="80250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FD1A1D5-B725-064A-8B40-823B7A5A6152}"/>
              </a:ext>
            </a:extLst>
          </p:cNvPr>
          <p:cNvSpPr/>
          <p:nvPr/>
        </p:nvSpPr>
        <p:spPr>
          <a:xfrm>
            <a:off x="901283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02C23BB9-5A7A-9C07-A8FC-119595D02FB6}"/>
              </a:ext>
            </a:extLst>
          </p:cNvPr>
          <p:cNvSpPr/>
          <p:nvPr/>
        </p:nvSpPr>
        <p:spPr>
          <a:xfrm>
            <a:off x="873996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6DE718A-AFD5-F040-5A90-624A25F161DB}"/>
              </a:ext>
            </a:extLst>
          </p:cNvPr>
          <p:cNvSpPr/>
          <p:nvPr/>
        </p:nvSpPr>
        <p:spPr>
          <a:xfrm>
            <a:off x="120389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BAECAB26-8163-A92E-890D-BC27E9428080}"/>
              </a:ext>
            </a:extLst>
          </p:cNvPr>
          <p:cNvSpPr/>
          <p:nvPr/>
        </p:nvSpPr>
        <p:spPr>
          <a:xfrm>
            <a:off x="1302537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B138E6BE-F339-DA84-4EB6-493ED3AEA243}"/>
              </a:ext>
            </a:extLst>
          </p:cNvPr>
          <p:cNvSpPr/>
          <p:nvPr/>
        </p:nvSpPr>
        <p:spPr>
          <a:xfrm>
            <a:off x="1275250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89" name="Freeform: Shape 888">
            <a:extLst>
              <a:ext uri="{FF2B5EF4-FFF2-40B4-BE49-F238E27FC236}">
                <a16:creationId xmlns:a16="http://schemas.microsoft.com/office/drawing/2014/main" id="{2F57BE5E-4108-BD3C-7A06-9D76E441B3C0}"/>
              </a:ext>
            </a:extLst>
          </p:cNvPr>
          <p:cNvSpPr/>
          <p:nvPr/>
        </p:nvSpPr>
        <p:spPr>
          <a:xfrm>
            <a:off x="11790747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90" name="Freeform: Shape 889">
            <a:extLst>
              <a:ext uri="{FF2B5EF4-FFF2-40B4-BE49-F238E27FC236}">
                <a16:creationId xmlns:a16="http://schemas.microsoft.com/office/drawing/2014/main" id="{ABBD4638-29C0-D639-2D3D-78EA0F347A56}"/>
              </a:ext>
            </a:extLst>
          </p:cNvPr>
          <p:cNvSpPr/>
          <p:nvPr/>
        </p:nvSpPr>
        <p:spPr>
          <a:xfrm>
            <a:off x="11889389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1" name="Freeform: Shape 890">
            <a:extLst>
              <a:ext uri="{FF2B5EF4-FFF2-40B4-BE49-F238E27FC236}">
                <a16:creationId xmlns:a16="http://schemas.microsoft.com/office/drawing/2014/main" id="{6F1218E0-B240-9C00-6B55-C0AE14E1FBBD}"/>
              </a:ext>
            </a:extLst>
          </p:cNvPr>
          <p:cNvSpPr/>
          <p:nvPr/>
        </p:nvSpPr>
        <p:spPr>
          <a:xfrm>
            <a:off x="11862103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2" name="Freeform: Shape 891">
            <a:extLst>
              <a:ext uri="{FF2B5EF4-FFF2-40B4-BE49-F238E27FC236}">
                <a16:creationId xmlns:a16="http://schemas.microsoft.com/office/drawing/2014/main" id="{A8AA0BC9-B1CA-E53E-1DE3-A6FE1131CF5E}"/>
              </a:ext>
            </a:extLst>
          </p:cNvPr>
          <p:cNvSpPr/>
          <p:nvPr/>
        </p:nvSpPr>
        <p:spPr>
          <a:xfrm>
            <a:off x="11790747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CB3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3" name="Freeform: Shape 892">
            <a:extLst>
              <a:ext uri="{FF2B5EF4-FFF2-40B4-BE49-F238E27FC236}">
                <a16:creationId xmlns:a16="http://schemas.microsoft.com/office/drawing/2014/main" id="{550DB80C-C2E9-B452-9210-6B75318C9187}"/>
              </a:ext>
            </a:extLst>
          </p:cNvPr>
          <p:cNvSpPr/>
          <p:nvPr/>
        </p:nvSpPr>
        <p:spPr>
          <a:xfrm>
            <a:off x="11889389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4" name="Freeform: Shape 893">
            <a:extLst>
              <a:ext uri="{FF2B5EF4-FFF2-40B4-BE49-F238E27FC236}">
                <a16:creationId xmlns:a16="http://schemas.microsoft.com/office/drawing/2014/main" id="{270ED9CB-07A0-E763-B03F-E27DA1A94F55}"/>
              </a:ext>
            </a:extLst>
          </p:cNvPr>
          <p:cNvSpPr/>
          <p:nvPr/>
        </p:nvSpPr>
        <p:spPr>
          <a:xfrm>
            <a:off x="1186210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5" name="Freeform: Shape 894">
            <a:extLst>
              <a:ext uri="{FF2B5EF4-FFF2-40B4-BE49-F238E27FC236}">
                <a16:creationId xmlns:a16="http://schemas.microsoft.com/office/drawing/2014/main" id="{7918648C-57D7-D580-37D4-EC79C161CD25}"/>
              </a:ext>
            </a:extLst>
          </p:cNvPr>
          <p:cNvSpPr/>
          <p:nvPr/>
        </p:nvSpPr>
        <p:spPr>
          <a:xfrm>
            <a:off x="1138949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6" name="Freeform: Shape 895">
            <a:extLst>
              <a:ext uri="{FF2B5EF4-FFF2-40B4-BE49-F238E27FC236}">
                <a16:creationId xmlns:a16="http://schemas.microsoft.com/office/drawing/2014/main" id="{F7EA3311-A0D2-853F-F579-BD2E51EC1EBC}"/>
              </a:ext>
            </a:extLst>
          </p:cNvPr>
          <p:cNvSpPr/>
          <p:nvPr/>
        </p:nvSpPr>
        <p:spPr>
          <a:xfrm>
            <a:off x="11488136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7" name="Freeform: Shape 896">
            <a:extLst>
              <a:ext uri="{FF2B5EF4-FFF2-40B4-BE49-F238E27FC236}">
                <a16:creationId xmlns:a16="http://schemas.microsoft.com/office/drawing/2014/main" id="{98B624BD-4E7C-FCC9-D522-5F18AA7590C2}"/>
              </a:ext>
            </a:extLst>
          </p:cNvPr>
          <p:cNvSpPr/>
          <p:nvPr/>
        </p:nvSpPr>
        <p:spPr>
          <a:xfrm>
            <a:off x="11460849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8" name="Freeform: Shape 897">
            <a:extLst>
              <a:ext uri="{FF2B5EF4-FFF2-40B4-BE49-F238E27FC236}">
                <a16:creationId xmlns:a16="http://schemas.microsoft.com/office/drawing/2014/main" id="{1FF6A4E7-4267-261D-9698-FD79B4D8AD1A}"/>
              </a:ext>
            </a:extLst>
          </p:cNvPr>
          <p:cNvSpPr/>
          <p:nvPr/>
        </p:nvSpPr>
        <p:spPr>
          <a:xfrm>
            <a:off x="1098810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9" name="Freeform: Shape 898">
            <a:extLst>
              <a:ext uri="{FF2B5EF4-FFF2-40B4-BE49-F238E27FC236}">
                <a16:creationId xmlns:a16="http://schemas.microsoft.com/office/drawing/2014/main" id="{98B2DF97-413C-390C-2B06-25264746C5A4}"/>
              </a:ext>
            </a:extLst>
          </p:cNvPr>
          <p:cNvSpPr/>
          <p:nvPr/>
        </p:nvSpPr>
        <p:spPr>
          <a:xfrm>
            <a:off x="11086883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00" name="Freeform: Shape 899">
            <a:extLst>
              <a:ext uri="{FF2B5EF4-FFF2-40B4-BE49-F238E27FC236}">
                <a16:creationId xmlns:a16="http://schemas.microsoft.com/office/drawing/2014/main" id="{6125A4B7-E053-AFD2-F353-2EC3DB5E93F7}"/>
              </a:ext>
            </a:extLst>
          </p:cNvPr>
          <p:cNvSpPr/>
          <p:nvPr/>
        </p:nvSpPr>
        <p:spPr>
          <a:xfrm>
            <a:off x="11059596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01" name="Freeform: Shape 900">
            <a:extLst>
              <a:ext uri="{FF2B5EF4-FFF2-40B4-BE49-F238E27FC236}">
                <a16:creationId xmlns:a16="http://schemas.microsoft.com/office/drawing/2014/main" id="{C3E3E310-D09B-4D28-D146-D49F35E49360}"/>
              </a:ext>
            </a:extLst>
          </p:cNvPr>
          <p:cNvSpPr/>
          <p:nvPr/>
        </p:nvSpPr>
        <p:spPr>
          <a:xfrm>
            <a:off x="1058685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02" name="Freeform: Shape 901">
            <a:extLst>
              <a:ext uri="{FF2B5EF4-FFF2-40B4-BE49-F238E27FC236}">
                <a16:creationId xmlns:a16="http://schemas.microsoft.com/office/drawing/2014/main" id="{11A18FEB-659B-484D-BBFF-2195FA7C6036}"/>
              </a:ext>
            </a:extLst>
          </p:cNvPr>
          <p:cNvSpPr/>
          <p:nvPr/>
        </p:nvSpPr>
        <p:spPr>
          <a:xfrm>
            <a:off x="10685630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03" name="Freeform: Shape 902">
            <a:extLst>
              <a:ext uri="{FF2B5EF4-FFF2-40B4-BE49-F238E27FC236}">
                <a16:creationId xmlns:a16="http://schemas.microsoft.com/office/drawing/2014/main" id="{46BE0217-2443-129F-EF18-8724082B8DDC}"/>
              </a:ext>
            </a:extLst>
          </p:cNvPr>
          <p:cNvSpPr/>
          <p:nvPr/>
        </p:nvSpPr>
        <p:spPr>
          <a:xfrm>
            <a:off x="1065834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04" name="Freeform: Shape 903">
            <a:extLst>
              <a:ext uri="{FF2B5EF4-FFF2-40B4-BE49-F238E27FC236}">
                <a16:creationId xmlns:a16="http://schemas.microsoft.com/office/drawing/2014/main" id="{3883DD29-93C0-2233-051F-DD5A24E0B0FA}"/>
              </a:ext>
            </a:extLst>
          </p:cNvPr>
          <p:cNvSpPr/>
          <p:nvPr/>
        </p:nvSpPr>
        <p:spPr>
          <a:xfrm>
            <a:off x="11790747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05" name="Freeform: Shape 904">
            <a:extLst>
              <a:ext uri="{FF2B5EF4-FFF2-40B4-BE49-F238E27FC236}">
                <a16:creationId xmlns:a16="http://schemas.microsoft.com/office/drawing/2014/main" id="{7046DB04-5B83-EB07-7915-CE7B812C5DA3}"/>
              </a:ext>
            </a:extLst>
          </p:cNvPr>
          <p:cNvSpPr/>
          <p:nvPr/>
        </p:nvSpPr>
        <p:spPr>
          <a:xfrm>
            <a:off x="11889389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06" name="Freeform: Shape 905">
            <a:extLst>
              <a:ext uri="{FF2B5EF4-FFF2-40B4-BE49-F238E27FC236}">
                <a16:creationId xmlns:a16="http://schemas.microsoft.com/office/drawing/2014/main" id="{BC323C87-B397-CD13-EB0B-967DA56BAE1F}"/>
              </a:ext>
            </a:extLst>
          </p:cNvPr>
          <p:cNvSpPr/>
          <p:nvPr/>
        </p:nvSpPr>
        <p:spPr>
          <a:xfrm>
            <a:off x="11862103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16" name="Group 915">
            <a:extLst>
              <a:ext uri="{FF2B5EF4-FFF2-40B4-BE49-F238E27FC236}">
                <a16:creationId xmlns:a16="http://schemas.microsoft.com/office/drawing/2014/main" id="{3BDC7D57-F4DC-7A0E-AC4C-775CFDD4624A}"/>
              </a:ext>
            </a:extLst>
          </p:cNvPr>
          <p:cNvGrpSpPr/>
          <p:nvPr/>
        </p:nvGrpSpPr>
        <p:grpSpPr>
          <a:xfrm>
            <a:off x="11790747" y="1606650"/>
            <a:ext cx="401253" cy="401662"/>
            <a:chOff x="11790747" y="1606650"/>
            <a:chExt cx="401253" cy="401662"/>
          </a:xfrm>
        </p:grpSpPr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C7F881FB-E604-EBB5-4988-E465DB905B5D}"/>
                </a:ext>
              </a:extLst>
            </p:cNvPr>
            <p:cNvSpPr/>
            <p:nvPr/>
          </p:nvSpPr>
          <p:spPr>
            <a:xfrm>
              <a:off x="11790747" y="160665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2 h 401662"/>
                <a:gd name="connsiteX3" fmla="*/ 0 w 401253"/>
                <a:gd name="connsiteY3" fmla="*/ 401662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2"/>
                  </a:lnTo>
                  <a:lnTo>
                    <a:pt x="0" y="401662"/>
                  </a:lnTo>
                  <a:close/>
                </a:path>
              </a:pathLst>
            </a:custGeom>
            <a:solidFill>
              <a:srgbClr val="0067C1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83C7B800-3F74-8175-35BA-B06F75C3A30D}"/>
                </a:ext>
              </a:extLst>
            </p:cNvPr>
            <p:cNvSpPr/>
            <p:nvPr/>
          </p:nvSpPr>
          <p:spPr>
            <a:xfrm>
              <a:off x="11889389" y="1704200"/>
              <a:ext cx="258406" cy="261135"/>
            </a:xfrm>
            <a:custGeom>
              <a:avLst/>
              <a:gdLst>
                <a:gd name="connsiteX0" fmla="*/ 258407 w 258406"/>
                <a:gd name="connsiteY0" fmla="*/ 130568 h 261135"/>
                <a:gd name="connsiteX1" fmla="*/ 129203 w 258406"/>
                <a:gd name="connsiteY1" fmla="*/ 261135 h 261135"/>
                <a:gd name="connsiteX2" fmla="*/ 0 w 258406"/>
                <a:gd name="connsiteY2" fmla="*/ 130568 h 261135"/>
                <a:gd name="connsiteX3" fmla="*/ 129203 w 258406"/>
                <a:gd name="connsiteY3" fmla="*/ 0 h 261135"/>
                <a:gd name="connsiteX4" fmla="*/ 258407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258407" y="130568"/>
                  </a:moveTo>
                  <a:cubicBezTo>
                    <a:pt x="258407" y="202605"/>
                    <a:pt x="200559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ubicBezTo>
                    <a:pt x="0" y="58530"/>
                    <a:pt x="57848" y="0"/>
                    <a:pt x="129203" y="0"/>
                  </a:cubicBezTo>
                  <a:cubicBezTo>
                    <a:pt x="200559" y="0"/>
                    <a:pt x="258407" y="58530"/>
                    <a:pt x="258407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3DACF7D-3E53-98BB-7EFB-D4638BCFEE95}"/>
                </a:ext>
              </a:extLst>
            </p:cNvPr>
            <p:cNvSpPr/>
            <p:nvPr/>
          </p:nvSpPr>
          <p:spPr>
            <a:xfrm>
              <a:off x="11862103" y="1676913"/>
              <a:ext cx="258406" cy="261135"/>
            </a:xfrm>
            <a:custGeom>
              <a:avLst/>
              <a:gdLst>
                <a:gd name="connsiteX0" fmla="*/ 258407 w 258406"/>
                <a:gd name="connsiteY0" fmla="*/ 130568 h 261135"/>
                <a:gd name="connsiteX1" fmla="*/ 129203 w 258406"/>
                <a:gd name="connsiteY1" fmla="*/ 261135 h 261135"/>
                <a:gd name="connsiteX2" fmla="*/ 0 w 258406"/>
                <a:gd name="connsiteY2" fmla="*/ 130568 h 261135"/>
                <a:gd name="connsiteX3" fmla="*/ 129203 w 258406"/>
                <a:gd name="connsiteY3" fmla="*/ 0 h 261135"/>
                <a:gd name="connsiteX4" fmla="*/ 258407 w 258406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6" h="261135">
                  <a:moveTo>
                    <a:pt x="258407" y="130568"/>
                  </a:moveTo>
                  <a:cubicBezTo>
                    <a:pt x="258407" y="202605"/>
                    <a:pt x="200559" y="261135"/>
                    <a:pt x="129203" y="261135"/>
                  </a:cubicBezTo>
                  <a:cubicBezTo>
                    <a:pt x="57848" y="261135"/>
                    <a:pt x="0" y="202741"/>
                    <a:pt x="0" y="130568"/>
                  </a:cubicBezTo>
                  <a:cubicBezTo>
                    <a:pt x="0" y="58530"/>
                    <a:pt x="57848" y="0"/>
                    <a:pt x="129203" y="0"/>
                  </a:cubicBezTo>
                  <a:cubicBezTo>
                    <a:pt x="200559" y="0"/>
                    <a:pt x="258407" y="58530"/>
                    <a:pt x="258407" y="130568"/>
                  </a:cubicBezTo>
                  <a:close/>
                </a:path>
              </a:pathLst>
            </a:custGeom>
            <a:solidFill>
              <a:srgbClr val="097BD0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23" name="Freeform: Shape 922">
            <a:extLst>
              <a:ext uri="{FF2B5EF4-FFF2-40B4-BE49-F238E27FC236}">
                <a16:creationId xmlns:a16="http://schemas.microsoft.com/office/drawing/2014/main" id="{EF316F45-8CFB-BF95-0A69-E6C034202776}"/>
              </a:ext>
            </a:extLst>
          </p:cNvPr>
          <p:cNvSpPr/>
          <p:nvPr/>
        </p:nvSpPr>
        <p:spPr>
          <a:xfrm>
            <a:off x="1019743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24" name="Freeform: Shape 923">
            <a:extLst>
              <a:ext uri="{FF2B5EF4-FFF2-40B4-BE49-F238E27FC236}">
                <a16:creationId xmlns:a16="http://schemas.microsoft.com/office/drawing/2014/main" id="{34E52B84-1DD4-ABB2-5421-7D029494B29D}"/>
              </a:ext>
            </a:extLst>
          </p:cNvPr>
          <p:cNvSpPr/>
          <p:nvPr/>
        </p:nvSpPr>
        <p:spPr>
          <a:xfrm>
            <a:off x="10296077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25" name="Freeform: Shape 924">
            <a:extLst>
              <a:ext uri="{FF2B5EF4-FFF2-40B4-BE49-F238E27FC236}">
                <a16:creationId xmlns:a16="http://schemas.microsoft.com/office/drawing/2014/main" id="{7BDFE0D3-6CD0-3F3E-6192-F37495F793EE}"/>
              </a:ext>
            </a:extLst>
          </p:cNvPr>
          <p:cNvSpPr/>
          <p:nvPr/>
        </p:nvSpPr>
        <p:spPr>
          <a:xfrm>
            <a:off x="10268790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C6C8DBFB-DBCE-FBA3-DB63-04C2D9377E90}"/>
              </a:ext>
            </a:extLst>
          </p:cNvPr>
          <p:cNvGrpSpPr/>
          <p:nvPr/>
        </p:nvGrpSpPr>
        <p:grpSpPr>
          <a:xfrm>
            <a:off x="9796181" y="0"/>
            <a:ext cx="401253" cy="401662"/>
            <a:chOff x="9770781" y="0"/>
            <a:chExt cx="401253" cy="401662"/>
          </a:xfrm>
        </p:grpSpPr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FFE78DC5-C970-9FCA-FB34-11652DCDA90D}"/>
                </a:ext>
              </a:extLst>
            </p:cNvPr>
            <p:cNvSpPr/>
            <p:nvPr/>
          </p:nvSpPr>
          <p:spPr>
            <a:xfrm>
              <a:off x="9770781" y="0"/>
              <a:ext cx="401253" cy="401662"/>
            </a:xfrm>
            <a:custGeom>
              <a:avLst/>
              <a:gdLst>
                <a:gd name="connsiteX0" fmla="*/ 0 w 401253"/>
                <a:gd name="connsiteY0" fmla="*/ 0 h 401662"/>
                <a:gd name="connsiteX1" fmla="*/ 401253 w 401253"/>
                <a:gd name="connsiteY1" fmla="*/ 0 h 401662"/>
                <a:gd name="connsiteX2" fmla="*/ 401253 w 401253"/>
                <a:gd name="connsiteY2" fmla="*/ 401663 h 401662"/>
                <a:gd name="connsiteX3" fmla="*/ 0 w 401253"/>
                <a:gd name="connsiteY3" fmla="*/ 401663 h 4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53" h="401662">
                  <a:moveTo>
                    <a:pt x="0" y="0"/>
                  </a:moveTo>
                  <a:lnTo>
                    <a:pt x="401253" y="0"/>
                  </a:lnTo>
                  <a:lnTo>
                    <a:pt x="401253" y="401663"/>
                  </a:lnTo>
                  <a:lnTo>
                    <a:pt x="0" y="401663"/>
                  </a:lnTo>
                  <a:close/>
                </a:path>
              </a:pathLst>
            </a:custGeom>
            <a:solidFill>
              <a:srgbClr val="C21702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6609FFBE-FA21-8C9E-9AD7-86896308F505}"/>
                </a:ext>
              </a:extLst>
            </p:cNvPr>
            <p:cNvSpPr/>
            <p:nvPr/>
          </p:nvSpPr>
          <p:spPr>
            <a:xfrm>
              <a:off x="9869424" y="97550"/>
              <a:ext cx="258405" cy="261135"/>
            </a:xfrm>
            <a:custGeom>
              <a:avLst/>
              <a:gdLst>
                <a:gd name="connsiteX0" fmla="*/ 258406 w 258405"/>
                <a:gd name="connsiteY0" fmla="*/ 130568 h 261135"/>
                <a:gd name="connsiteX1" fmla="*/ 129203 w 258405"/>
                <a:gd name="connsiteY1" fmla="*/ 0 h 261135"/>
                <a:gd name="connsiteX2" fmla="*/ 0 w 258405"/>
                <a:gd name="connsiteY2" fmla="*/ 130568 h 261135"/>
                <a:gd name="connsiteX3" fmla="*/ 129203 w 258405"/>
                <a:gd name="connsiteY3" fmla="*/ 261135 h 261135"/>
                <a:gd name="connsiteX4" fmla="*/ 258406 w 258405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5" h="261135">
                  <a:moveTo>
                    <a:pt x="258406" y="130568"/>
                  </a:moveTo>
                  <a:cubicBezTo>
                    <a:pt x="258406" y="58530"/>
                    <a:pt x="200558" y="0"/>
                    <a:pt x="129203" y="0"/>
                  </a:cubicBezTo>
                  <a:cubicBezTo>
                    <a:pt x="57848" y="0"/>
                    <a:pt x="0" y="58394"/>
                    <a:pt x="0" y="130568"/>
                  </a:cubicBezTo>
                  <a:cubicBezTo>
                    <a:pt x="0" y="202605"/>
                    <a:pt x="57848" y="261135"/>
                    <a:pt x="129203" y="261135"/>
                  </a:cubicBezTo>
                  <a:cubicBezTo>
                    <a:pt x="200558" y="261135"/>
                    <a:pt x="258406" y="202605"/>
                    <a:pt x="258406" y="130568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06BC98B0-865D-9591-E2F0-698E654A97EE}"/>
                </a:ext>
              </a:extLst>
            </p:cNvPr>
            <p:cNvSpPr/>
            <p:nvPr/>
          </p:nvSpPr>
          <p:spPr>
            <a:xfrm>
              <a:off x="9842137" y="70263"/>
              <a:ext cx="258405" cy="261135"/>
            </a:xfrm>
            <a:custGeom>
              <a:avLst/>
              <a:gdLst>
                <a:gd name="connsiteX0" fmla="*/ 258406 w 258405"/>
                <a:gd name="connsiteY0" fmla="*/ 130568 h 261135"/>
                <a:gd name="connsiteX1" fmla="*/ 129203 w 258405"/>
                <a:gd name="connsiteY1" fmla="*/ 0 h 261135"/>
                <a:gd name="connsiteX2" fmla="*/ 0 w 258405"/>
                <a:gd name="connsiteY2" fmla="*/ 130568 h 261135"/>
                <a:gd name="connsiteX3" fmla="*/ 129203 w 258405"/>
                <a:gd name="connsiteY3" fmla="*/ 261135 h 261135"/>
                <a:gd name="connsiteX4" fmla="*/ 258406 w 258405"/>
                <a:gd name="connsiteY4" fmla="*/ 130568 h 2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05" h="261135">
                  <a:moveTo>
                    <a:pt x="258406" y="130568"/>
                  </a:moveTo>
                  <a:cubicBezTo>
                    <a:pt x="258406" y="58530"/>
                    <a:pt x="200558" y="0"/>
                    <a:pt x="129203" y="0"/>
                  </a:cubicBezTo>
                  <a:cubicBezTo>
                    <a:pt x="57848" y="0"/>
                    <a:pt x="0" y="58394"/>
                    <a:pt x="0" y="130568"/>
                  </a:cubicBezTo>
                  <a:cubicBezTo>
                    <a:pt x="0" y="202605"/>
                    <a:pt x="57848" y="261135"/>
                    <a:pt x="129203" y="261135"/>
                  </a:cubicBezTo>
                  <a:cubicBezTo>
                    <a:pt x="200558" y="261135"/>
                    <a:pt x="258406" y="202605"/>
                    <a:pt x="258406" y="130568"/>
                  </a:cubicBezTo>
                  <a:close/>
                </a:path>
              </a:pathLst>
            </a:custGeom>
            <a:solidFill>
              <a:srgbClr val="DB210E"/>
            </a:solidFill>
            <a:ln w="13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63" name="Freeform: Shape 962">
            <a:extLst>
              <a:ext uri="{FF2B5EF4-FFF2-40B4-BE49-F238E27FC236}">
                <a16:creationId xmlns:a16="http://schemas.microsoft.com/office/drawing/2014/main" id="{CBCE8CF5-85FC-109F-238C-3E7847A4833B}"/>
              </a:ext>
            </a:extLst>
          </p:cNvPr>
          <p:cNvSpPr/>
          <p:nvPr/>
        </p:nvSpPr>
        <p:spPr>
          <a:xfrm>
            <a:off x="11790747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64" name="Freeform: Shape 963">
            <a:extLst>
              <a:ext uri="{FF2B5EF4-FFF2-40B4-BE49-F238E27FC236}">
                <a16:creationId xmlns:a16="http://schemas.microsoft.com/office/drawing/2014/main" id="{B9E4F973-BC0B-982C-5066-9BFCC4F8966D}"/>
              </a:ext>
            </a:extLst>
          </p:cNvPr>
          <p:cNvSpPr/>
          <p:nvPr/>
        </p:nvSpPr>
        <p:spPr>
          <a:xfrm>
            <a:off x="11889389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65" name="Freeform: Shape 964">
            <a:extLst>
              <a:ext uri="{FF2B5EF4-FFF2-40B4-BE49-F238E27FC236}">
                <a16:creationId xmlns:a16="http://schemas.microsoft.com/office/drawing/2014/main" id="{86D05F3A-9647-4055-1A0B-A7951443F7E6}"/>
              </a:ext>
            </a:extLst>
          </p:cNvPr>
          <p:cNvSpPr/>
          <p:nvPr/>
        </p:nvSpPr>
        <p:spPr>
          <a:xfrm>
            <a:off x="11862103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66" name="Freeform: Shape 965">
            <a:extLst>
              <a:ext uri="{FF2B5EF4-FFF2-40B4-BE49-F238E27FC236}">
                <a16:creationId xmlns:a16="http://schemas.microsoft.com/office/drawing/2014/main" id="{29F462A8-1FDE-C55A-7843-914F30252BD3}"/>
              </a:ext>
            </a:extLst>
          </p:cNvPr>
          <p:cNvSpPr/>
          <p:nvPr/>
        </p:nvSpPr>
        <p:spPr>
          <a:xfrm>
            <a:off x="1138949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67" name="Freeform: Shape 966">
            <a:extLst>
              <a:ext uri="{FF2B5EF4-FFF2-40B4-BE49-F238E27FC236}">
                <a16:creationId xmlns:a16="http://schemas.microsoft.com/office/drawing/2014/main" id="{B6B6D192-CB51-9070-ED25-1C53EE6122A4}"/>
              </a:ext>
            </a:extLst>
          </p:cNvPr>
          <p:cNvSpPr/>
          <p:nvPr/>
        </p:nvSpPr>
        <p:spPr>
          <a:xfrm>
            <a:off x="11488136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68" name="Freeform: Shape 967">
            <a:extLst>
              <a:ext uri="{FF2B5EF4-FFF2-40B4-BE49-F238E27FC236}">
                <a16:creationId xmlns:a16="http://schemas.microsoft.com/office/drawing/2014/main" id="{B505ED97-400C-C4FB-54C2-BCF0CFF9DDA4}"/>
              </a:ext>
            </a:extLst>
          </p:cNvPr>
          <p:cNvSpPr/>
          <p:nvPr/>
        </p:nvSpPr>
        <p:spPr>
          <a:xfrm>
            <a:off x="11460849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69" name="Freeform: Shape 968">
            <a:extLst>
              <a:ext uri="{FF2B5EF4-FFF2-40B4-BE49-F238E27FC236}">
                <a16:creationId xmlns:a16="http://schemas.microsoft.com/office/drawing/2014/main" id="{14FFED5C-A867-631F-C37C-E9D1CC672739}"/>
              </a:ext>
            </a:extLst>
          </p:cNvPr>
          <p:cNvSpPr/>
          <p:nvPr/>
        </p:nvSpPr>
        <p:spPr>
          <a:xfrm>
            <a:off x="1098810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70" name="Freeform: Shape 969">
            <a:extLst>
              <a:ext uri="{FF2B5EF4-FFF2-40B4-BE49-F238E27FC236}">
                <a16:creationId xmlns:a16="http://schemas.microsoft.com/office/drawing/2014/main" id="{B763CC0C-6898-C90E-6DDB-8D28B5A4FC45}"/>
              </a:ext>
            </a:extLst>
          </p:cNvPr>
          <p:cNvSpPr/>
          <p:nvPr/>
        </p:nvSpPr>
        <p:spPr>
          <a:xfrm>
            <a:off x="11086883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71" name="Freeform: Shape 970">
            <a:extLst>
              <a:ext uri="{FF2B5EF4-FFF2-40B4-BE49-F238E27FC236}">
                <a16:creationId xmlns:a16="http://schemas.microsoft.com/office/drawing/2014/main" id="{79EBC482-D047-AD94-3E01-825AB3A60AF8}"/>
              </a:ext>
            </a:extLst>
          </p:cNvPr>
          <p:cNvSpPr/>
          <p:nvPr/>
        </p:nvSpPr>
        <p:spPr>
          <a:xfrm>
            <a:off x="11059596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72" name="Freeform: Shape 971">
            <a:extLst>
              <a:ext uri="{FF2B5EF4-FFF2-40B4-BE49-F238E27FC236}">
                <a16:creationId xmlns:a16="http://schemas.microsoft.com/office/drawing/2014/main" id="{58066856-39F8-3AC8-A6C9-4D97DB5D0FB3}"/>
              </a:ext>
            </a:extLst>
          </p:cNvPr>
          <p:cNvSpPr/>
          <p:nvPr/>
        </p:nvSpPr>
        <p:spPr>
          <a:xfrm>
            <a:off x="8195379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73" name="Freeform: Shape 972">
            <a:extLst>
              <a:ext uri="{FF2B5EF4-FFF2-40B4-BE49-F238E27FC236}">
                <a16:creationId xmlns:a16="http://schemas.microsoft.com/office/drawing/2014/main" id="{8C9C149C-0DE1-B2E9-5879-E6C42751D614}"/>
              </a:ext>
            </a:extLst>
          </p:cNvPr>
          <p:cNvSpPr/>
          <p:nvPr/>
        </p:nvSpPr>
        <p:spPr>
          <a:xfrm>
            <a:off x="8294021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74" name="Freeform: Shape 973">
            <a:extLst>
              <a:ext uri="{FF2B5EF4-FFF2-40B4-BE49-F238E27FC236}">
                <a16:creationId xmlns:a16="http://schemas.microsoft.com/office/drawing/2014/main" id="{38AFF34C-2DF7-3EFA-C499-990F139AF8C6}"/>
              </a:ext>
            </a:extLst>
          </p:cNvPr>
          <p:cNvSpPr/>
          <p:nvPr/>
        </p:nvSpPr>
        <p:spPr>
          <a:xfrm>
            <a:off x="8266734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75" name="Freeform: Shape 974">
            <a:extLst>
              <a:ext uri="{FF2B5EF4-FFF2-40B4-BE49-F238E27FC236}">
                <a16:creationId xmlns:a16="http://schemas.microsoft.com/office/drawing/2014/main" id="{7EDF9474-AFE4-BCEC-5487-F989F1AA6ED9}"/>
              </a:ext>
            </a:extLst>
          </p:cNvPr>
          <p:cNvSpPr/>
          <p:nvPr/>
        </p:nvSpPr>
        <p:spPr>
          <a:xfrm>
            <a:off x="8596632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76" name="Freeform: Shape 975">
            <a:extLst>
              <a:ext uri="{FF2B5EF4-FFF2-40B4-BE49-F238E27FC236}">
                <a16:creationId xmlns:a16="http://schemas.microsoft.com/office/drawing/2014/main" id="{0BED27E2-A8FD-E8B1-75D0-38BDC11C7779}"/>
              </a:ext>
            </a:extLst>
          </p:cNvPr>
          <p:cNvSpPr/>
          <p:nvPr/>
        </p:nvSpPr>
        <p:spPr>
          <a:xfrm>
            <a:off x="8695411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77" name="Freeform: Shape 976">
            <a:extLst>
              <a:ext uri="{FF2B5EF4-FFF2-40B4-BE49-F238E27FC236}">
                <a16:creationId xmlns:a16="http://schemas.microsoft.com/office/drawing/2014/main" id="{8398AA58-2715-06D5-BC97-79138F7A8D0B}"/>
              </a:ext>
            </a:extLst>
          </p:cNvPr>
          <p:cNvSpPr/>
          <p:nvPr/>
        </p:nvSpPr>
        <p:spPr>
          <a:xfrm>
            <a:off x="8668124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78" name="Freeform: Shape 977">
            <a:extLst>
              <a:ext uri="{FF2B5EF4-FFF2-40B4-BE49-F238E27FC236}">
                <a16:creationId xmlns:a16="http://schemas.microsoft.com/office/drawing/2014/main" id="{9237B4C0-9AF8-6086-E95C-1146D913D628}"/>
              </a:ext>
            </a:extLst>
          </p:cNvPr>
          <p:cNvSpPr/>
          <p:nvPr/>
        </p:nvSpPr>
        <p:spPr>
          <a:xfrm>
            <a:off x="8195379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79" name="Freeform: Shape 978">
            <a:extLst>
              <a:ext uri="{FF2B5EF4-FFF2-40B4-BE49-F238E27FC236}">
                <a16:creationId xmlns:a16="http://schemas.microsoft.com/office/drawing/2014/main" id="{CF4AB1B7-641C-7CF0-FEFA-AD782646B888}"/>
              </a:ext>
            </a:extLst>
          </p:cNvPr>
          <p:cNvSpPr/>
          <p:nvPr/>
        </p:nvSpPr>
        <p:spPr>
          <a:xfrm>
            <a:off x="8294021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0" name="Freeform: Shape 979">
            <a:extLst>
              <a:ext uri="{FF2B5EF4-FFF2-40B4-BE49-F238E27FC236}">
                <a16:creationId xmlns:a16="http://schemas.microsoft.com/office/drawing/2014/main" id="{F885561A-E6AB-3F56-4A40-DD1A5795D3E5}"/>
              </a:ext>
            </a:extLst>
          </p:cNvPr>
          <p:cNvSpPr/>
          <p:nvPr/>
        </p:nvSpPr>
        <p:spPr>
          <a:xfrm>
            <a:off x="8266734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1" name="Freeform: Shape 980">
            <a:extLst>
              <a:ext uri="{FF2B5EF4-FFF2-40B4-BE49-F238E27FC236}">
                <a16:creationId xmlns:a16="http://schemas.microsoft.com/office/drawing/2014/main" id="{FDE23B38-115E-6E7D-557F-FB94B2DF2A13}"/>
              </a:ext>
            </a:extLst>
          </p:cNvPr>
          <p:cNvSpPr/>
          <p:nvPr/>
        </p:nvSpPr>
        <p:spPr>
          <a:xfrm>
            <a:off x="7794126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2" name="Freeform: Shape 981">
            <a:extLst>
              <a:ext uri="{FF2B5EF4-FFF2-40B4-BE49-F238E27FC236}">
                <a16:creationId xmlns:a16="http://schemas.microsoft.com/office/drawing/2014/main" id="{61AFDB0F-5520-3AD0-B7DE-7236E19B4511}"/>
              </a:ext>
            </a:extLst>
          </p:cNvPr>
          <p:cNvSpPr/>
          <p:nvPr/>
        </p:nvSpPr>
        <p:spPr>
          <a:xfrm>
            <a:off x="7892768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3" name="Freeform: Shape 982">
            <a:extLst>
              <a:ext uri="{FF2B5EF4-FFF2-40B4-BE49-F238E27FC236}">
                <a16:creationId xmlns:a16="http://schemas.microsoft.com/office/drawing/2014/main" id="{4AAAD57A-0266-C197-B3B5-8F743EF30699}"/>
              </a:ext>
            </a:extLst>
          </p:cNvPr>
          <p:cNvSpPr/>
          <p:nvPr/>
        </p:nvSpPr>
        <p:spPr>
          <a:xfrm>
            <a:off x="7865481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4" name="Freeform: Shape 983">
            <a:extLst>
              <a:ext uri="{FF2B5EF4-FFF2-40B4-BE49-F238E27FC236}">
                <a16:creationId xmlns:a16="http://schemas.microsoft.com/office/drawing/2014/main" id="{37AF4945-9FD2-EEAE-F6D1-671E5AEA0456}"/>
              </a:ext>
            </a:extLst>
          </p:cNvPr>
          <p:cNvSpPr/>
          <p:nvPr/>
        </p:nvSpPr>
        <p:spPr>
          <a:xfrm>
            <a:off x="899788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2 w 401253"/>
              <a:gd name="connsiteY1" fmla="*/ 0 h 401662"/>
              <a:gd name="connsiteX2" fmla="*/ 401252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2" y="0"/>
                </a:lnTo>
                <a:lnTo>
                  <a:pt x="401252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5" name="Freeform: Shape 984">
            <a:extLst>
              <a:ext uri="{FF2B5EF4-FFF2-40B4-BE49-F238E27FC236}">
                <a16:creationId xmlns:a16="http://schemas.microsoft.com/office/drawing/2014/main" id="{745DDE5D-DB17-9301-36D5-4380B2969CC8}"/>
              </a:ext>
            </a:extLst>
          </p:cNvPr>
          <p:cNvSpPr/>
          <p:nvPr/>
        </p:nvSpPr>
        <p:spPr>
          <a:xfrm>
            <a:off x="9096664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6" name="Freeform: Shape 985">
            <a:extLst>
              <a:ext uri="{FF2B5EF4-FFF2-40B4-BE49-F238E27FC236}">
                <a16:creationId xmlns:a16="http://schemas.microsoft.com/office/drawing/2014/main" id="{37850A66-722C-45D0-B33E-E7687D9BD3AF}"/>
              </a:ext>
            </a:extLst>
          </p:cNvPr>
          <p:cNvSpPr/>
          <p:nvPr/>
        </p:nvSpPr>
        <p:spPr>
          <a:xfrm>
            <a:off x="9069377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7" name="Freeform: Shape 986">
            <a:extLst>
              <a:ext uri="{FF2B5EF4-FFF2-40B4-BE49-F238E27FC236}">
                <a16:creationId xmlns:a16="http://schemas.microsoft.com/office/drawing/2014/main" id="{C774B3A8-F6C3-996B-FAC5-FCA4BD08B8B5}"/>
              </a:ext>
            </a:extLst>
          </p:cNvPr>
          <p:cNvSpPr/>
          <p:nvPr/>
        </p:nvSpPr>
        <p:spPr>
          <a:xfrm>
            <a:off x="939927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8" name="Freeform: Shape 987">
            <a:extLst>
              <a:ext uri="{FF2B5EF4-FFF2-40B4-BE49-F238E27FC236}">
                <a16:creationId xmlns:a16="http://schemas.microsoft.com/office/drawing/2014/main" id="{B01EB558-FDE1-DC65-53A2-59B6F93EBF4A}"/>
              </a:ext>
            </a:extLst>
          </p:cNvPr>
          <p:cNvSpPr/>
          <p:nvPr/>
        </p:nvSpPr>
        <p:spPr>
          <a:xfrm>
            <a:off x="9497917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0 h 261135"/>
              <a:gd name="connsiteX2" fmla="*/ 0 w 258406"/>
              <a:gd name="connsiteY2" fmla="*/ 130568 h 261135"/>
              <a:gd name="connsiteX3" fmla="*/ 129204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4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4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89" name="Freeform: Shape 988">
            <a:extLst>
              <a:ext uri="{FF2B5EF4-FFF2-40B4-BE49-F238E27FC236}">
                <a16:creationId xmlns:a16="http://schemas.microsoft.com/office/drawing/2014/main" id="{EC47F373-64CE-BB78-43C2-2364297F5A65}"/>
              </a:ext>
            </a:extLst>
          </p:cNvPr>
          <p:cNvSpPr/>
          <p:nvPr/>
        </p:nvSpPr>
        <p:spPr>
          <a:xfrm>
            <a:off x="9470630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0 h 261135"/>
              <a:gd name="connsiteX2" fmla="*/ 0 w 258406"/>
              <a:gd name="connsiteY2" fmla="*/ 130568 h 261135"/>
              <a:gd name="connsiteX3" fmla="*/ 129204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4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4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90" name="Freeform: Shape 989">
            <a:extLst>
              <a:ext uri="{FF2B5EF4-FFF2-40B4-BE49-F238E27FC236}">
                <a16:creationId xmlns:a16="http://schemas.microsoft.com/office/drawing/2014/main" id="{6DBA338C-4187-922C-8EA0-7E7738A7E369}"/>
              </a:ext>
            </a:extLst>
          </p:cNvPr>
          <p:cNvSpPr/>
          <p:nvPr/>
        </p:nvSpPr>
        <p:spPr>
          <a:xfrm>
            <a:off x="10192355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91" name="Freeform: Shape 990">
            <a:extLst>
              <a:ext uri="{FF2B5EF4-FFF2-40B4-BE49-F238E27FC236}">
                <a16:creationId xmlns:a16="http://schemas.microsoft.com/office/drawing/2014/main" id="{B4CFFCCB-D111-B07F-989C-9C85FD8FB202}"/>
              </a:ext>
            </a:extLst>
          </p:cNvPr>
          <p:cNvSpPr/>
          <p:nvPr/>
        </p:nvSpPr>
        <p:spPr>
          <a:xfrm>
            <a:off x="10290997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92" name="Freeform: Shape 991">
            <a:extLst>
              <a:ext uri="{FF2B5EF4-FFF2-40B4-BE49-F238E27FC236}">
                <a16:creationId xmlns:a16="http://schemas.microsoft.com/office/drawing/2014/main" id="{4FD40880-7308-8EC6-96A4-0B6AB4A5E5C7}"/>
              </a:ext>
            </a:extLst>
          </p:cNvPr>
          <p:cNvSpPr/>
          <p:nvPr/>
        </p:nvSpPr>
        <p:spPr>
          <a:xfrm>
            <a:off x="10263710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" name="Immagine 2" descr="Immagine che contiene testo, linea, Parallelo, schermata&#10;&#10;Descrizione generata automaticamente">
            <a:extLst>
              <a:ext uri="{FF2B5EF4-FFF2-40B4-BE49-F238E27FC236}">
                <a16:creationId xmlns:a16="http://schemas.microsoft.com/office/drawing/2014/main" id="{38CBBE71-5736-12AA-A5FF-B5E0E667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29" y="647582"/>
            <a:ext cx="8699542" cy="60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6E5B63-79DF-03EA-798E-5E3C7BE16B59}"/>
              </a:ext>
            </a:extLst>
          </p:cNvPr>
          <p:cNvSpPr/>
          <p:nvPr/>
        </p:nvSpPr>
        <p:spPr>
          <a:xfrm>
            <a:off x="-1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7698EE-4B0B-5051-FF43-B88202533ACB}"/>
              </a:ext>
            </a:extLst>
          </p:cNvPr>
          <p:cNvSpPr/>
          <p:nvPr/>
        </p:nvSpPr>
        <p:spPr>
          <a:xfrm>
            <a:off x="98777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1F695A-CBA6-C817-A204-48A3E65C7FE8}"/>
              </a:ext>
            </a:extLst>
          </p:cNvPr>
          <p:cNvSpPr/>
          <p:nvPr/>
        </p:nvSpPr>
        <p:spPr>
          <a:xfrm>
            <a:off x="71490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61DDCE9-A5C5-8807-8629-B01529445CAB}"/>
              </a:ext>
            </a:extLst>
          </p:cNvPr>
          <p:cNvSpPr/>
          <p:nvPr/>
        </p:nvSpPr>
        <p:spPr>
          <a:xfrm>
            <a:off x="-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CCDB7D7-1C48-2A56-981A-D7E89E159C26}"/>
              </a:ext>
            </a:extLst>
          </p:cNvPr>
          <p:cNvSpPr/>
          <p:nvPr/>
        </p:nvSpPr>
        <p:spPr>
          <a:xfrm>
            <a:off x="9877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1D7F60-6A31-9BF1-AC90-B7B6BBB7FA45}"/>
              </a:ext>
            </a:extLst>
          </p:cNvPr>
          <p:cNvSpPr/>
          <p:nvPr/>
        </p:nvSpPr>
        <p:spPr>
          <a:xfrm>
            <a:off x="7149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2E11BD-1C4C-D51A-E935-C6BF30895928}"/>
              </a:ext>
            </a:extLst>
          </p:cNvPr>
          <p:cNvSpPr/>
          <p:nvPr/>
        </p:nvSpPr>
        <p:spPr>
          <a:xfrm>
            <a:off x="40125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F0758B-A408-AF92-17B9-FE16C1D01DBB}"/>
              </a:ext>
            </a:extLst>
          </p:cNvPr>
          <p:cNvSpPr/>
          <p:nvPr/>
        </p:nvSpPr>
        <p:spPr>
          <a:xfrm>
            <a:off x="500030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514AA9-94DB-82E9-EB27-7E7BAA220C03}"/>
              </a:ext>
            </a:extLst>
          </p:cNvPr>
          <p:cNvSpPr/>
          <p:nvPr/>
        </p:nvSpPr>
        <p:spPr>
          <a:xfrm>
            <a:off x="472743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E3CFB5-688C-36C9-E8CF-2233530E6AE0}"/>
              </a:ext>
            </a:extLst>
          </p:cNvPr>
          <p:cNvSpPr/>
          <p:nvPr/>
        </p:nvSpPr>
        <p:spPr>
          <a:xfrm>
            <a:off x="80250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589283-197A-2F04-545B-F2673319BCD4}"/>
              </a:ext>
            </a:extLst>
          </p:cNvPr>
          <p:cNvSpPr/>
          <p:nvPr/>
        </p:nvSpPr>
        <p:spPr>
          <a:xfrm>
            <a:off x="901283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5BA3D8-205E-B6EE-18D7-1B090FC76130}"/>
              </a:ext>
            </a:extLst>
          </p:cNvPr>
          <p:cNvSpPr/>
          <p:nvPr/>
        </p:nvSpPr>
        <p:spPr>
          <a:xfrm>
            <a:off x="873996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DB9E79-3059-D89D-B7C4-58FC324F1FA2}"/>
              </a:ext>
            </a:extLst>
          </p:cNvPr>
          <p:cNvSpPr/>
          <p:nvPr/>
        </p:nvSpPr>
        <p:spPr>
          <a:xfrm>
            <a:off x="12038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329C33-9BC3-E941-0CC6-3C8D2552E282}"/>
              </a:ext>
            </a:extLst>
          </p:cNvPr>
          <p:cNvSpPr/>
          <p:nvPr/>
        </p:nvSpPr>
        <p:spPr>
          <a:xfrm>
            <a:off x="1302537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586237-20CD-74FA-F204-94F00A302143}"/>
              </a:ext>
            </a:extLst>
          </p:cNvPr>
          <p:cNvSpPr/>
          <p:nvPr/>
        </p:nvSpPr>
        <p:spPr>
          <a:xfrm>
            <a:off x="1275250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9EC250-1DCA-98FA-8174-70F085D755B1}"/>
              </a:ext>
            </a:extLst>
          </p:cNvPr>
          <p:cNvSpPr/>
          <p:nvPr/>
        </p:nvSpPr>
        <p:spPr>
          <a:xfrm>
            <a:off x="-1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A12AA40-E886-DD30-37E1-2242FB8DA884}"/>
              </a:ext>
            </a:extLst>
          </p:cNvPr>
          <p:cNvSpPr/>
          <p:nvPr/>
        </p:nvSpPr>
        <p:spPr>
          <a:xfrm>
            <a:off x="98777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50811B4-C816-9676-F871-823849BECDA5}"/>
              </a:ext>
            </a:extLst>
          </p:cNvPr>
          <p:cNvSpPr/>
          <p:nvPr/>
        </p:nvSpPr>
        <p:spPr>
          <a:xfrm>
            <a:off x="71490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B8DD162-1801-CEEB-0255-0916418D3634}"/>
              </a:ext>
            </a:extLst>
          </p:cNvPr>
          <p:cNvSpPr/>
          <p:nvPr/>
        </p:nvSpPr>
        <p:spPr>
          <a:xfrm>
            <a:off x="-1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8A857C-E84D-571F-DF12-DD5A8FF3C18B}"/>
              </a:ext>
            </a:extLst>
          </p:cNvPr>
          <p:cNvSpPr/>
          <p:nvPr/>
        </p:nvSpPr>
        <p:spPr>
          <a:xfrm>
            <a:off x="98777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5D37EB5-A14D-DFFF-7CB7-D5FF76CB047D}"/>
              </a:ext>
            </a:extLst>
          </p:cNvPr>
          <p:cNvSpPr/>
          <p:nvPr/>
        </p:nvSpPr>
        <p:spPr>
          <a:xfrm>
            <a:off x="71490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4A71B2-1F10-49D5-AE93-AD26DF6B1EBC}"/>
              </a:ext>
            </a:extLst>
          </p:cNvPr>
          <p:cNvSpPr/>
          <p:nvPr/>
        </p:nvSpPr>
        <p:spPr>
          <a:xfrm>
            <a:off x="401252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C068601-33D7-2545-6C7D-26C41655097F}"/>
              </a:ext>
            </a:extLst>
          </p:cNvPr>
          <p:cNvSpPr/>
          <p:nvPr/>
        </p:nvSpPr>
        <p:spPr>
          <a:xfrm>
            <a:off x="500030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14C117A-95F7-EDAF-AC35-A73B9855F8DB}"/>
              </a:ext>
            </a:extLst>
          </p:cNvPr>
          <p:cNvSpPr/>
          <p:nvPr/>
        </p:nvSpPr>
        <p:spPr>
          <a:xfrm>
            <a:off x="472743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FC4FA69-2D95-AEFC-3BD8-4221F5F277F2}"/>
              </a:ext>
            </a:extLst>
          </p:cNvPr>
          <p:cNvSpPr/>
          <p:nvPr/>
        </p:nvSpPr>
        <p:spPr>
          <a:xfrm>
            <a:off x="401252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C05EA85-6B5F-6645-B65E-AD32E6DEFE26}"/>
              </a:ext>
            </a:extLst>
          </p:cNvPr>
          <p:cNvSpPr/>
          <p:nvPr/>
        </p:nvSpPr>
        <p:spPr>
          <a:xfrm>
            <a:off x="500030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E755EAE-6EDD-845C-22BC-304E23919CE3}"/>
              </a:ext>
            </a:extLst>
          </p:cNvPr>
          <p:cNvSpPr/>
          <p:nvPr/>
        </p:nvSpPr>
        <p:spPr>
          <a:xfrm>
            <a:off x="472743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7DDA426-D157-EF6C-5A6D-35B8AC8A5C30}"/>
              </a:ext>
            </a:extLst>
          </p:cNvPr>
          <p:cNvSpPr/>
          <p:nvPr/>
        </p:nvSpPr>
        <p:spPr>
          <a:xfrm>
            <a:off x="802505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CBE942A-F1A9-AE14-6CB8-4DAF1F877260}"/>
              </a:ext>
            </a:extLst>
          </p:cNvPr>
          <p:cNvSpPr/>
          <p:nvPr/>
        </p:nvSpPr>
        <p:spPr>
          <a:xfrm>
            <a:off x="901283" y="5357064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903832C-408D-E200-02BC-D9C3C16E4F7C}"/>
              </a:ext>
            </a:extLst>
          </p:cNvPr>
          <p:cNvSpPr/>
          <p:nvPr/>
        </p:nvSpPr>
        <p:spPr>
          <a:xfrm>
            <a:off x="873996" y="5329777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F18C7DE-7530-229C-72DC-8C272FF3E466}"/>
              </a:ext>
            </a:extLst>
          </p:cNvPr>
          <p:cNvSpPr/>
          <p:nvPr/>
        </p:nvSpPr>
        <p:spPr>
          <a:xfrm>
            <a:off x="802505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11DEEA8-0393-AAED-3E1E-123167D23193}"/>
              </a:ext>
            </a:extLst>
          </p:cNvPr>
          <p:cNvSpPr/>
          <p:nvPr/>
        </p:nvSpPr>
        <p:spPr>
          <a:xfrm>
            <a:off x="901283" y="57587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4F2DC5-40DB-4B59-54D3-AC6E484B1113}"/>
              </a:ext>
            </a:extLst>
          </p:cNvPr>
          <p:cNvSpPr/>
          <p:nvPr/>
        </p:nvSpPr>
        <p:spPr>
          <a:xfrm>
            <a:off x="873996" y="57314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6CF5C62-3896-7943-F928-EF0AF97ADF76}"/>
              </a:ext>
            </a:extLst>
          </p:cNvPr>
          <p:cNvSpPr/>
          <p:nvPr/>
        </p:nvSpPr>
        <p:spPr>
          <a:xfrm>
            <a:off x="-1" y="44561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C036792-7D5E-D10C-9B79-BA847245A20A}"/>
              </a:ext>
            </a:extLst>
          </p:cNvPr>
          <p:cNvSpPr/>
          <p:nvPr/>
        </p:nvSpPr>
        <p:spPr>
          <a:xfrm>
            <a:off x="98777" y="4553739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2925821-61FE-B110-AC95-9E04FDC12C5D}"/>
              </a:ext>
            </a:extLst>
          </p:cNvPr>
          <p:cNvSpPr/>
          <p:nvPr/>
        </p:nvSpPr>
        <p:spPr>
          <a:xfrm>
            <a:off x="71490" y="452645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720C56E-6E20-C3DB-5E9E-CB4AD7CE50D9}"/>
              </a:ext>
            </a:extLst>
          </p:cNvPr>
          <p:cNvSpPr/>
          <p:nvPr/>
        </p:nvSpPr>
        <p:spPr>
          <a:xfrm>
            <a:off x="-1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44408D6-59A1-03D2-DD5D-E4D7216BF67C}"/>
              </a:ext>
            </a:extLst>
          </p:cNvPr>
          <p:cNvSpPr/>
          <p:nvPr/>
        </p:nvSpPr>
        <p:spPr>
          <a:xfrm>
            <a:off x="98777" y="495540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E39EBCC-B56C-42A7-BCD1-A45B2FFF8E92}"/>
              </a:ext>
            </a:extLst>
          </p:cNvPr>
          <p:cNvSpPr/>
          <p:nvPr/>
        </p:nvSpPr>
        <p:spPr>
          <a:xfrm>
            <a:off x="71490" y="4928115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8948C18-E06F-8A28-805F-B25254E9CA02}"/>
              </a:ext>
            </a:extLst>
          </p:cNvPr>
          <p:cNvSpPr/>
          <p:nvPr/>
        </p:nvSpPr>
        <p:spPr>
          <a:xfrm>
            <a:off x="401252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0F1EB9B-AE79-F035-1D23-59A125875D16}"/>
              </a:ext>
            </a:extLst>
          </p:cNvPr>
          <p:cNvSpPr/>
          <p:nvPr/>
        </p:nvSpPr>
        <p:spPr>
          <a:xfrm>
            <a:off x="500030" y="4955402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911BDA3-D967-9D8B-87F6-496551C36950}"/>
              </a:ext>
            </a:extLst>
          </p:cNvPr>
          <p:cNvSpPr/>
          <p:nvPr/>
        </p:nvSpPr>
        <p:spPr>
          <a:xfrm>
            <a:off x="472743" y="4928115"/>
            <a:ext cx="258406" cy="261134"/>
          </a:xfrm>
          <a:custGeom>
            <a:avLst/>
            <a:gdLst>
              <a:gd name="connsiteX0" fmla="*/ 0 w 258406"/>
              <a:gd name="connsiteY0" fmla="*/ 130567 h 261134"/>
              <a:gd name="connsiteX1" fmla="*/ 129203 w 258406"/>
              <a:gd name="connsiteY1" fmla="*/ 0 h 261134"/>
              <a:gd name="connsiteX2" fmla="*/ 258407 w 258406"/>
              <a:gd name="connsiteY2" fmla="*/ 130567 h 261134"/>
              <a:gd name="connsiteX3" fmla="*/ 129203 w 258406"/>
              <a:gd name="connsiteY3" fmla="*/ 261135 h 261134"/>
              <a:gd name="connsiteX4" fmla="*/ 0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7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7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7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2D7FA14-A43E-3641-B701-477B62C11BAA}"/>
              </a:ext>
            </a:extLst>
          </p:cNvPr>
          <p:cNvSpPr/>
          <p:nvPr/>
        </p:nvSpPr>
        <p:spPr>
          <a:xfrm>
            <a:off x="-1" y="40545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C2A2CEE-F35F-453F-8602-28708C0CD171}"/>
              </a:ext>
            </a:extLst>
          </p:cNvPr>
          <p:cNvSpPr/>
          <p:nvPr/>
        </p:nvSpPr>
        <p:spPr>
          <a:xfrm>
            <a:off x="98777" y="4152076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B38F0D9-86B6-D2EE-C00B-728D3BEC3962}"/>
              </a:ext>
            </a:extLst>
          </p:cNvPr>
          <p:cNvSpPr/>
          <p:nvPr/>
        </p:nvSpPr>
        <p:spPr>
          <a:xfrm>
            <a:off x="71490" y="4124790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76CB659-5105-2391-240D-D5CBD49B47C0}"/>
              </a:ext>
            </a:extLst>
          </p:cNvPr>
          <p:cNvSpPr/>
          <p:nvPr/>
        </p:nvSpPr>
        <p:spPr>
          <a:xfrm>
            <a:off x="-1" y="28050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1459CDB-2EC0-934B-9C9B-F3310A1B3CB7}"/>
              </a:ext>
            </a:extLst>
          </p:cNvPr>
          <p:cNvSpPr/>
          <p:nvPr/>
        </p:nvSpPr>
        <p:spPr>
          <a:xfrm>
            <a:off x="98777" y="29026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5D5AF96-0A33-5BA1-45E7-7DD5AFE1CB51}"/>
              </a:ext>
            </a:extLst>
          </p:cNvPr>
          <p:cNvSpPr/>
          <p:nvPr/>
        </p:nvSpPr>
        <p:spPr>
          <a:xfrm>
            <a:off x="71490" y="287535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7926EE1-5CAF-9820-33EF-877F3139FCF2}"/>
              </a:ext>
            </a:extLst>
          </p:cNvPr>
          <p:cNvSpPr/>
          <p:nvPr/>
        </p:nvSpPr>
        <p:spPr>
          <a:xfrm>
            <a:off x="-1" y="32067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C930F85-7C7F-69BB-59B9-6B801CF3B82E}"/>
              </a:ext>
            </a:extLst>
          </p:cNvPr>
          <p:cNvSpPr/>
          <p:nvPr/>
        </p:nvSpPr>
        <p:spPr>
          <a:xfrm>
            <a:off x="98777" y="3304301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3436038-97D0-8955-E62F-C3062D99DFFF}"/>
              </a:ext>
            </a:extLst>
          </p:cNvPr>
          <p:cNvSpPr/>
          <p:nvPr/>
        </p:nvSpPr>
        <p:spPr>
          <a:xfrm>
            <a:off x="71490" y="3277015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14EA6C33-0A7D-2A25-9B2D-7A4906C81DB8}"/>
              </a:ext>
            </a:extLst>
          </p:cNvPr>
          <p:cNvSpPr/>
          <p:nvPr/>
        </p:nvSpPr>
        <p:spPr>
          <a:xfrm>
            <a:off x="401252" y="28050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356057B-5BC4-E529-FA47-4D1AE8C57B5D}"/>
              </a:ext>
            </a:extLst>
          </p:cNvPr>
          <p:cNvSpPr/>
          <p:nvPr/>
        </p:nvSpPr>
        <p:spPr>
          <a:xfrm>
            <a:off x="500030" y="29026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B5C7A8BC-F83A-BDCC-5E3D-7D505CCAD980}"/>
              </a:ext>
            </a:extLst>
          </p:cNvPr>
          <p:cNvSpPr/>
          <p:nvPr/>
        </p:nvSpPr>
        <p:spPr>
          <a:xfrm>
            <a:off x="472743" y="287535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5D02A95-3B0B-945C-59DD-E9DE80027D07}"/>
              </a:ext>
            </a:extLst>
          </p:cNvPr>
          <p:cNvSpPr/>
          <p:nvPr/>
        </p:nvSpPr>
        <p:spPr>
          <a:xfrm>
            <a:off x="401252" y="32067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9D9744F-1F23-E759-9A85-0BC09E1929F5}"/>
              </a:ext>
            </a:extLst>
          </p:cNvPr>
          <p:cNvSpPr/>
          <p:nvPr/>
        </p:nvSpPr>
        <p:spPr>
          <a:xfrm>
            <a:off x="500030" y="3304301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E2BDFFA-ACC1-887F-C137-2A8F0463D64F}"/>
              </a:ext>
            </a:extLst>
          </p:cNvPr>
          <p:cNvSpPr/>
          <p:nvPr/>
        </p:nvSpPr>
        <p:spPr>
          <a:xfrm>
            <a:off x="472743" y="3277015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5964235-CC6A-EDFA-666C-48069F156353}"/>
              </a:ext>
            </a:extLst>
          </p:cNvPr>
          <p:cNvSpPr/>
          <p:nvPr/>
        </p:nvSpPr>
        <p:spPr>
          <a:xfrm>
            <a:off x="802505" y="280508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C4F1504F-73A0-CDA6-2892-0D0E292C3A36}"/>
              </a:ext>
            </a:extLst>
          </p:cNvPr>
          <p:cNvSpPr/>
          <p:nvPr/>
        </p:nvSpPr>
        <p:spPr>
          <a:xfrm>
            <a:off x="901283" y="29026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F89EFA2-DE37-66F6-7D96-88AE80365735}"/>
              </a:ext>
            </a:extLst>
          </p:cNvPr>
          <p:cNvSpPr/>
          <p:nvPr/>
        </p:nvSpPr>
        <p:spPr>
          <a:xfrm>
            <a:off x="873996" y="287535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A7B04D2-694D-A5CF-73F8-BAE07C5947B6}"/>
              </a:ext>
            </a:extLst>
          </p:cNvPr>
          <p:cNvSpPr/>
          <p:nvPr/>
        </p:nvSpPr>
        <p:spPr>
          <a:xfrm>
            <a:off x="802505" y="32067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1B01CBE-CF0D-C8CC-6DB4-A47881E62710}"/>
              </a:ext>
            </a:extLst>
          </p:cNvPr>
          <p:cNvSpPr/>
          <p:nvPr/>
        </p:nvSpPr>
        <p:spPr>
          <a:xfrm>
            <a:off x="901283" y="3304301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4BC98F8-7681-0E7A-3677-52A5347A609B}"/>
              </a:ext>
            </a:extLst>
          </p:cNvPr>
          <p:cNvSpPr/>
          <p:nvPr/>
        </p:nvSpPr>
        <p:spPr>
          <a:xfrm>
            <a:off x="873996" y="3277015"/>
            <a:ext cx="258406" cy="261134"/>
          </a:xfrm>
          <a:custGeom>
            <a:avLst/>
            <a:gdLst>
              <a:gd name="connsiteX0" fmla="*/ 0 w 258406"/>
              <a:gd name="connsiteY0" fmla="*/ 130568 h 261134"/>
              <a:gd name="connsiteX1" fmla="*/ 129203 w 258406"/>
              <a:gd name="connsiteY1" fmla="*/ 0 h 261134"/>
              <a:gd name="connsiteX2" fmla="*/ 258407 w 258406"/>
              <a:gd name="connsiteY2" fmla="*/ 130568 h 261134"/>
              <a:gd name="connsiteX3" fmla="*/ 129203 w 258406"/>
              <a:gd name="connsiteY3" fmla="*/ 261135 h 261134"/>
              <a:gd name="connsiteX4" fmla="*/ 0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FE00C826-2E9A-44CC-43F5-6B1887F1D472}"/>
              </a:ext>
            </a:extLst>
          </p:cNvPr>
          <p:cNvSpPr/>
          <p:nvPr/>
        </p:nvSpPr>
        <p:spPr>
          <a:xfrm>
            <a:off x="-1" y="200176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07918EAD-894F-9CBC-8748-40E7BDB673FC}"/>
              </a:ext>
            </a:extLst>
          </p:cNvPr>
          <p:cNvSpPr/>
          <p:nvPr/>
        </p:nvSpPr>
        <p:spPr>
          <a:xfrm>
            <a:off x="98777" y="209931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FCFA66E-EF87-D9FD-4ED6-B01E537E4AF9}"/>
              </a:ext>
            </a:extLst>
          </p:cNvPr>
          <p:cNvSpPr/>
          <p:nvPr/>
        </p:nvSpPr>
        <p:spPr>
          <a:xfrm>
            <a:off x="71490" y="207202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A8D0DDB2-B361-34DC-2B03-E5057AFDF49D}"/>
              </a:ext>
            </a:extLst>
          </p:cNvPr>
          <p:cNvSpPr/>
          <p:nvPr/>
        </p:nvSpPr>
        <p:spPr>
          <a:xfrm>
            <a:off x="-1" y="24034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C692A9E-5D4E-F1B2-B677-A7FD1E407309}"/>
              </a:ext>
            </a:extLst>
          </p:cNvPr>
          <p:cNvSpPr/>
          <p:nvPr/>
        </p:nvSpPr>
        <p:spPr>
          <a:xfrm>
            <a:off x="98777" y="250097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2D2A632-7F91-4BC7-D453-79DF2EEBAED5}"/>
              </a:ext>
            </a:extLst>
          </p:cNvPr>
          <p:cNvSpPr/>
          <p:nvPr/>
        </p:nvSpPr>
        <p:spPr>
          <a:xfrm>
            <a:off x="71490" y="24736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4E630FB-19E5-B0DD-1381-39F8C5088E61}"/>
              </a:ext>
            </a:extLst>
          </p:cNvPr>
          <p:cNvSpPr/>
          <p:nvPr/>
        </p:nvSpPr>
        <p:spPr>
          <a:xfrm>
            <a:off x="401252" y="24034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7FFA1FD-2C92-6867-6D67-4043F35141AC}"/>
              </a:ext>
            </a:extLst>
          </p:cNvPr>
          <p:cNvSpPr/>
          <p:nvPr/>
        </p:nvSpPr>
        <p:spPr>
          <a:xfrm>
            <a:off x="500030" y="250097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64806D0-1EC2-384A-5BCF-09F8FC2E2D5E}"/>
              </a:ext>
            </a:extLst>
          </p:cNvPr>
          <p:cNvSpPr/>
          <p:nvPr/>
        </p:nvSpPr>
        <p:spPr>
          <a:xfrm>
            <a:off x="472743" y="24736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945591E-E18E-0404-00FE-E5C779C05E38}"/>
              </a:ext>
            </a:extLst>
          </p:cNvPr>
          <p:cNvSpPr/>
          <p:nvPr/>
        </p:nvSpPr>
        <p:spPr>
          <a:xfrm>
            <a:off x="802505" y="240342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8AB6E805-CF4D-7191-91AC-031113FCCDA9}"/>
              </a:ext>
            </a:extLst>
          </p:cNvPr>
          <p:cNvSpPr/>
          <p:nvPr/>
        </p:nvSpPr>
        <p:spPr>
          <a:xfrm>
            <a:off x="901283" y="250097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9D71965-EAC8-E6FA-5BA5-543B290E0B91}"/>
              </a:ext>
            </a:extLst>
          </p:cNvPr>
          <p:cNvSpPr/>
          <p:nvPr/>
        </p:nvSpPr>
        <p:spPr>
          <a:xfrm>
            <a:off x="873996" y="24736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00297709-6336-BEF1-2530-7F0BBDCA4D74}"/>
              </a:ext>
            </a:extLst>
          </p:cNvPr>
          <p:cNvSpPr/>
          <p:nvPr/>
        </p:nvSpPr>
        <p:spPr>
          <a:xfrm>
            <a:off x="-1" y="11984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1A251F4-9A32-193F-ADD2-C29DE9BFCA9E}"/>
              </a:ext>
            </a:extLst>
          </p:cNvPr>
          <p:cNvSpPr/>
          <p:nvPr/>
        </p:nvSpPr>
        <p:spPr>
          <a:xfrm>
            <a:off x="98777" y="12959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8F53608-F491-9834-F93D-86C409CF7EC6}"/>
              </a:ext>
            </a:extLst>
          </p:cNvPr>
          <p:cNvSpPr/>
          <p:nvPr/>
        </p:nvSpPr>
        <p:spPr>
          <a:xfrm>
            <a:off x="71490" y="12687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7B1FE29F-3DCF-A2D9-D58D-9F244FD27610}"/>
              </a:ext>
            </a:extLst>
          </p:cNvPr>
          <p:cNvSpPr/>
          <p:nvPr/>
        </p:nvSpPr>
        <p:spPr>
          <a:xfrm>
            <a:off x="-1" y="16001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C363FB75-76AF-8B99-CEC2-C47B296A4741}"/>
              </a:ext>
            </a:extLst>
          </p:cNvPr>
          <p:cNvSpPr/>
          <p:nvPr/>
        </p:nvSpPr>
        <p:spPr>
          <a:xfrm>
            <a:off x="98777" y="16976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EA96170-782F-5A57-F243-0F3C8160AFF0}"/>
              </a:ext>
            </a:extLst>
          </p:cNvPr>
          <p:cNvSpPr/>
          <p:nvPr/>
        </p:nvSpPr>
        <p:spPr>
          <a:xfrm>
            <a:off x="71490" y="16703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0E298458-A715-346E-9CA5-74026EB5ABE6}"/>
              </a:ext>
            </a:extLst>
          </p:cNvPr>
          <p:cNvSpPr/>
          <p:nvPr/>
        </p:nvSpPr>
        <p:spPr>
          <a:xfrm>
            <a:off x="401252" y="11984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D7DBC8F4-02D3-E923-AD48-37FDEA6F5B3C}"/>
              </a:ext>
            </a:extLst>
          </p:cNvPr>
          <p:cNvSpPr/>
          <p:nvPr/>
        </p:nvSpPr>
        <p:spPr>
          <a:xfrm>
            <a:off x="500030" y="12959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47F2DED-5D42-E691-41A2-F06769A7EEF6}"/>
              </a:ext>
            </a:extLst>
          </p:cNvPr>
          <p:cNvSpPr/>
          <p:nvPr/>
        </p:nvSpPr>
        <p:spPr>
          <a:xfrm>
            <a:off x="472743" y="12687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9A5AEF49-02C8-69AF-9225-607372831A8B}"/>
              </a:ext>
            </a:extLst>
          </p:cNvPr>
          <p:cNvSpPr/>
          <p:nvPr/>
        </p:nvSpPr>
        <p:spPr>
          <a:xfrm>
            <a:off x="401252" y="16001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29D06D19-A7A8-463A-1C10-CCBE43C0D7E0}"/>
              </a:ext>
            </a:extLst>
          </p:cNvPr>
          <p:cNvSpPr/>
          <p:nvPr/>
        </p:nvSpPr>
        <p:spPr>
          <a:xfrm>
            <a:off x="500030" y="16976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C6D482EB-617B-9F64-E5F8-08D566048422}"/>
              </a:ext>
            </a:extLst>
          </p:cNvPr>
          <p:cNvSpPr/>
          <p:nvPr/>
        </p:nvSpPr>
        <p:spPr>
          <a:xfrm>
            <a:off x="472743" y="16703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890DC427-AC04-A88B-DEB1-406277E124D6}"/>
              </a:ext>
            </a:extLst>
          </p:cNvPr>
          <p:cNvSpPr/>
          <p:nvPr/>
        </p:nvSpPr>
        <p:spPr>
          <a:xfrm>
            <a:off x="802505" y="11984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FB8B2B8A-D5DA-0A21-D2D9-0662B7C32CFA}"/>
              </a:ext>
            </a:extLst>
          </p:cNvPr>
          <p:cNvSpPr/>
          <p:nvPr/>
        </p:nvSpPr>
        <p:spPr>
          <a:xfrm>
            <a:off x="901283" y="12959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3B58825C-3743-59F2-5812-30471D34FAFD}"/>
              </a:ext>
            </a:extLst>
          </p:cNvPr>
          <p:cNvSpPr/>
          <p:nvPr/>
        </p:nvSpPr>
        <p:spPr>
          <a:xfrm>
            <a:off x="873996" y="12687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1B8BCF0-04E5-AF8D-307E-2A89F5E00A8A}"/>
              </a:ext>
            </a:extLst>
          </p:cNvPr>
          <p:cNvSpPr/>
          <p:nvPr/>
        </p:nvSpPr>
        <p:spPr>
          <a:xfrm>
            <a:off x="1605148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78C1139F-3D0A-7D69-F52E-F4524C405251}"/>
              </a:ext>
            </a:extLst>
          </p:cNvPr>
          <p:cNvSpPr/>
          <p:nvPr/>
        </p:nvSpPr>
        <p:spPr>
          <a:xfrm>
            <a:off x="1703926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633BDE2A-27CF-E93A-2342-C88D273BE43B}"/>
              </a:ext>
            </a:extLst>
          </p:cNvPr>
          <p:cNvSpPr/>
          <p:nvPr/>
        </p:nvSpPr>
        <p:spPr>
          <a:xfrm>
            <a:off x="1676639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1B45C6DC-2BFA-15F7-659B-58CE50618A38}"/>
              </a:ext>
            </a:extLst>
          </p:cNvPr>
          <p:cNvSpPr/>
          <p:nvPr/>
        </p:nvSpPr>
        <p:spPr>
          <a:xfrm>
            <a:off x="1605148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1EC5D34E-FFF0-E03E-0489-49404D759C85}"/>
              </a:ext>
            </a:extLst>
          </p:cNvPr>
          <p:cNvSpPr/>
          <p:nvPr/>
        </p:nvSpPr>
        <p:spPr>
          <a:xfrm>
            <a:off x="1703926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F9BBA5B7-B508-D160-2948-D10C0F2231EF}"/>
              </a:ext>
            </a:extLst>
          </p:cNvPr>
          <p:cNvSpPr/>
          <p:nvPr/>
        </p:nvSpPr>
        <p:spPr>
          <a:xfrm>
            <a:off x="1676639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84FCF854-8131-A0C4-0A99-007D6198F2ED}"/>
              </a:ext>
            </a:extLst>
          </p:cNvPr>
          <p:cNvSpPr/>
          <p:nvPr/>
        </p:nvSpPr>
        <p:spPr>
          <a:xfrm>
            <a:off x="2006401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F8D17BCA-AF89-917A-3D89-451FBF07CE72}"/>
              </a:ext>
            </a:extLst>
          </p:cNvPr>
          <p:cNvSpPr/>
          <p:nvPr/>
        </p:nvSpPr>
        <p:spPr>
          <a:xfrm>
            <a:off x="2105179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FAA790CD-6659-73D1-30A4-7156A3F14EC1}"/>
              </a:ext>
            </a:extLst>
          </p:cNvPr>
          <p:cNvSpPr/>
          <p:nvPr/>
        </p:nvSpPr>
        <p:spPr>
          <a:xfrm>
            <a:off x="2077893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28B85F5E-E56D-1209-23BB-B2E62A476265}"/>
              </a:ext>
            </a:extLst>
          </p:cNvPr>
          <p:cNvSpPr/>
          <p:nvPr/>
        </p:nvSpPr>
        <p:spPr>
          <a:xfrm>
            <a:off x="2006401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1E82FA7C-DCC4-D966-53A8-7221C71C294C}"/>
              </a:ext>
            </a:extLst>
          </p:cNvPr>
          <p:cNvSpPr/>
          <p:nvPr/>
        </p:nvSpPr>
        <p:spPr>
          <a:xfrm>
            <a:off x="2105179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D68E4EBD-D446-248D-E98E-A98589209556}"/>
              </a:ext>
            </a:extLst>
          </p:cNvPr>
          <p:cNvSpPr/>
          <p:nvPr/>
        </p:nvSpPr>
        <p:spPr>
          <a:xfrm>
            <a:off x="2077893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3EFB7B1-E9A5-14CB-9972-12D38F6D827F}"/>
              </a:ext>
            </a:extLst>
          </p:cNvPr>
          <p:cNvSpPr/>
          <p:nvPr/>
        </p:nvSpPr>
        <p:spPr>
          <a:xfrm>
            <a:off x="-1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F930B06-E0A5-69CB-FCDE-EB878D42854C}"/>
              </a:ext>
            </a:extLst>
          </p:cNvPr>
          <p:cNvSpPr/>
          <p:nvPr/>
        </p:nvSpPr>
        <p:spPr>
          <a:xfrm>
            <a:off x="98777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5C579212-B90C-8E25-AC2C-D9748097DC0B}"/>
              </a:ext>
            </a:extLst>
          </p:cNvPr>
          <p:cNvSpPr/>
          <p:nvPr/>
        </p:nvSpPr>
        <p:spPr>
          <a:xfrm>
            <a:off x="71490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5C3A4F68-2946-800C-96F9-7E3313F058FB}"/>
              </a:ext>
            </a:extLst>
          </p:cNvPr>
          <p:cNvSpPr/>
          <p:nvPr/>
        </p:nvSpPr>
        <p:spPr>
          <a:xfrm>
            <a:off x="-1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1BC978A7-F92F-5425-F8E1-1C80F3499E13}"/>
              </a:ext>
            </a:extLst>
          </p:cNvPr>
          <p:cNvSpPr/>
          <p:nvPr/>
        </p:nvSpPr>
        <p:spPr>
          <a:xfrm>
            <a:off x="98777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598635BA-C4B0-5171-9A94-3DAC6CB2D87A}"/>
              </a:ext>
            </a:extLst>
          </p:cNvPr>
          <p:cNvSpPr/>
          <p:nvPr/>
        </p:nvSpPr>
        <p:spPr>
          <a:xfrm>
            <a:off x="71490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AFCCD8BD-1715-E5CF-E974-FB0E560C240C}"/>
              </a:ext>
            </a:extLst>
          </p:cNvPr>
          <p:cNvSpPr/>
          <p:nvPr/>
        </p:nvSpPr>
        <p:spPr>
          <a:xfrm>
            <a:off x="401252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16A3945B-004C-22A6-F968-56BFC20F9A29}"/>
              </a:ext>
            </a:extLst>
          </p:cNvPr>
          <p:cNvSpPr/>
          <p:nvPr/>
        </p:nvSpPr>
        <p:spPr>
          <a:xfrm>
            <a:off x="500030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1884FDA7-0917-D99A-9F2F-C09EFF0ED665}"/>
              </a:ext>
            </a:extLst>
          </p:cNvPr>
          <p:cNvSpPr/>
          <p:nvPr/>
        </p:nvSpPr>
        <p:spPr>
          <a:xfrm>
            <a:off x="472743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C247B0D0-0D06-FBA7-5AE3-9340FFA831FE}"/>
              </a:ext>
            </a:extLst>
          </p:cNvPr>
          <p:cNvSpPr/>
          <p:nvPr/>
        </p:nvSpPr>
        <p:spPr>
          <a:xfrm>
            <a:off x="401252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08BA723-A079-C66A-BE34-F59A06BCEAC1}"/>
              </a:ext>
            </a:extLst>
          </p:cNvPr>
          <p:cNvSpPr/>
          <p:nvPr/>
        </p:nvSpPr>
        <p:spPr>
          <a:xfrm>
            <a:off x="500030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6FC9566B-B177-C868-B6BA-AB58845A1CFA}"/>
              </a:ext>
            </a:extLst>
          </p:cNvPr>
          <p:cNvSpPr/>
          <p:nvPr/>
        </p:nvSpPr>
        <p:spPr>
          <a:xfrm>
            <a:off x="472743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7508A0AE-CD64-16A2-CDFB-31A8AE06C3A0}"/>
              </a:ext>
            </a:extLst>
          </p:cNvPr>
          <p:cNvSpPr/>
          <p:nvPr/>
        </p:nvSpPr>
        <p:spPr>
          <a:xfrm>
            <a:off x="802505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77378D18-B4D2-1F69-9444-1FD0EAE1C410}"/>
              </a:ext>
            </a:extLst>
          </p:cNvPr>
          <p:cNvSpPr/>
          <p:nvPr/>
        </p:nvSpPr>
        <p:spPr>
          <a:xfrm>
            <a:off x="901283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886266AC-CA33-198E-0A19-C192FB4173F5}"/>
              </a:ext>
            </a:extLst>
          </p:cNvPr>
          <p:cNvSpPr/>
          <p:nvPr/>
        </p:nvSpPr>
        <p:spPr>
          <a:xfrm>
            <a:off x="873996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28389F41-5D12-B9FE-7DD7-2F4E3E511C86}"/>
              </a:ext>
            </a:extLst>
          </p:cNvPr>
          <p:cNvSpPr/>
          <p:nvPr/>
        </p:nvSpPr>
        <p:spPr>
          <a:xfrm>
            <a:off x="802505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32A72C3A-B43A-7726-2D62-640631AACF3A}"/>
              </a:ext>
            </a:extLst>
          </p:cNvPr>
          <p:cNvSpPr/>
          <p:nvPr/>
        </p:nvSpPr>
        <p:spPr>
          <a:xfrm>
            <a:off x="901283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7B58872E-43EF-66C8-8C7C-91D5FFB8C891}"/>
              </a:ext>
            </a:extLst>
          </p:cNvPr>
          <p:cNvSpPr/>
          <p:nvPr/>
        </p:nvSpPr>
        <p:spPr>
          <a:xfrm>
            <a:off x="873996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8183233D-C8F6-FAF2-D3DD-631F5B0D55E2}"/>
              </a:ext>
            </a:extLst>
          </p:cNvPr>
          <p:cNvSpPr/>
          <p:nvPr/>
        </p:nvSpPr>
        <p:spPr>
          <a:xfrm>
            <a:off x="1203895" y="3951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13AC2862-3D6F-DF27-8CF3-27A5F83E1A56}"/>
              </a:ext>
            </a:extLst>
          </p:cNvPr>
          <p:cNvSpPr/>
          <p:nvPr/>
        </p:nvSpPr>
        <p:spPr>
          <a:xfrm>
            <a:off x="1302537" y="492664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7D1E44AB-C6BC-D390-2556-44D19004C924}"/>
              </a:ext>
            </a:extLst>
          </p:cNvPr>
          <p:cNvSpPr/>
          <p:nvPr/>
        </p:nvSpPr>
        <p:spPr>
          <a:xfrm>
            <a:off x="1275250" y="465377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966F2438-10F8-247C-8B4C-656E182219E5}"/>
              </a:ext>
            </a:extLst>
          </p:cNvPr>
          <p:cNvSpPr/>
          <p:nvPr/>
        </p:nvSpPr>
        <p:spPr>
          <a:xfrm>
            <a:off x="1203895" y="7967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76C34D55-D1E1-1106-2713-937A4A72775E}"/>
              </a:ext>
            </a:extLst>
          </p:cNvPr>
          <p:cNvSpPr/>
          <p:nvPr/>
        </p:nvSpPr>
        <p:spPr>
          <a:xfrm>
            <a:off x="1302537" y="8943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44FE79C4-7F87-0D35-AC77-9D439F74DE21}"/>
              </a:ext>
            </a:extLst>
          </p:cNvPr>
          <p:cNvSpPr/>
          <p:nvPr/>
        </p:nvSpPr>
        <p:spPr>
          <a:xfrm>
            <a:off x="1275250" y="86703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B0A0AA94-0C88-C760-34F4-6D0292587B9A}"/>
              </a:ext>
            </a:extLst>
          </p:cNvPr>
          <p:cNvSpPr/>
          <p:nvPr/>
        </p:nvSpPr>
        <p:spPr>
          <a:xfrm>
            <a:off x="4815310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5A21DA1F-5213-E8AB-C101-519E6387B3A1}"/>
              </a:ext>
            </a:extLst>
          </p:cNvPr>
          <p:cNvSpPr/>
          <p:nvPr/>
        </p:nvSpPr>
        <p:spPr>
          <a:xfrm>
            <a:off x="4914088" y="49921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8A2A9094-7F9A-FF56-C4B1-3C93E3F8546F}"/>
              </a:ext>
            </a:extLst>
          </p:cNvPr>
          <p:cNvSpPr/>
          <p:nvPr/>
        </p:nvSpPr>
        <p:spPr>
          <a:xfrm>
            <a:off x="4886801" y="4719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CB97CDF7-4DB5-750A-96B6-FF39FDAF5B79}"/>
              </a:ext>
            </a:extLst>
          </p:cNvPr>
          <p:cNvSpPr/>
          <p:nvPr/>
        </p:nvSpPr>
        <p:spPr>
          <a:xfrm>
            <a:off x="4012804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664F1964-52BE-4501-08D5-413EAAC8FD3C}"/>
              </a:ext>
            </a:extLst>
          </p:cNvPr>
          <p:cNvSpPr/>
          <p:nvPr/>
        </p:nvSpPr>
        <p:spPr>
          <a:xfrm>
            <a:off x="4111582" y="49921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4DF4B5F-6C67-6A4D-033F-76610D1797D6}"/>
              </a:ext>
            </a:extLst>
          </p:cNvPr>
          <p:cNvSpPr/>
          <p:nvPr/>
        </p:nvSpPr>
        <p:spPr>
          <a:xfrm>
            <a:off x="4084295" y="4719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EFF0742F-DFCC-0429-5D6B-B84A72DBF59C}"/>
              </a:ext>
            </a:extLst>
          </p:cNvPr>
          <p:cNvSpPr/>
          <p:nvPr/>
        </p:nvSpPr>
        <p:spPr>
          <a:xfrm>
            <a:off x="401280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F02B10F6-514B-E5A9-18A9-7FDC24C65EA6}"/>
              </a:ext>
            </a:extLst>
          </p:cNvPr>
          <p:cNvSpPr/>
          <p:nvPr/>
        </p:nvSpPr>
        <p:spPr>
          <a:xfrm>
            <a:off x="4111582" y="90087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625AE653-FE10-100A-AE6D-765732AA85C6}"/>
              </a:ext>
            </a:extLst>
          </p:cNvPr>
          <p:cNvSpPr/>
          <p:nvPr/>
        </p:nvSpPr>
        <p:spPr>
          <a:xfrm>
            <a:off x="4084295" y="873588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2C8FEBEF-5046-1F46-942D-A103CF0E2D82}"/>
              </a:ext>
            </a:extLst>
          </p:cNvPr>
          <p:cNvSpPr/>
          <p:nvPr/>
        </p:nvSpPr>
        <p:spPr>
          <a:xfrm>
            <a:off x="4414057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E6BCCEA6-93B0-293E-500D-B09B01F8CEAB}"/>
              </a:ext>
            </a:extLst>
          </p:cNvPr>
          <p:cNvSpPr/>
          <p:nvPr/>
        </p:nvSpPr>
        <p:spPr>
          <a:xfrm>
            <a:off x="4512835" y="49921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FD812EED-6226-FF52-8A8F-25C798055CDA}"/>
              </a:ext>
            </a:extLst>
          </p:cNvPr>
          <p:cNvSpPr/>
          <p:nvPr/>
        </p:nvSpPr>
        <p:spPr>
          <a:xfrm>
            <a:off x="4485548" y="471926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B2C7DECC-88DD-2A2A-5206-66C6F8F889D0}"/>
              </a:ext>
            </a:extLst>
          </p:cNvPr>
          <p:cNvSpPr/>
          <p:nvPr/>
        </p:nvSpPr>
        <p:spPr>
          <a:xfrm>
            <a:off x="4414057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654407D-5604-B65A-2C5D-BA16343AB21F}"/>
              </a:ext>
            </a:extLst>
          </p:cNvPr>
          <p:cNvSpPr/>
          <p:nvPr/>
        </p:nvSpPr>
        <p:spPr>
          <a:xfrm>
            <a:off x="4512835" y="90087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F6D0E8C-2592-B09E-EF17-F1009ECB5947}"/>
              </a:ext>
            </a:extLst>
          </p:cNvPr>
          <p:cNvSpPr/>
          <p:nvPr/>
        </p:nvSpPr>
        <p:spPr>
          <a:xfrm>
            <a:off x="4485548" y="873588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9246A036-89E2-414C-17E6-E94A2868C14B}"/>
              </a:ext>
            </a:extLst>
          </p:cNvPr>
          <p:cNvSpPr/>
          <p:nvPr/>
        </p:nvSpPr>
        <p:spPr>
          <a:xfrm>
            <a:off x="1605148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02DB1B3D-0C2A-E298-BEC8-CCCB7EC5BFDB}"/>
              </a:ext>
            </a:extLst>
          </p:cNvPr>
          <p:cNvSpPr/>
          <p:nvPr/>
        </p:nvSpPr>
        <p:spPr>
          <a:xfrm>
            <a:off x="1703926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46AAA13A-939B-62EB-9A45-D6D408C31A96}"/>
              </a:ext>
            </a:extLst>
          </p:cNvPr>
          <p:cNvSpPr/>
          <p:nvPr/>
        </p:nvSpPr>
        <p:spPr>
          <a:xfrm>
            <a:off x="1676639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6D6C780F-4E67-5DE7-A3D4-3D081A449E78}"/>
              </a:ext>
            </a:extLst>
          </p:cNvPr>
          <p:cNvSpPr/>
          <p:nvPr/>
        </p:nvSpPr>
        <p:spPr>
          <a:xfrm>
            <a:off x="200640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BCD1F56C-BEA8-2E92-7223-64B797904193}"/>
              </a:ext>
            </a:extLst>
          </p:cNvPr>
          <p:cNvSpPr/>
          <p:nvPr/>
        </p:nvSpPr>
        <p:spPr>
          <a:xfrm>
            <a:off x="2105179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03075629-576D-F0FD-899C-F71C61586431}"/>
              </a:ext>
            </a:extLst>
          </p:cNvPr>
          <p:cNvSpPr/>
          <p:nvPr/>
        </p:nvSpPr>
        <p:spPr>
          <a:xfrm>
            <a:off x="2077893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54CE59C0-AF88-5285-C36F-50082D26F5D1}"/>
              </a:ext>
            </a:extLst>
          </p:cNvPr>
          <p:cNvSpPr/>
          <p:nvPr/>
        </p:nvSpPr>
        <p:spPr>
          <a:xfrm>
            <a:off x="240765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F4169788-514B-9561-042F-6D1B345B6B0F}"/>
              </a:ext>
            </a:extLst>
          </p:cNvPr>
          <p:cNvSpPr/>
          <p:nvPr/>
        </p:nvSpPr>
        <p:spPr>
          <a:xfrm>
            <a:off x="2506433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6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6" y="58394"/>
                  <a:pt x="258406" y="130568"/>
                </a:cubicBezTo>
                <a:cubicBezTo>
                  <a:pt x="258406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71ECEAD1-AD58-FEF4-89B8-1D63F3B34BEB}"/>
              </a:ext>
            </a:extLst>
          </p:cNvPr>
          <p:cNvSpPr/>
          <p:nvPr/>
        </p:nvSpPr>
        <p:spPr>
          <a:xfrm>
            <a:off x="2479146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6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6" y="58394"/>
                  <a:pt x="258406" y="130568"/>
                </a:cubicBezTo>
                <a:cubicBezTo>
                  <a:pt x="258406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E26B0992-A743-BDDC-6E3B-58D8A8DF9E30}"/>
              </a:ext>
            </a:extLst>
          </p:cNvPr>
          <p:cNvSpPr/>
          <p:nvPr/>
        </p:nvSpPr>
        <p:spPr>
          <a:xfrm>
            <a:off x="2808907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EFA2FFB-EF3F-919F-2116-CFA38B502759}"/>
              </a:ext>
            </a:extLst>
          </p:cNvPr>
          <p:cNvSpPr/>
          <p:nvPr/>
        </p:nvSpPr>
        <p:spPr>
          <a:xfrm>
            <a:off x="2907686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7388A0FF-F2E3-84B2-8A58-7BEC425433FC}"/>
              </a:ext>
            </a:extLst>
          </p:cNvPr>
          <p:cNvSpPr/>
          <p:nvPr/>
        </p:nvSpPr>
        <p:spPr>
          <a:xfrm>
            <a:off x="2880399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4607E45B-24F3-C975-E486-6791DB9FC4CB}"/>
              </a:ext>
            </a:extLst>
          </p:cNvPr>
          <p:cNvSpPr/>
          <p:nvPr/>
        </p:nvSpPr>
        <p:spPr>
          <a:xfrm>
            <a:off x="-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B4A55E86-4957-F8ED-8B06-7829869E43BD}"/>
              </a:ext>
            </a:extLst>
          </p:cNvPr>
          <p:cNvSpPr/>
          <p:nvPr/>
        </p:nvSpPr>
        <p:spPr>
          <a:xfrm>
            <a:off x="98777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00FB1B95-93B9-CEE5-E435-182F9DAF614C}"/>
              </a:ext>
            </a:extLst>
          </p:cNvPr>
          <p:cNvSpPr/>
          <p:nvPr/>
        </p:nvSpPr>
        <p:spPr>
          <a:xfrm>
            <a:off x="71490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78AEE3D9-5F83-A269-D591-82F62A81B149}"/>
              </a:ext>
            </a:extLst>
          </p:cNvPr>
          <p:cNvSpPr/>
          <p:nvPr/>
        </p:nvSpPr>
        <p:spPr>
          <a:xfrm>
            <a:off x="401252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67D72592-9448-DCD5-03F9-2A0CE1D25A63}"/>
              </a:ext>
            </a:extLst>
          </p:cNvPr>
          <p:cNvSpPr/>
          <p:nvPr/>
        </p:nvSpPr>
        <p:spPr>
          <a:xfrm>
            <a:off x="500030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0E573E0A-3468-02C7-0938-5B1F1A6F5C6B}"/>
              </a:ext>
            </a:extLst>
          </p:cNvPr>
          <p:cNvSpPr/>
          <p:nvPr/>
        </p:nvSpPr>
        <p:spPr>
          <a:xfrm>
            <a:off x="472743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90833EB5-37AC-502A-C08E-CF76B17F6B30}"/>
              </a:ext>
            </a:extLst>
          </p:cNvPr>
          <p:cNvSpPr/>
          <p:nvPr/>
        </p:nvSpPr>
        <p:spPr>
          <a:xfrm>
            <a:off x="80250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763B782C-3CE4-50B7-13AF-625AA2FD5AA0}"/>
              </a:ext>
            </a:extLst>
          </p:cNvPr>
          <p:cNvSpPr/>
          <p:nvPr/>
        </p:nvSpPr>
        <p:spPr>
          <a:xfrm>
            <a:off x="901283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37EF7328-3898-B4C5-EBCA-B8C8E3CDCB49}"/>
              </a:ext>
            </a:extLst>
          </p:cNvPr>
          <p:cNvSpPr/>
          <p:nvPr/>
        </p:nvSpPr>
        <p:spPr>
          <a:xfrm>
            <a:off x="873996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A186653E-0E0B-97D4-4D36-F54A5BEC7FBE}"/>
              </a:ext>
            </a:extLst>
          </p:cNvPr>
          <p:cNvSpPr/>
          <p:nvPr/>
        </p:nvSpPr>
        <p:spPr>
          <a:xfrm>
            <a:off x="120389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296AEB50-7F36-6360-AE43-635C5F31CAAF}"/>
              </a:ext>
            </a:extLst>
          </p:cNvPr>
          <p:cNvSpPr/>
          <p:nvPr/>
        </p:nvSpPr>
        <p:spPr>
          <a:xfrm>
            <a:off x="1302537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8AEF43D9-80C2-3ED1-9569-47E61EE6244B}"/>
              </a:ext>
            </a:extLst>
          </p:cNvPr>
          <p:cNvSpPr/>
          <p:nvPr/>
        </p:nvSpPr>
        <p:spPr>
          <a:xfrm>
            <a:off x="1275250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8BC0CF0A-1CC3-AB7B-2044-BFB844292701}"/>
              </a:ext>
            </a:extLst>
          </p:cNvPr>
          <p:cNvSpPr/>
          <p:nvPr/>
        </p:nvSpPr>
        <p:spPr>
          <a:xfrm>
            <a:off x="4815310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516649D2-509C-FFE5-FBD8-58561A95B5BA}"/>
              </a:ext>
            </a:extLst>
          </p:cNvPr>
          <p:cNvSpPr/>
          <p:nvPr/>
        </p:nvSpPr>
        <p:spPr>
          <a:xfrm>
            <a:off x="4914088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CE48B5C9-8CD2-D453-C364-7F2268882FF8}"/>
              </a:ext>
            </a:extLst>
          </p:cNvPr>
          <p:cNvSpPr/>
          <p:nvPr/>
        </p:nvSpPr>
        <p:spPr>
          <a:xfrm>
            <a:off x="4886801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577DA19F-AC7E-0B2E-4E32-C9721A45BC02}"/>
              </a:ext>
            </a:extLst>
          </p:cNvPr>
          <p:cNvSpPr/>
          <p:nvPr/>
        </p:nvSpPr>
        <p:spPr>
          <a:xfrm>
            <a:off x="321016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7E5473D3-952A-E158-C2E3-C5777FF6517F}"/>
              </a:ext>
            </a:extLst>
          </p:cNvPr>
          <p:cNvSpPr/>
          <p:nvPr/>
        </p:nvSpPr>
        <p:spPr>
          <a:xfrm>
            <a:off x="3308939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3E1E0A2F-43BC-01E7-AA66-4F0065D64997}"/>
              </a:ext>
            </a:extLst>
          </p:cNvPr>
          <p:cNvSpPr/>
          <p:nvPr/>
        </p:nvSpPr>
        <p:spPr>
          <a:xfrm>
            <a:off x="3281652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394"/>
                  <a:pt x="258407" y="130568"/>
                </a:cubicBez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EAFE150F-472F-CB67-C9C9-B78D66A616AD}"/>
              </a:ext>
            </a:extLst>
          </p:cNvPr>
          <p:cNvSpPr/>
          <p:nvPr/>
        </p:nvSpPr>
        <p:spPr>
          <a:xfrm>
            <a:off x="3611550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4B69201D-3708-BA15-F3DC-D0FA32B58F23}"/>
              </a:ext>
            </a:extLst>
          </p:cNvPr>
          <p:cNvSpPr/>
          <p:nvPr/>
        </p:nvSpPr>
        <p:spPr>
          <a:xfrm>
            <a:off x="3710192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D271C2EF-3F74-44CB-398B-534BAF825BE3}"/>
              </a:ext>
            </a:extLst>
          </p:cNvPr>
          <p:cNvSpPr/>
          <p:nvPr/>
        </p:nvSpPr>
        <p:spPr>
          <a:xfrm>
            <a:off x="3682905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E81065F4-5F74-922C-85D8-E69551B27E25}"/>
              </a:ext>
            </a:extLst>
          </p:cNvPr>
          <p:cNvSpPr/>
          <p:nvPr/>
        </p:nvSpPr>
        <p:spPr>
          <a:xfrm>
            <a:off x="401280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B09852DA-267D-2B26-288C-98E6FBC6F691}"/>
              </a:ext>
            </a:extLst>
          </p:cNvPr>
          <p:cNvSpPr/>
          <p:nvPr/>
        </p:nvSpPr>
        <p:spPr>
          <a:xfrm>
            <a:off x="4111582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86E3A0FF-EC35-B242-19BD-E008A19C6B63}"/>
              </a:ext>
            </a:extLst>
          </p:cNvPr>
          <p:cNvSpPr/>
          <p:nvPr/>
        </p:nvSpPr>
        <p:spPr>
          <a:xfrm>
            <a:off x="4084295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712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C5134128-3529-7EF3-BA86-61B40B98896A}"/>
              </a:ext>
            </a:extLst>
          </p:cNvPr>
          <p:cNvSpPr/>
          <p:nvPr/>
        </p:nvSpPr>
        <p:spPr>
          <a:xfrm>
            <a:off x="4414057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87E6751A-8924-D459-9E58-D2B94E9D300A}"/>
              </a:ext>
            </a:extLst>
          </p:cNvPr>
          <p:cNvSpPr/>
          <p:nvPr/>
        </p:nvSpPr>
        <p:spPr>
          <a:xfrm>
            <a:off x="4512835" y="97550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3FF15F81-53C6-DB21-297D-29BCA358E55F}"/>
              </a:ext>
            </a:extLst>
          </p:cNvPr>
          <p:cNvSpPr/>
          <p:nvPr/>
        </p:nvSpPr>
        <p:spPr>
          <a:xfrm>
            <a:off x="4485548" y="70263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0 h 261135"/>
              <a:gd name="connsiteX2" fmla="*/ 258407 w 258406"/>
              <a:gd name="connsiteY2" fmla="*/ 130568 h 261135"/>
              <a:gd name="connsiteX3" fmla="*/ 129203 w 258406"/>
              <a:gd name="connsiteY3" fmla="*/ 261135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394"/>
                  <a:pt x="258407" y="130568"/>
                </a:cubicBez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605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9E17F7C5-E4C5-1876-5534-CD3BD31DE34E}"/>
              </a:ext>
            </a:extLst>
          </p:cNvPr>
          <p:cNvSpPr/>
          <p:nvPr/>
        </p:nvSpPr>
        <p:spPr>
          <a:xfrm>
            <a:off x="11790747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AA9CD060-D1F7-05FD-4653-CD952C84CA55}"/>
              </a:ext>
            </a:extLst>
          </p:cNvPr>
          <p:cNvSpPr/>
          <p:nvPr/>
        </p:nvSpPr>
        <p:spPr>
          <a:xfrm>
            <a:off x="11889389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45D35DCD-D966-E132-745F-8A0F1E09A65D}"/>
              </a:ext>
            </a:extLst>
          </p:cNvPr>
          <p:cNvSpPr/>
          <p:nvPr/>
        </p:nvSpPr>
        <p:spPr>
          <a:xfrm>
            <a:off x="11862103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208161A8-8CB4-DD21-7EFE-E79E147B1DED}"/>
              </a:ext>
            </a:extLst>
          </p:cNvPr>
          <p:cNvSpPr/>
          <p:nvPr/>
        </p:nvSpPr>
        <p:spPr>
          <a:xfrm>
            <a:off x="11790747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CB3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DDAB097-B1F8-1859-0DF9-8D0290CE3B4B}"/>
              </a:ext>
            </a:extLst>
          </p:cNvPr>
          <p:cNvSpPr/>
          <p:nvPr/>
        </p:nvSpPr>
        <p:spPr>
          <a:xfrm>
            <a:off x="11889389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67F6BD9A-B5F4-7C93-1ECE-E8F4A3B6660E}"/>
              </a:ext>
            </a:extLst>
          </p:cNvPr>
          <p:cNvSpPr/>
          <p:nvPr/>
        </p:nvSpPr>
        <p:spPr>
          <a:xfrm>
            <a:off x="1186210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DDDAC183-37C2-039B-BABA-82A9631BE4A6}"/>
              </a:ext>
            </a:extLst>
          </p:cNvPr>
          <p:cNvSpPr/>
          <p:nvPr/>
        </p:nvSpPr>
        <p:spPr>
          <a:xfrm>
            <a:off x="1138949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16062A31-5739-AE10-7766-DC22A72F1B80}"/>
              </a:ext>
            </a:extLst>
          </p:cNvPr>
          <p:cNvSpPr/>
          <p:nvPr/>
        </p:nvSpPr>
        <p:spPr>
          <a:xfrm>
            <a:off x="11488136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DA2330C5-C092-7790-3B12-D6EA73F63CF4}"/>
              </a:ext>
            </a:extLst>
          </p:cNvPr>
          <p:cNvSpPr/>
          <p:nvPr/>
        </p:nvSpPr>
        <p:spPr>
          <a:xfrm>
            <a:off x="11460849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20636894-8FF2-AA31-63E0-9D9AB25489D1}"/>
              </a:ext>
            </a:extLst>
          </p:cNvPr>
          <p:cNvSpPr/>
          <p:nvPr/>
        </p:nvSpPr>
        <p:spPr>
          <a:xfrm>
            <a:off x="10988104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16A06329-A69F-A2D5-1841-5A866011F58C}"/>
              </a:ext>
            </a:extLst>
          </p:cNvPr>
          <p:cNvSpPr/>
          <p:nvPr/>
        </p:nvSpPr>
        <p:spPr>
          <a:xfrm>
            <a:off x="11086883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E13B2605-ED6A-D033-CC25-79FA3CEA8D81}"/>
              </a:ext>
            </a:extLst>
          </p:cNvPr>
          <p:cNvSpPr/>
          <p:nvPr/>
        </p:nvSpPr>
        <p:spPr>
          <a:xfrm>
            <a:off x="11059596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B0C8AFBD-5DD6-D7C0-E91E-8149073EDB79}"/>
              </a:ext>
            </a:extLst>
          </p:cNvPr>
          <p:cNvSpPr/>
          <p:nvPr/>
        </p:nvSpPr>
        <p:spPr>
          <a:xfrm>
            <a:off x="1058685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4CCFEB18-A514-1DE0-315D-900F413CF5AD}"/>
              </a:ext>
            </a:extLst>
          </p:cNvPr>
          <p:cNvSpPr/>
          <p:nvPr/>
        </p:nvSpPr>
        <p:spPr>
          <a:xfrm>
            <a:off x="10685630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C9E97835-1D6F-C56C-92F6-CA309790626C}"/>
              </a:ext>
            </a:extLst>
          </p:cNvPr>
          <p:cNvSpPr/>
          <p:nvPr/>
        </p:nvSpPr>
        <p:spPr>
          <a:xfrm>
            <a:off x="1065834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FB69CA65-0C93-3D9D-D706-5AEB35B8D804}"/>
              </a:ext>
            </a:extLst>
          </p:cNvPr>
          <p:cNvSpPr/>
          <p:nvPr/>
        </p:nvSpPr>
        <p:spPr>
          <a:xfrm>
            <a:off x="11790747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D3B4F31E-B1EB-EDAB-CD46-B296099AAC46}"/>
              </a:ext>
            </a:extLst>
          </p:cNvPr>
          <p:cNvSpPr/>
          <p:nvPr/>
        </p:nvSpPr>
        <p:spPr>
          <a:xfrm>
            <a:off x="11889389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9DEEBF32-3FC3-0792-A95C-5F94C1F52832}"/>
              </a:ext>
            </a:extLst>
          </p:cNvPr>
          <p:cNvSpPr/>
          <p:nvPr/>
        </p:nvSpPr>
        <p:spPr>
          <a:xfrm>
            <a:off x="11862103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5590BF9D-9001-BF1E-E4E7-26A495603854}"/>
              </a:ext>
            </a:extLst>
          </p:cNvPr>
          <p:cNvSpPr/>
          <p:nvPr/>
        </p:nvSpPr>
        <p:spPr>
          <a:xfrm>
            <a:off x="11790747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DD605B7A-2DFA-911F-03EC-54E36D0382BC}"/>
              </a:ext>
            </a:extLst>
          </p:cNvPr>
          <p:cNvSpPr/>
          <p:nvPr/>
        </p:nvSpPr>
        <p:spPr>
          <a:xfrm>
            <a:off x="11889389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BF31DF8A-9855-7948-2A45-C6147EEFC8D2}"/>
              </a:ext>
            </a:extLst>
          </p:cNvPr>
          <p:cNvSpPr/>
          <p:nvPr/>
        </p:nvSpPr>
        <p:spPr>
          <a:xfrm>
            <a:off x="11862103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83FFD00A-5ADD-B9F4-282B-943539626B59}"/>
              </a:ext>
            </a:extLst>
          </p:cNvPr>
          <p:cNvSpPr/>
          <p:nvPr/>
        </p:nvSpPr>
        <p:spPr>
          <a:xfrm>
            <a:off x="11389494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ECEFF877-6433-8C56-CAB2-E9AD3E3188B6}"/>
              </a:ext>
            </a:extLst>
          </p:cNvPr>
          <p:cNvSpPr/>
          <p:nvPr/>
        </p:nvSpPr>
        <p:spPr>
          <a:xfrm>
            <a:off x="11488136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6B62945A-F766-EE52-D986-68C8CAD6458F}"/>
              </a:ext>
            </a:extLst>
          </p:cNvPr>
          <p:cNvSpPr/>
          <p:nvPr/>
        </p:nvSpPr>
        <p:spPr>
          <a:xfrm>
            <a:off x="11460849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6E773BC1-7861-51D9-87FB-2FAB00AC1989}"/>
              </a:ext>
            </a:extLst>
          </p:cNvPr>
          <p:cNvSpPr/>
          <p:nvPr/>
        </p:nvSpPr>
        <p:spPr>
          <a:xfrm>
            <a:off x="1138949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D5E96522-E13B-ACA5-74DB-EF1EFD011319}"/>
              </a:ext>
            </a:extLst>
          </p:cNvPr>
          <p:cNvSpPr/>
          <p:nvPr/>
        </p:nvSpPr>
        <p:spPr>
          <a:xfrm>
            <a:off x="11488136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7E5135CB-D424-178B-3855-7A571F797866}"/>
              </a:ext>
            </a:extLst>
          </p:cNvPr>
          <p:cNvSpPr/>
          <p:nvPr/>
        </p:nvSpPr>
        <p:spPr>
          <a:xfrm>
            <a:off x="11460849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E06C1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2F1BE5BA-65DC-2465-72D0-F166C3FB969F}"/>
              </a:ext>
            </a:extLst>
          </p:cNvPr>
          <p:cNvSpPr/>
          <p:nvPr/>
        </p:nvSpPr>
        <p:spPr>
          <a:xfrm>
            <a:off x="10988104" y="120498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4611E1D-4C9A-18D8-BFED-9285ABA885BB}"/>
              </a:ext>
            </a:extLst>
          </p:cNvPr>
          <p:cNvSpPr/>
          <p:nvPr/>
        </p:nvSpPr>
        <p:spPr>
          <a:xfrm>
            <a:off x="11086883" y="13025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4870C9C1-CA1E-9B76-814F-5375706030F5}"/>
              </a:ext>
            </a:extLst>
          </p:cNvPr>
          <p:cNvSpPr/>
          <p:nvPr/>
        </p:nvSpPr>
        <p:spPr>
          <a:xfrm>
            <a:off x="11059596" y="12752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C76E0425-8CDA-C497-166F-9549E8598EA1}"/>
              </a:ext>
            </a:extLst>
          </p:cNvPr>
          <p:cNvSpPr/>
          <p:nvPr/>
        </p:nvSpPr>
        <p:spPr>
          <a:xfrm>
            <a:off x="10988104" y="80332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CEA77CC1-1CBD-C66D-EB54-AE5EF53634A4}"/>
              </a:ext>
            </a:extLst>
          </p:cNvPr>
          <p:cNvSpPr/>
          <p:nvPr/>
        </p:nvSpPr>
        <p:spPr>
          <a:xfrm>
            <a:off x="11086883" y="90087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D0CB93F1-8776-888F-0BD4-49C86B2721F4}"/>
              </a:ext>
            </a:extLst>
          </p:cNvPr>
          <p:cNvSpPr/>
          <p:nvPr/>
        </p:nvSpPr>
        <p:spPr>
          <a:xfrm>
            <a:off x="11059596" y="8735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2B9E7489-4742-DC86-B9DD-0943F2AECBBE}"/>
              </a:ext>
            </a:extLst>
          </p:cNvPr>
          <p:cNvSpPr/>
          <p:nvPr/>
        </p:nvSpPr>
        <p:spPr>
          <a:xfrm>
            <a:off x="11790747" y="200831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34E7C936-E4DE-E1D0-85C4-5E991E7F3985}"/>
              </a:ext>
            </a:extLst>
          </p:cNvPr>
          <p:cNvSpPr/>
          <p:nvPr/>
        </p:nvSpPr>
        <p:spPr>
          <a:xfrm>
            <a:off x="11889389" y="21058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A53B2389-DF5F-DCE6-1153-9D343BDEE7B6}"/>
              </a:ext>
            </a:extLst>
          </p:cNvPr>
          <p:cNvSpPr/>
          <p:nvPr/>
        </p:nvSpPr>
        <p:spPr>
          <a:xfrm>
            <a:off x="11862103" y="207857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FD29134F-0E2E-33C2-4FEB-0AA359CB97B9}"/>
              </a:ext>
            </a:extLst>
          </p:cNvPr>
          <p:cNvSpPr/>
          <p:nvPr/>
        </p:nvSpPr>
        <p:spPr>
          <a:xfrm>
            <a:off x="11790747" y="160665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76BA3F96-E102-2113-2102-52008D77C94D}"/>
              </a:ext>
            </a:extLst>
          </p:cNvPr>
          <p:cNvSpPr/>
          <p:nvPr/>
        </p:nvSpPr>
        <p:spPr>
          <a:xfrm>
            <a:off x="11889389" y="170420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9B7B87AF-BD22-19A4-15D9-AC442168BD04}"/>
              </a:ext>
            </a:extLst>
          </p:cNvPr>
          <p:cNvSpPr/>
          <p:nvPr/>
        </p:nvSpPr>
        <p:spPr>
          <a:xfrm>
            <a:off x="11862103" y="16769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6B4A5D20-A5EE-713F-034E-86672C16ABFB}"/>
              </a:ext>
            </a:extLst>
          </p:cNvPr>
          <p:cNvSpPr/>
          <p:nvPr/>
        </p:nvSpPr>
        <p:spPr>
          <a:xfrm>
            <a:off x="11389494" y="160665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FEA2F5CF-0C12-AC68-8241-50BE558C4D26}"/>
              </a:ext>
            </a:extLst>
          </p:cNvPr>
          <p:cNvSpPr/>
          <p:nvPr/>
        </p:nvSpPr>
        <p:spPr>
          <a:xfrm>
            <a:off x="11488136" y="170420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D7534A99-23C6-C287-6F8B-86661DF3BCDC}"/>
              </a:ext>
            </a:extLst>
          </p:cNvPr>
          <p:cNvSpPr/>
          <p:nvPr/>
        </p:nvSpPr>
        <p:spPr>
          <a:xfrm>
            <a:off x="11460849" y="16769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D139F279-FCED-F353-B9A7-61210AE4C757}"/>
              </a:ext>
            </a:extLst>
          </p:cNvPr>
          <p:cNvSpPr/>
          <p:nvPr/>
        </p:nvSpPr>
        <p:spPr>
          <a:xfrm>
            <a:off x="11790747" y="2811637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5052A030-31AD-DE99-887A-6D1DD3C24F0E}"/>
              </a:ext>
            </a:extLst>
          </p:cNvPr>
          <p:cNvSpPr/>
          <p:nvPr/>
        </p:nvSpPr>
        <p:spPr>
          <a:xfrm>
            <a:off x="11889389" y="290918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BCC8D79A-51F7-E8CC-AAF2-1D620B7DC797}"/>
              </a:ext>
            </a:extLst>
          </p:cNvPr>
          <p:cNvSpPr/>
          <p:nvPr/>
        </p:nvSpPr>
        <p:spPr>
          <a:xfrm>
            <a:off x="11862103" y="288190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9D40225B-3F40-59ED-A40B-0E57C2C8C0D0}"/>
              </a:ext>
            </a:extLst>
          </p:cNvPr>
          <p:cNvSpPr/>
          <p:nvPr/>
        </p:nvSpPr>
        <p:spPr>
          <a:xfrm>
            <a:off x="11790747" y="2409975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2" name="Freeform: Shape 401">
            <a:extLst>
              <a:ext uri="{FF2B5EF4-FFF2-40B4-BE49-F238E27FC236}">
                <a16:creationId xmlns:a16="http://schemas.microsoft.com/office/drawing/2014/main" id="{7AFC711C-3E8F-F11E-76B8-0FA6B0198807}"/>
              </a:ext>
            </a:extLst>
          </p:cNvPr>
          <p:cNvSpPr/>
          <p:nvPr/>
        </p:nvSpPr>
        <p:spPr>
          <a:xfrm>
            <a:off x="11889389" y="250752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3" name="Freeform: Shape 402">
            <a:extLst>
              <a:ext uri="{FF2B5EF4-FFF2-40B4-BE49-F238E27FC236}">
                <a16:creationId xmlns:a16="http://schemas.microsoft.com/office/drawing/2014/main" id="{365A700F-2639-02BD-0515-52EA5D4487B7}"/>
              </a:ext>
            </a:extLst>
          </p:cNvPr>
          <p:cNvSpPr/>
          <p:nvPr/>
        </p:nvSpPr>
        <p:spPr>
          <a:xfrm>
            <a:off x="11862103" y="2480238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2FDD997A-C95F-8181-F78D-F385737C3E28}"/>
              </a:ext>
            </a:extLst>
          </p:cNvPr>
          <p:cNvSpPr/>
          <p:nvPr/>
        </p:nvSpPr>
        <p:spPr>
          <a:xfrm>
            <a:off x="11790747" y="36149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A20ED3E0-A532-F011-6F52-6859873894E0}"/>
              </a:ext>
            </a:extLst>
          </p:cNvPr>
          <p:cNvSpPr/>
          <p:nvPr/>
        </p:nvSpPr>
        <p:spPr>
          <a:xfrm>
            <a:off x="11889389" y="371251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BB8A4CF7-405D-7373-09DE-8A21568337BB}"/>
              </a:ext>
            </a:extLst>
          </p:cNvPr>
          <p:cNvSpPr/>
          <p:nvPr/>
        </p:nvSpPr>
        <p:spPr>
          <a:xfrm>
            <a:off x="11862103" y="36852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3B2706B-4338-7733-421F-4DD15286939E}"/>
              </a:ext>
            </a:extLst>
          </p:cNvPr>
          <p:cNvSpPr/>
          <p:nvPr/>
        </p:nvSpPr>
        <p:spPr>
          <a:xfrm>
            <a:off x="11790747" y="321330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B71C8CFE-3735-134D-B196-A28C6AE79C55}"/>
              </a:ext>
            </a:extLst>
          </p:cNvPr>
          <p:cNvSpPr/>
          <p:nvPr/>
        </p:nvSpPr>
        <p:spPr>
          <a:xfrm>
            <a:off x="11889389" y="33108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20C239C2-C748-5CD8-8A41-F76DE8D7FECB}"/>
              </a:ext>
            </a:extLst>
          </p:cNvPr>
          <p:cNvSpPr/>
          <p:nvPr/>
        </p:nvSpPr>
        <p:spPr>
          <a:xfrm>
            <a:off x="11862103" y="32835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A1F27DE-B52B-E44D-6CD7-23CC97919714}"/>
              </a:ext>
            </a:extLst>
          </p:cNvPr>
          <p:cNvSpPr/>
          <p:nvPr/>
        </p:nvSpPr>
        <p:spPr>
          <a:xfrm>
            <a:off x="11389494" y="36149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2F41AE84-87FE-E591-4DF8-1417EDE8776A}"/>
              </a:ext>
            </a:extLst>
          </p:cNvPr>
          <p:cNvSpPr/>
          <p:nvPr/>
        </p:nvSpPr>
        <p:spPr>
          <a:xfrm>
            <a:off x="11488136" y="371251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6C187DA8-585C-2725-FEA0-9979CA0DCA41}"/>
              </a:ext>
            </a:extLst>
          </p:cNvPr>
          <p:cNvSpPr/>
          <p:nvPr/>
        </p:nvSpPr>
        <p:spPr>
          <a:xfrm>
            <a:off x="11460849" y="36852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3DCE8D81-2DA2-FB79-5AD6-A678C766D942}"/>
              </a:ext>
            </a:extLst>
          </p:cNvPr>
          <p:cNvSpPr/>
          <p:nvPr/>
        </p:nvSpPr>
        <p:spPr>
          <a:xfrm>
            <a:off x="10988104" y="36149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383007C-B290-F11A-390E-A5D264A2BC1B}"/>
              </a:ext>
            </a:extLst>
          </p:cNvPr>
          <p:cNvSpPr/>
          <p:nvPr/>
        </p:nvSpPr>
        <p:spPr>
          <a:xfrm>
            <a:off x="11086883" y="371251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733CA51B-8EEE-3586-9D95-45721866CBE4}"/>
              </a:ext>
            </a:extLst>
          </p:cNvPr>
          <p:cNvSpPr/>
          <p:nvPr/>
        </p:nvSpPr>
        <p:spPr>
          <a:xfrm>
            <a:off x="11059596" y="36852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0" name="Freeform: Shape 429">
            <a:extLst>
              <a:ext uri="{FF2B5EF4-FFF2-40B4-BE49-F238E27FC236}">
                <a16:creationId xmlns:a16="http://schemas.microsoft.com/office/drawing/2014/main" id="{C689AC6B-C418-78B1-F180-A3BA78864760}"/>
              </a:ext>
            </a:extLst>
          </p:cNvPr>
          <p:cNvSpPr/>
          <p:nvPr/>
        </p:nvSpPr>
        <p:spPr>
          <a:xfrm>
            <a:off x="11790747" y="40100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DBC14AF9-BD32-6436-791C-DF72BAD230EF}"/>
              </a:ext>
            </a:extLst>
          </p:cNvPr>
          <p:cNvSpPr/>
          <p:nvPr/>
        </p:nvSpPr>
        <p:spPr>
          <a:xfrm>
            <a:off x="11889389" y="4107626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3 w 258406"/>
              <a:gd name="connsiteY1" fmla="*/ 261135 h 261134"/>
              <a:gd name="connsiteX2" fmla="*/ 0 w 258406"/>
              <a:gd name="connsiteY2" fmla="*/ 130568 h 261134"/>
              <a:gd name="connsiteX3" fmla="*/ 129203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FA4BEF89-A302-2724-2BCF-9850D4735109}"/>
              </a:ext>
            </a:extLst>
          </p:cNvPr>
          <p:cNvSpPr/>
          <p:nvPr/>
        </p:nvSpPr>
        <p:spPr>
          <a:xfrm>
            <a:off x="11862103" y="4080340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3 w 258406"/>
              <a:gd name="connsiteY1" fmla="*/ 261135 h 261134"/>
              <a:gd name="connsiteX2" fmla="*/ 0 w 258406"/>
              <a:gd name="connsiteY2" fmla="*/ 130568 h 261134"/>
              <a:gd name="connsiteX3" fmla="*/ 129203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5" name="Freeform: Shape 434">
            <a:extLst>
              <a:ext uri="{FF2B5EF4-FFF2-40B4-BE49-F238E27FC236}">
                <a16:creationId xmlns:a16="http://schemas.microsoft.com/office/drawing/2014/main" id="{7ADACF29-D6C4-FE65-F950-E29C57840D70}"/>
              </a:ext>
            </a:extLst>
          </p:cNvPr>
          <p:cNvSpPr/>
          <p:nvPr/>
        </p:nvSpPr>
        <p:spPr>
          <a:xfrm>
            <a:off x="11389494" y="40100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F53E3532-C88C-9CB0-5336-38155FD7A821}"/>
              </a:ext>
            </a:extLst>
          </p:cNvPr>
          <p:cNvSpPr/>
          <p:nvPr/>
        </p:nvSpPr>
        <p:spPr>
          <a:xfrm>
            <a:off x="11488136" y="4107626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4 w 258406"/>
              <a:gd name="connsiteY1" fmla="*/ 261135 h 261134"/>
              <a:gd name="connsiteX2" fmla="*/ 0 w 258406"/>
              <a:gd name="connsiteY2" fmla="*/ 130568 h 261134"/>
              <a:gd name="connsiteX3" fmla="*/ 129204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8" name="Freeform: Shape 437">
            <a:extLst>
              <a:ext uri="{FF2B5EF4-FFF2-40B4-BE49-F238E27FC236}">
                <a16:creationId xmlns:a16="http://schemas.microsoft.com/office/drawing/2014/main" id="{699C645B-3FC0-20B0-F8FC-E974B5052260}"/>
              </a:ext>
            </a:extLst>
          </p:cNvPr>
          <p:cNvSpPr/>
          <p:nvPr/>
        </p:nvSpPr>
        <p:spPr>
          <a:xfrm>
            <a:off x="11460849" y="4080340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4 w 258406"/>
              <a:gd name="connsiteY1" fmla="*/ 261135 h 261134"/>
              <a:gd name="connsiteX2" fmla="*/ 0 w 258406"/>
              <a:gd name="connsiteY2" fmla="*/ 130568 h 261134"/>
              <a:gd name="connsiteX3" fmla="*/ 129204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D3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0" name="Freeform: Shape 439">
            <a:extLst>
              <a:ext uri="{FF2B5EF4-FFF2-40B4-BE49-F238E27FC236}">
                <a16:creationId xmlns:a16="http://schemas.microsoft.com/office/drawing/2014/main" id="{6A40225D-913A-777C-FF0B-25EC7344ECA3}"/>
              </a:ext>
            </a:extLst>
          </p:cNvPr>
          <p:cNvSpPr/>
          <p:nvPr/>
        </p:nvSpPr>
        <p:spPr>
          <a:xfrm>
            <a:off x="10988104" y="40100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2" name="Freeform: Shape 441">
            <a:extLst>
              <a:ext uri="{FF2B5EF4-FFF2-40B4-BE49-F238E27FC236}">
                <a16:creationId xmlns:a16="http://schemas.microsoft.com/office/drawing/2014/main" id="{8EE1AA16-CE94-691C-4202-E184F1488367}"/>
              </a:ext>
            </a:extLst>
          </p:cNvPr>
          <p:cNvSpPr/>
          <p:nvPr/>
        </p:nvSpPr>
        <p:spPr>
          <a:xfrm>
            <a:off x="11086883" y="4107626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3 w 258406"/>
              <a:gd name="connsiteY1" fmla="*/ 261135 h 261134"/>
              <a:gd name="connsiteX2" fmla="*/ 0 w 258406"/>
              <a:gd name="connsiteY2" fmla="*/ 130568 h 261134"/>
              <a:gd name="connsiteX3" fmla="*/ 129203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3" name="Freeform: Shape 442">
            <a:extLst>
              <a:ext uri="{FF2B5EF4-FFF2-40B4-BE49-F238E27FC236}">
                <a16:creationId xmlns:a16="http://schemas.microsoft.com/office/drawing/2014/main" id="{F6F0BD76-A9D8-5333-CA7D-79BEAD0C3173}"/>
              </a:ext>
            </a:extLst>
          </p:cNvPr>
          <p:cNvSpPr/>
          <p:nvPr/>
        </p:nvSpPr>
        <p:spPr>
          <a:xfrm>
            <a:off x="11059596" y="4080340"/>
            <a:ext cx="258406" cy="261134"/>
          </a:xfrm>
          <a:custGeom>
            <a:avLst/>
            <a:gdLst>
              <a:gd name="connsiteX0" fmla="*/ 258407 w 258406"/>
              <a:gd name="connsiteY0" fmla="*/ 130568 h 261134"/>
              <a:gd name="connsiteX1" fmla="*/ 129203 w 258406"/>
              <a:gd name="connsiteY1" fmla="*/ 261135 h 261134"/>
              <a:gd name="connsiteX2" fmla="*/ 0 w 258406"/>
              <a:gd name="connsiteY2" fmla="*/ 130568 h 261134"/>
              <a:gd name="connsiteX3" fmla="*/ 129203 w 258406"/>
              <a:gd name="connsiteY3" fmla="*/ 0 h 261134"/>
              <a:gd name="connsiteX4" fmla="*/ 258407 w 258406"/>
              <a:gd name="connsiteY4" fmla="*/ 130568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5" name="Freeform: Shape 444">
            <a:extLst>
              <a:ext uri="{FF2B5EF4-FFF2-40B4-BE49-F238E27FC236}">
                <a16:creationId xmlns:a16="http://schemas.microsoft.com/office/drawing/2014/main" id="{356F1F40-F2A3-7379-701A-4A603476D964}"/>
              </a:ext>
            </a:extLst>
          </p:cNvPr>
          <p:cNvSpPr/>
          <p:nvPr/>
        </p:nvSpPr>
        <p:spPr>
          <a:xfrm>
            <a:off x="11790747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7" name="Freeform: Shape 446">
            <a:extLst>
              <a:ext uri="{FF2B5EF4-FFF2-40B4-BE49-F238E27FC236}">
                <a16:creationId xmlns:a16="http://schemas.microsoft.com/office/drawing/2014/main" id="{C746FD50-5E39-6986-CE7D-0C7169A508A3}"/>
              </a:ext>
            </a:extLst>
          </p:cNvPr>
          <p:cNvSpPr/>
          <p:nvPr/>
        </p:nvSpPr>
        <p:spPr>
          <a:xfrm>
            <a:off x="11889389" y="5357064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8" name="Freeform: Shape 447">
            <a:extLst>
              <a:ext uri="{FF2B5EF4-FFF2-40B4-BE49-F238E27FC236}">
                <a16:creationId xmlns:a16="http://schemas.microsoft.com/office/drawing/2014/main" id="{4EBAE194-C211-ED1A-64B1-A87BF28D1BF1}"/>
              </a:ext>
            </a:extLst>
          </p:cNvPr>
          <p:cNvSpPr/>
          <p:nvPr/>
        </p:nvSpPr>
        <p:spPr>
          <a:xfrm>
            <a:off x="11862103" y="5329777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0" name="Freeform: Shape 449">
            <a:extLst>
              <a:ext uri="{FF2B5EF4-FFF2-40B4-BE49-F238E27FC236}">
                <a16:creationId xmlns:a16="http://schemas.microsoft.com/office/drawing/2014/main" id="{E5BDA8B5-0E29-87BA-884F-18D22B447541}"/>
              </a:ext>
            </a:extLst>
          </p:cNvPr>
          <p:cNvSpPr/>
          <p:nvPr/>
        </p:nvSpPr>
        <p:spPr>
          <a:xfrm>
            <a:off x="11790747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2" name="Freeform: Shape 451">
            <a:extLst>
              <a:ext uri="{FF2B5EF4-FFF2-40B4-BE49-F238E27FC236}">
                <a16:creationId xmlns:a16="http://schemas.microsoft.com/office/drawing/2014/main" id="{DE15131B-795B-4A76-5F7A-FC050BE237EE}"/>
              </a:ext>
            </a:extLst>
          </p:cNvPr>
          <p:cNvSpPr/>
          <p:nvPr/>
        </p:nvSpPr>
        <p:spPr>
          <a:xfrm>
            <a:off x="11889389" y="4955402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3" name="Freeform: Shape 452">
            <a:extLst>
              <a:ext uri="{FF2B5EF4-FFF2-40B4-BE49-F238E27FC236}">
                <a16:creationId xmlns:a16="http://schemas.microsoft.com/office/drawing/2014/main" id="{3F03905E-CCC4-9E26-26A4-9C68973AB25F}"/>
              </a:ext>
            </a:extLst>
          </p:cNvPr>
          <p:cNvSpPr/>
          <p:nvPr/>
        </p:nvSpPr>
        <p:spPr>
          <a:xfrm>
            <a:off x="11862103" y="4928115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3 w 258406"/>
              <a:gd name="connsiteY1" fmla="*/ 261135 h 261134"/>
              <a:gd name="connsiteX2" fmla="*/ 0 w 258406"/>
              <a:gd name="connsiteY2" fmla="*/ 130567 h 261134"/>
              <a:gd name="connsiteX3" fmla="*/ 129203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1"/>
                  <a:pt x="0" y="130567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5" name="Freeform: Shape 454">
            <a:extLst>
              <a:ext uri="{FF2B5EF4-FFF2-40B4-BE49-F238E27FC236}">
                <a16:creationId xmlns:a16="http://schemas.microsoft.com/office/drawing/2014/main" id="{D5725FE8-D2EB-7299-1B61-346D69BC4586}"/>
              </a:ext>
            </a:extLst>
          </p:cNvPr>
          <p:cNvSpPr/>
          <p:nvPr/>
        </p:nvSpPr>
        <p:spPr>
          <a:xfrm>
            <a:off x="11389494" y="5259513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7" name="Freeform: Shape 456">
            <a:extLst>
              <a:ext uri="{FF2B5EF4-FFF2-40B4-BE49-F238E27FC236}">
                <a16:creationId xmlns:a16="http://schemas.microsoft.com/office/drawing/2014/main" id="{407A7870-79E6-F1D5-D8BA-194FA85B9CD5}"/>
              </a:ext>
            </a:extLst>
          </p:cNvPr>
          <p:cNvSpPr/>
          <p:nvPr/>
        </p:nvSpPr>
        <p:spPr>
          <a:xfrm>
            <a:off x="11488136" y="5357064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8" name="Freeform: Shape 457">
            <a:extLst>
              <a:ext uri="{FF2B5EF4-FFF2-40B4-BE49-F238E27FC236}">
                <a16:creationId xmlns:a16="http://schemas.microsoft.com/office/drawing/2014/main" id="{3117FD0B-C52A-0120-2BA2-115E9AC8D487}"/>
              </a:ext>
            </a:extLst>
          </p:cNvPr>
          <p:cNvSpPr/>
          <p:nvPr/>
        </p:nvSpPr>
        <p:spPr>
          <a:xfrm>
            <a:off x="11460849" y="5329777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0" name="Freeform: Shape 459">
            <a:extLst>
              <a:ext uri="{FF2B5EF4-FFF2-40B4-BE49-F238E27FC236}">
                <a16:creationId xmlns:a16="http://schemas.microsoft.com/office/drawing/2014/main" id="{69F655EB-DFF7-C846-4C36-40FE3324BBEB}"/>
              </a:ext>
            </a:extLst>
          </p:cNvPr>
          <p:cNvSpPr/>
          <p:nvPr/>
        </p:nvSpPr>
        <p:spPr>
          <a:xfrm>
            <a:off x="11389494" y="485785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2" name="Freeform: Shape 461">
            <a:extLst>
              <a:ext uri="{FF2B5EF4-FFF2-40B4-BE49-F238E27FC236}">
                <a16:creationId xmlns:a16="http://schemas.microsoft.com/office/drawing/2014/main" id="{32516F86-38B8-D770-4799-A8531C215F6E}"/>
              </a:ext>
            </a:extLst>
          </p:cNvPr>
          <p:cNvSpPr/>
          <p:nvPr/>
        </p:nvSpPr>
        <p:spPr>
          <a:xfrm>
            <a:off x="11488136" y="4955402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3" name="Freeform: Shape 462">
            <a:extLst>
              <a:ext uri="{FF2B5EF4-FFF2-40B4-BE49-F238E27FC236}">
                <a16:creationId xmlns:a16="http://schemas.microsoft.com/office/drawing/2014/main" id="{0510C592-AFBA-1242-B150-6F4F85001350}"/>
              </a:ext>
            </a:extLst>
          </p:cNvPr>
          <p:cNvSpPr/>
          <p:nvPr/>
        </p:nvSpPr>
        <p:spPr>
          <a:xfrm>
            <a:off x="11460849" y="4928115"/>
            <a:ext cx="258406" cy="261134"/>
          </a:xfrm>
          <a:custGeom>
            <a:avLst/>
            <a:gdLst>
              <a:gd name="connsiteX0" fmla="*/ 258407 w 258406"/>
              <a:gd name="connsiteY0" fmla="*/ 130567 h 261134"/>
              <a:gd name="connsiteX1" fmla="*/ 129204 w 258406"/>
              <a:gd name="connsiteY1" fmla="*/ 261135 h 261134"/>
              <a:gd name="connsiteX2" fmla="*/ 0 w 258406"/>
              <a:gd name="connsiteY2" fmla="*/ 130567 h 261134"/>
              <a:gd name="connsiteX3" fmla="*/ 129204 w 258406"/>
              <a:gd name="connsiteY3" fmla="*/ 0 h 261134"/>
              <a:gd name="connsiteX4" fmla="*/ 258407 w 258406"/>
              <a:gd name="connsiteY4" fmla="*/ 130567 h 2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4">
                <a:moveTo>
                  <a:pt x="258407" y="130567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1"/>
                  <a:pt x="0" y="130567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7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FD83F557-F164-6949-672B-72499DB264E0}"/>
              </a:ext>
            </a:extLst>
          </p:cNvPr>
          <p:cNvSpPr/>
          <p:nvPr/>
        </p:nvSpPr>
        <p:spPr>
          <a:xfrm>
            <a:off x="10185598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69070D51-921C-6050-A53F-AE539A387B50}"/>
              </a:ext>
            </a:extLst>
          </p:cNvPr>
          <p:cNvSpPr/>
          <p:nvPr/>
        </p:nvSpPr>
        <p:spPr>
          <a:xfrm>
            <a:off x="10284240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8" name="Freeform: Shape 467">
            <a:extLst>
              <a:ext uri="{FF2B5EF4-FFF2-40B4-BE49-F238E27FC236}">
                <a16:creationId xmlns:a16="http://schemas.microsoft.com/office/drawing/2014/main" id="{5E3E42BF-53A1-53A5-05CD-CDECD9AC0795}"/>
              </a:ext>
            </a:extLst>
          </p:cNvPr>
          <p:cNvSpPr/>
          <p:nvPr/>
        </p:nvSpPr>
        <p:spPr>
          <a:xfrm>
            <a:off x="1025695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0" name="Freeform: Shape 469">
            <a:extLst>
              <a:ext uri="{FF2B5EF4-FFF2-40B4-BE49-F238E27FC236}">
                <a16:creationId xmlns:a16="http://schemas.microsoft.com/office/drawing/2014/main" id="{DE82EAF7-9A56-4F7B-F5E9-280C6849C35C}"/>
              </a:ext>
            </a:extLst>
          </p:cNvPr>
          <p:cNvSpPr/>
          <p:nvPr/>
        </p:nvSpPr>
        <p:spPr>
          <a:xfrm>
            <a:off x="9784345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72" name="Freeform: Shape 471">
            <a:extLst>
              <a:ext uri="{FF2B5EF4-FFF2-40B4-BE49-F238E27FC236}">
                <a16:creationId xmlns:a16="http://schemas.microsoft.com/office/drawing/2014/main" id="{EADAA9CA-B929-7FA4-D867-300582CF9446}"/>
              </a:ext>
            </a:extLst>
          </p:cNvPr>
          <p:cNvSpPr/>
          <p:nvPr/>
        </p:nvSpPr>
        <p:spPr>
          <a:xfrm>
            <a:off x="9882987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3" name="Freeform: Shape 472">
            <a:extLst>
              <a:ext uri="{FF2B5EF4-FFF2-40B4-BE49-F238E27FC236}">
                <a16:creationId xmlns:a16="http://schemas.microsoft.com/office/drawing/2014/main" id="{914B07A7-7D0B-D095-2DFC-385AE2CF4085}"/>
              </a:ext>
            </a:extLst>
          </p:cNvPr>
          <p:cNvSpPr/>
          <p:nvPr/>
        </p:nvSpPr>
        <p:spPr>
          <a:xfrm>
            <a:off x="9855700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5" name="Freeform: Shape 474">
            <a:extLst>
              <a:ext uri="{FF2B5EF4-FFF2-40B4-BE49-F238E27FC236}">
                <a16:creationId xmlns:a16="http://schemas.microsoft.com/office/drawing/2014/main" id="{5558E3F8-BED7-4ED1-D273-6ABB3FA8FCF2}"/>
              </a:ext>
            </a:extLst>
          </p:cNvPr>
          <p:cNvSpPr/>
          <p:nvPr/>
        </p:nvSpPr>
        <p:spPr>
          <a:xfrm>
            <a:off x="1179074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4DAB2471-69FC-0833-9FE0-CBD1ABBA1F7F}"/>
              </a:ext>
            </a:extLst>
          </p:cNvPr>
          <p:cNvSpPr/>
          <p:nvPr/>
        </p:nvSpPr>
        <p:spPr>
          <a:xfrm>
            <a:off x="11889389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1B9BBD05-74CE-DD40-E73B-C348508F014B}"/>
              </a:ext>
            </a:extLst>
          </p:cNvPr>
          <p:cNvSpPr/>
          <p:nvPr/>
        </p:nvSpPr>
        <p:spPr>
          <a:xfrm>
            <a:off x="1186210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0" name="Freeform: Shape 479">
            <a:extLst>
              <a:ext uri="{FF2B5EF4-FFF2-40B4-BE49-F238E27FC236}">
                <a16:creationId xmlns:a16="http://schemas.microsoft.com/office/drawing/2014/main" id="{A577C6CD-0395-2F36-010F-64AB4F36936D}"/>
              </a:ext>
            </a:extLst>
          </p:cNvPr>
          <p:cNvSpPr/>
          <p:nvPr/>
        </p:nvSpPr>
        <p:spPr>
          <a:xfrm>
            <a:off x="11790747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BEA6FDEF-A69E-7BB7-9793-C106F0BE3AFF}"/>
              </a:ext>
            </a:extLst>
          </p:cNvPr>
          <p:cNvSpPr/>
          <p:nvPr/>
        </p:nvSpPr>
        <p:spPr>
          <a:xfrm>
            <a:off x="11889389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A7CB1228-6B73-1A6A-7C4A-91C1EBC5F9CF}"/>
              </a:ext>
            </a:extLst>
          </p:cNvPr>
          <p:cNvSpPr/>
          <p:nvPr/>
        </p:nvSpPr>
        <p:spPr>
          <a:xfrm>
            <a:off x="11862103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ED754377-D8E9-414A-8E32-710C8ACF2A5D}"/>
              </a:ext>
            </a:extLst>
          </p:cNvPr>
          <p:cNvSpPr/>
          <p:nvPr/>
        </p:nvSpPr>
        <p:spPr>
          <a:xfrm>
            <a:off x="11389494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1A1AE303-AC25-9AEC-73B3-7EE6AFD4ED72}"/>
              </a:ext>
            </a:extLst>
          </p:cNvPr>
          <p:cNvSpPr/>
          <p:nvPr/>
        </p:nvSpPr>
        <p:spPr>
          <a:xfrm>
            <a:off x="11488136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8" name="Freeform: Shape 487">
            <a:extLst>
              <a:ext uri="{FF2B5EF4-FFF2-40B4-BE49-F238E27FC236}">
                <a16:creationId xmlns:a16="http://schemas.microsoft.com/office/drawing/2014/main" id="{0177B749-0F9F-D4C0-7D7E-4822C5969D67}"/>
              </a:ext>
            </a:extLst>
          </p:cNvPr>
          <p:cNvSpPr/>
          <p:nvPr/>
        </p:nvSpPr>
        <p:spPr>
          <a:xfrm>
            <a:off x="11460849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0" name="Freeform: Shape 489">
            <a:extLst>
              <a:ext uri="{FF2B5EF4-FFF2-40B4-BE49-F238E27FC236}">
                <a16:creationId xmlns:a16="http://schemas.microsoft.com/office/drawing/2014/main" id="{1D6831B9-177D-1200-7CCE-0594A7DD8B82}"/>
              </a:ext>
            </a:extLst>
          </p:cNvPr>
          <p:cNvSpPr/>
          <p:nvPr/>
        </p:nvSpPr>
        <p:spPr>
          <a:xfrm>
            <a:off x="11389494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2" name="Freeform: Shape 491">
            <a:extLst>
              <a:ext uri="{FF2B5EF4-FFF2-40B4-BE49-F238E27FC236}">
                <a16:creationId xmlns:a16="http://schemas.microsoft.com/office/drawing/2014/main" id="{4AE3344E-D4CD-30D4-B50C-BA7FC1D62603}"/>
              </a:ext>
            </a:extLst>
          </p:cNvPr>
          <p:cNvSpPr/>
          <p:nvPr/>
        </p:nvSpPr>
        <p:spPr>
          <a:xfrm>
            <a:off x="11488136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3" name="Freeform: Shape 492">
            <a:extLst>
              <a:ext uri="{FF2B5EF4-FFF2-40B4-BE49-F238E27FC236}">
                <a16:creationId xmlns:a16="http://schemas.microsoft.com/office/drawing/2014/main" id="{7ED375F3-49F3-9244-A54B-72781219BA8F}"/>
              </a:ext>
            </a:extLst>
          </p:cNvPr>
          <p:cNvSpPr/>
          <p:nvPr/>
        </p:nvSpPr>
        <p:spPr>
          <a:xfrm>
            <a:off x="11460849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5" name="Freeform: Shape 494">
            <a:extLst>
              <a:ext uri="{FF2B5EF4-FFF2-40B4-BE49-F238E27FC236}">
                <a16:creationId xmlns:a16="http://schemas.microsoft.com/office/drawing/2014/main" id="{D8026A20-99F7-9C4A-9268-0DA2363FBF7D}"/>
              </a:ext>
            </a:extLst>
          </p:cNvPr>
          <p:cNvSpPr/>
          <p:nvPr/>
        </p:nvSpPr>
        <p:spPr>
          <a:xfrm>
            <a:off x="10988104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F71E3932-B25E-76B6-C56C-997FBE94F333}"/>
              </a:ext>
            </a:extLst>
          </p:cNvPr>
          <p:cNvSpPr/>
          <p:nvPr/>
        </p:nvSpPr>
        <p:spPr>
          <a:xfrm>
            <a:off x="11086883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8" name="Freeform: Shape 497">
            <a:extLst>
              <a:ext uri="{FF2B5EF4-FFF2-40B4-BE49-F238E27FC236}">
                <a16:creationId xmlns:a16="http://schemas.microsoft.com/office/drawing/2014/main" id="{789E80BB-4D57-E7B6-2BFF-AB2B261F00B7}"/>
              </a:ext>
            </a:extLst>
          </p:cNvPr>
          <p:cNvSpPr/>
          <p:nvPr/>
        </p:nvSpPr>
        <p:spPr>
          <a:xfrm>
            <a:off x="11059596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0" name="Freeform: Shape 499">
            <a:extLst>
              <a:ext uri="{FF2B5EF4-FFF2-40B4-BE49-F238E27FC236}">
                <a16:creationId xmlns:a16="http://schemas.microsoft.com/office/drawing/2014/main" id="{27582944-A0F9-7C61-6910-AE5601D2367F}"/>
              </a:ext>
            </a:extLst>
          </p:cNvPr>
          <p:cNvSpPr/>
          <p:nvPr/>
        </p:nvSpPr>
        <p:spPr>
          <a:xfrm>
            <a:off x="10586851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39AFDE4E-4E4B-BF47-8C5B-18D92F950ADF}"/>
              </a:ext>
            </a:extLst>
          </p:cNvPr>
          <p:cNvSpPr/>
          <p:nvPr/>
        </p:nvSpPr>
        <p:spPr>
          <a:xfrm>
            <a:off x="10685630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4130A989-D60B-070B-ED5C-C041248BDA9E}"/>
              </a:ext>
            </a:extLst>
          </p:cNvPr>
          <p:cNvSpPr/>
          <p:nvPr/>
        </p:nvSpPr>
        <p:spPr>
          <a:xfrm>
            <a:off x="10658343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5" name="Freeform: Shape 504">
            <a:extLst>
              <a:ext uri="{FF2B5EF4-FFF2-40B4-BE49-F238E27FC236}">
                <a16:creationId xmlns:a16="http://schemas.microsoft.com/office/drawing/2014/main" id="{36164E12-F3AD-6B30-2885-4BD5E7D6BCD7}"/>
              </a:ext>
            </a:extLst>
          </p:cNvPr>
          <p:cNvSpPr/>
          <p:nvPr/>
        </p:nvSpPr>
        <p:spPr>
          <a:xfrm>
            <a:off x="6975436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7" name="Freeform: Shape 506">
            <a:extLst>
              <a:ext uri="{FF2B5EF4-FFF2-40B4-BE49-F238E27FC236}">
                <a16:creationId xmlns:a16="http://schemas.microsoft.com/office/drawing/2014/main" id="{E1A3F91F-B0A6-85AA-5D38-D9AC77E19409}"/>
              </a:ext>
            </a:extLst>
          </p:cNvPr>
          <p:cNvSpPr/>
          <p:nvPr/>
        </p:nvSpPr>
        <p:spPr>
          <a:xfrm>
            <a:off x="7074078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8" name="Freeform: Shape 507">
            <a:extLst>
              <a:ext uri="{FF2B5EF4-FFF2-40B4-BE49-F238E27FC236}">
                <a16:creationId xmlns:a16="http://schemas.microsoft.com/office/drawing/2014/main" id="{55B5F481-0885-0A6E-E2A7-B1810F819D31}"/>
              </a:ext>
            </a:extLst>
          </p:cNvPr>
          <p:cNvSpPr/>
          <p:nvPr/>
        </p:nvSpPr>
        <p:spPr>
          <a:xfrm>
            <a:off x="7046791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0" name="Freeform: Shape 509">
            <a:extLst>
              <a:ext uri="{FF2B5EF4-FFF2-40B4-BE49-F238E27FC236}">
                <a16:creationId xmlns:a16="http://schemas.microsoft.com/office/drawing/2014/main" id="{D8271089-4DE3-ECDA-7540-C08FA2754107}"/>
              </a:ext>
            </a:extLst>
          </p:cNvPr>
          <p:cNvSpPr/>
          <p:nvPr/>
        </p:nvSpPr>
        <p:spPr>
          <a:xfrm>
            <a:off x="7777942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A0137A82-A612-56A8-1119-C177F7A77091}"/>
              </a:ext>
            </a:extLst>
          </p:cNvPr>
          <p:cNvSpPr/>
          <p:nvPr/>
        </p:nvSpPr>
        <p:spPr>
          <a:xfrm>
            <a:off x="7876584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35175598-5FF5-2CF5-7314-22511841C005}"/>
              </a:ext>
            </a:extLst>
          </p:cNvPr>
          <p:cNvSpPr/>
          <p:nvPr/>
        </p:nvSpPr>
        <p:spPr>
          <a:xfrm>
            <a:off x="7849298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F35A4E70-7CAA-EABE-1F1F-1DEDED415A95}"/>
              </a:ext>
            </a:extLst>
          </p:cNvPr>
          <p:cNvSpPr/>
          <p:nvPr/>
        </p:nvSpPr>
        <p:spPr>
          <a:xfrm>
            <a:off x="7777942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45858194-D319-84DC-0857-6167C7635A4B}"/>
              </a:ext>
            </a:extLst>
          </p:cNvPr>
          <p:cNvSpPr/>
          <p:nvPr/>
        </p:nvSpPr>
        <p:spPr>
          <a:xfrm>
            <a:off x="7876584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D286CBA3-70CD-F6C3-7982-C0E5F1CA3F6D}"/>
              </a:ext>
            </a:extLst>
          </p:cNvPr>
          <p:cNvSpPr/>
          <p:nvPr/>
        </p:nvSpPr>
        <p:spPr>
          <a:xfrm>
            <a:off x="7849298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0" name="Freeform: Shape 519">
            <a:extLst>
              <a:ext uri="{FF2B5EF4-FFF2-40B4-BE49-F238E27FC236}">
                <a16:creationId xmlns:a16="http://schemas.microsoft.com/office/drawing/2014/main" id="{DABD4E83-C868-4185-EC56-D59D0C1B9A4B}"/>
              </a:ext>
            </a:extLst>
          </p:cNvPr>
          <p:cNvSpPr/>
          <p:nvPr/>
        </p:nvSpPr>
        <p:spPr>
          <a:xfrm>
            <a:off x="7376689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E453AC1F-11C6-2B9B-32C4-FBAFCE492F31}"/>
              </a:ext>
            </a:extLst>
          </p:cNvPr>
          <p:cNvSpPr/>
          <p:nvPr/>
        </p:nvSpPr>
        <p:spPr>
          <a:xfrm>
            <a:off x="7475331" y="616038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6406FB13-FF5D-F8AF-9435-AC12E43582A5}"/>
              </a:ext>
            </a:extLst>
          </p:cNvPr>
          <p:cNvSpPr/>
          <p:nvPr/>
        </p:nvSpPr>
        <p:spPr>
          <a:xfrm>
            <a:off x="7448044" y="6133102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5" name="Freeform: Shape 524">
            <a:extLst>
              <a:ext uri="{FF2B5EF4-FFF2-40B4-BE49-F238E27FC236}">
                <a16:creationId xmlns:a16="http://schemas.microsoft.com/office/drawing/2014/main" id="{8E9B8360-D8DC-740B-2339-CAE0ABC9FAF1}"/>
              </a:ext>
            </a:extLst>
          </p:cNvPr>
          <p:cNvSpPr/>
          <p:nvPr/>
        </p:nvSpPr>
        <p:spPr>
          <a:xfrm>
            <a:off x="7376689" y="5661176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2 h 401662"/>
              <a:gd name="connsiteX3" fmla="*/ 0 w 401253"/>
              <a:gd name="connsiteY3" fmla="*/ 401662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2"/>
                </a:lnTo>
                <a:lnTo>
                  <a:pt x="0" y="401662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7" name="Freeform: Shape 526">
            <a:extLst>
              <a:ext uri="{FF2B5EF4-FFF2-40B4-BE49-F238E27FC236}">
                <a16:creationId xmlns:a16="http://schemas.microsoft.com/office/drawing/2014/main" id="{EBD5434F-8415-E288-B5C1-C16E31918CDA}"/>
              </a:ext>
            </a:extLst>
          </p:cNvPr>
          <p:cNvSpPr/>
          <p:nvPr/>
        </p:nvSpPr>
        <p:spPr>
          <a:xfrm>
            <a:off x="7475331" y="57587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8" name="Freeform: Shape 527">
            <a:extLst>
              <a:ext uri="{FF2B5EF4-FFF2-40B4-BE49-F238E27FC236}">
                <a16:creationId xmlns:a16="http://schemas.microsoft.com/office/drawing/2014/main" id="{C0A62318-53EC-A81A-9119-A3164A5E7E1F}"/>
              </a:ext>
            </a:extLst>
          </p:cNvPr>
          <p:cNvSpPr/>
          <p:nvPr/>
        </p:nvSpPr>
        <p:spPr>
          <a:xfrm>
            <a:off x="7448044" y="5731439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0" name="Freeform: Shape 529">
            <a:extLst>
              <a:ext uri="{FF2B5EF4-FFF2-40B4-BE49-F238E27FC236}">
                <a16:creationId xmlns:a16="http://schemas.microsoft.com/office/drawing/2014/main" id="{DD1F9E2F-6A55-9897-3C64-63C1DCDADAE3}"/>
              </a:ext>
            </a:extLst>
          </p:cNvPr>
          <p:cNvSpPr/>
          <p:nvPr/>
        </p:nvSpPr>
        <p:spPr>
          <a:xfrm>
            <a:off x="1018559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DCE5BFEF-CDB9-54CF-F411-2652E64AC0BF}"/>
              </a:ext>
            </a:extLst>
          </p:cNvPr>
          <p:cNvSpPr/>
          <p:nvPr/>
        </p:nvSpPr>
        <p:spPr>
          <a:xfrm>
            <a:off x="1028424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3" name="Freeform: Shape 532">
            <a:extLst>
              <a:ext uri="{FF2B5EF4-FFF2-40B4-BE49-F238E27FC236}">
                <a16:creationId xmlns:a16="http://schemas.microsoft.com/office/drawing/2014/main" id="{7021E363-C8EF-DE62-0349-2BA589517B8A}"/>
              </a:ext>
            </a:extLst>
          </p:cNvPr>
          <p:cNvSpPr/>
          <p:nvPr/>
        </p:nvSpPr>
        <p:spPr>
          <a:xfrm>
            <a:off x="1025695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4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5" name="Freeform: Shape 534">
            <a:extLst>
              <a:ext uri="{FF2B5EF4-FFF2-40B4-BE49-F238E27FC236}">
                <a16:creationId xmlns:a16="http://schemas.microsoft.com/office/drawing/2014/main" id="{EB528918-3ED0-5A9A-7099-EB7FCB881082}"/>
              </a:ext>
            </a:extLst>
          </p:cNvPr>
          <p:cNvSpPr/>
          <p:nvPr/>
        </p:nvSpPr>
        <p:spPr>
          <a:xfrm>
            <a:off x="978434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4D367728-D12E-0D8E-F40A-3109A2CFD8D7}"/>
              </a:ext>
            </a:extLst>
          </p:cNvPr>
          <p:cNvSpPr/>
          <p:nvPr/>
        </p:nvSpPr>
        <p:spPr>
          <a:xfrm>
            <a:off x="988298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42C976B1-D836-424F-3C71-9A50C2EAE72A}"/>
              </a:ext>
            </a:extLst>
          </p:cNvPr>
          <p:cNvSpPr/>
          <p:nvPr/>
        </p:nvSpPr>
        <p:spPr>
          <a:xfrm>
            <a:off x="985570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0" name="Freeform: Shape 539">
            <a:extLst>
              <a:ext uri="{FF2B5EF4-FFF2-40B4-BE49-F238E27FC236}">
                <a16:creationId xmlns:a16="http://schemas.microsoft.com/office/drawing/2014/main" id="{01828520-57D0-A153-81C2-FE0746AD47DD}"/>
              </a:ext>
            </a:extLst>
          </p:cNvPr>
          <p:cNvSpPr/>
          <p:nvPr/>
        </p:nvSpPr>
        <p:spPr>
          <a:xfrm>
            <a:off x="938309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2" name="Freeform: Shape 541">
            <a:extLst>
              <a:ext uri="{FF2B5EF4-FFF2-40B4-BE49-F238E27FC236}">
                <a16:creationId xmlns:a16="http://schemas.microsoft.com/office/drawing/2014/main" id="{BB067418-8EEB-5DF3-0581-63B4CA5E28C6}"/>
              </a:ext>
            </a:extLst>
          </p:cNvPr>
          <p:cNvSpPr/>
          <p:nvPr/>
        </p:nvSpPr>
        <p:spPr>
          <a:xfrm>
            <a:off x="948173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3" name="Freeform: Shape 542">
            <a:extLst>
              <a:ext uri="{FF2B5EF4-FFF2-40B4-BE49-F238E27FC236}">
                <a16:creationId xmlns:a16="http://schemas.microsoft.com/office/drawing/2014/main" id="{5091830C-2E00-F8E3-64FA-3225B6837CD3}"/>
              </a:ext>
            </a:extLst>
          </p:cNvPr>
          <p:cNvSpPr/>
          <p:nvPr/>
        </p:nvSpPr>
        <p:spPr>
          <a:xfrm>
            <a:off x="945444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5" name="Freeform: Shape 544">
            <a:extLst>
              <a:ext uri="{FF2B5EF4-FFF2-40B4-BE49-F238E27FC236}">
                <a16:creationId xmlns:a16="http://schemas.microsoft.com/office/drawing/2014/main" id="{89834EE1-7EB1-DDBF-F0E3-04D021F9E5CE}"/>
              </a:ext>
            </a:extLst>
          </p:cNvPr>
          <p:cNvSpPr/>
          <p:nvPr/>
        </p:nvSpPr>
        <p:spPr>
          <a:xfrm>
            <a:off x="8981838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7" name="Freeform: Shape 546">
            <a:extLst>
              <a:ext uri="{FF2B5EF4-FFF2-40B4-BE49-F238E27FC236}">
                <a16:creationId xmlns:a16="http://schemas.microsoft.com/office/drawing/2014/main" id="{7EF56C4E-625C-F19E-09FB-87310DF3424E}"/>
              </a:ext>
            </a:extLst>
          </p:cNvPr>
          <p:cNvSpPr/>
          <p:nvPr/>
        </p:nvSpPr>
        <p:spPr>
          <a:xfrm>
            <a:off x="908048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8" name="Freeform: Shape 547">
            <a:extLst>
              <a:ext uri="{FF2B5EF4-FFF2-40B4-BE49-F238E27FC236}">
                <a16:creationId xmlns:a16="http://schemas.microsoft.com/office/drawing/2014/main" id="{3DA46F43-93D0-1F14-5C50-62B90868417E}"/>
              </a:ext>
            </a:extLst>
          </p:cNvPr>
          <p:cNvSpPr/>
          <p:nvPr/>
        </p:nvSpPr>
        <p:spPr>
          <a:xfrm>
            <a:off x="905319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0" name="Freeform: Shape 549">
            <a:extLst>
              <a:ext uri="{FF2B5EF4-FFF2-40B4-BE49-F238E27FC236}">
                <a16:creationId xmlns:a16="http://schemas.microsoft.com/office/drawing/2014/main" id="{82E3DB0E-47B2-3DF4-276F-B62335D5D23C}"/>
              </a:ext>
            </a:extLst>
          </p:cNvPr>
          <p:cNvSpPr/>
          <p:nvPr/>
        </p:nvSpPr>
        <p:spPr>
          <a:xfrm>
            <a:off x="1179074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2" name="Freeform: Shape 551">
            <a:extLst>
              <a:ext uri="{FF2B5EF4-FFF2-40B4-BE49-F238E27FC236}">
                <a16:creationId xmlns:a16="http://schemas.microsoft.com/office/drawing/2014/main" id="{1DCD8E34-7AF9-ADE8-AA20-1F1E14CD41DF}"/>
              </a:ext>
            </a:extLst>
          </p:cNvPr>
          <p:cNvSpPr/>
          <p:nvPr/>
        </p:nvSpPr>
        <p:spPr>
          <a:xfrm>
            <a:off x="11889389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DF2FBBFB-3862-3320-592D-1CDF914D9ECC}"/>
              </a:ext>
            </a:extLst>
          </p:cNvPr>
          <p:cNvSpPr/>
          <p:nvPr/>
        </p:nvSpPr>
        <p:spPr>
          <a:xfrm>
            <a:off x="1186210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5" name="Freeform: Shape 554">
            <a:extLst>
              <a:ext uri="{FF2B5EF4-FFF2-40B4-BE49-F238E27FC236}">
                <a16:creationId xmlns:a16="http://schemas.microsoft.com/office/drawing/2014/main" id="{FFF0A775-B85D-C745-2E2E-7578FCFE38EA}"/>
              </a:ext>
            </a:extLst>
          </p:cNvPr>
          <p:cNvSpPr/>
          <p:nvPr/>
        </p:nvSpPr>
        <p:spPr>
          <a:xfrm>
            <a:off x="1138949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7" name="Freeform: Shape 556">
            <a:extLst>
              <a:ext uri="{FF2B5EF4-FFF2-40B4-BE49-F238E27FC236}">
                <a16:creationId xmlns:a16="http://schemas.microsoft.com/office/drawing/2014/main" id="{A0AC8995-51B7-378D-9B97-695442BE1B84}"/>
              </a:ext>
            </a:extLst>
          </p:cNvPr>
          <p:cNvSpPr/>
          <p:nvPr/>
        </p:nvSpPr>
        <p:spPr>
          <a:xfrm>
            <a:off x="11488136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8" name="Freeform: Shape 557">
            <a:extLst>
              <a:ext uri="{FF2B5EF4-FFF2-40B4-BE49-F238E27FC236}">
                <a16:creationId xmlns:a16="http://schemas.microsoft.com/office/drawing/2014/main" id="{EDDAC96F-991A-13CA-C181-F6DFB3D06288}"/>
              </a:ext>
            </a:extLst>
          </p:cNvPr>
          <p:cNvSpPr/>
          <p:nvPr/>
        </p:nvSpPr>
        <p:spPr>
          <a:xfrm>
            <a:off x="11460849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261135 h 261135"/>
              <a:gd name="connsiteX2" fmla="*/ 0 w 258406"/>
              <a:gd name="connsiteY2" fmla="*/ 130568 h 261135"/>
              <a:gd name="connsiteX3" fmla="*/ 129204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4" y="261135"/>
                </a:cubicBezTo>
                <a:cubicBezTo>
                  <a:pt x="57849" y="261135"/>
                  <a:pt x="0" y="202742"/>
                  <a:pt x="0" y="130568"/>
                </a:cubicBezTo>
                <a:cubicBezTo>
                  <a:pt x="0" y="58530"/>
                  <a:pt x="57849" y="0"/>
                  <a:pt x="129204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" name="Freeform: Shape 559">
            <a:extLst>
              <a:ext uri="{FF2B5EF4-FFF2-40B4-BE49-F238E27FC236}">
                <a16:creationId xmlns:a16="http://schemas.microsoft.com/office/drawing/2014/main" id="{3B286EFD-C759-FEF1-F27A-BB570F598B05}"/>
              </a:ext>
            </a:extLst>
          </p:cNvPr>
          <p:cNvSpPr/>
          <p:nvPr/>
        </p:nvSpPr>
        <p:spPr>
          <a:xfrm>
            <a:off x="10988104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" name="Freeform: Shape 561">
            <a:extLst>
              <a:ext uri="{FF2B5EF4-FFF2-40B4-BE49-F238E27FC236}">
                <a16:creationId xmlns:a16="http://schemas.microsoft.com/office/drawing/2014/main" id="{08DA517B-17F4-6C8F-4F66-E18435AC1878}"/>
              </a:ext>
            </a:extLst>
          </p:cNvPr>
          <p:cNvSpPr/>
          <p:nvPr/>
        </p:nvSpPr>
        <p:spPr>
          <a:xfrm>
            <a:off x="11086883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" name="Freeform: Shape 562">
            <a:extLst>
              <a:ext uri="{FF2B5EF4-FFF2-40B4-BE49-F238E27FC236}">
                <a16:creationId xmlns:a16="http://schemas.microsoft.com/office/drawing/2014/main" id="{AB8E1CA1-E2CE-8F57-A5C6-B1109C477F20}"/>
              </a:ext>
            </a:extLst>
          </p:cNvPr>
          <p:cNvSpPr/>
          <p:nvPr/>
        </p:nvSpPr>
        <p:spPr>
          <a:xfrm>
            <a:off x="11059596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" name="Freeform: Shape 564">
            <a:extLst>
              <a:ext uri="{FF2B5EF4-FFF2-40B4-BE49-F238E27FC236}">
                <a16:creationId xmlns:a16="http://schemas.microsoft.com/office/drawing/2014/main" id="{F474B7A4-8874-F116-E71C-9830E210AD6C}"/>
              </a:ext>
            </a:extLst>
          </p:cNvPr>
          <p:cNvSpPr/>
          <p:nvPr/>
        </p:nvSpPr>
        <p:spPr>
          <a:xfrm>
            <a:off x="10586851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" name="Freeform: Shape 566">
            <a:extLst>
              <a:ext uri="{FF2B5EF4-FFF2-40B4-BE49-F238E27FC236}">
                <a16:creationId xmlns:a16="http://schemas.microsoft.com/office/drawing/2014/main" id="{00B8DA6C-E378-F33A-15A5-48A85A1D8E95}"/>
              </a:ext>
            </a:extLst>
          </p:cNvPr>
          <p:cNvSpPr/>
          <p:nvPr/>
        </p:nvSpPr>
        <p:spPr>
          <a:xfrm>
            <a:off x="10685630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" name="Freeform: Shape 567">
            <a:extLst>
              <a:ext uri="{FF2B5EF4-FFF2-40B4-BE49-F238E27FC236}">
                <a16:creationId xmlns:a16="http://schemas.microsoft.com/office/drawing/2014/main" id="{7440EB89-D893-AB5D-8A9C-9423271AF0A7}"/>
              </a:ext>
            </a:extLst>
          </p:cNvPr>
          <p:cNvSpPr/>
          <p:nvPr/>
        </p:nvSpPr>
        <p:spPr>
          <a:xfrm>
            <a:off x="10658343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" name="Freeform: Shape 569">
            <a:extLst>
              <a:ext uri="{FF2B5EF4-FFF2-40B4-BE49-F238E27FC236}">
                <a16:creationId xmlns:a16="http://schemas.microsoft.com/office/drawing/2014/main" id="{2C9FD3B5-EE13-EDCE-9CB9-7FB5D5E7C4E8}"/>
              </a:ext>
            </a:extLst>
          </p:cNvPr>
          <p:cNvSpPr/>
          <p:nvPr/>
        </p:nvSpPr>
        <p:spPr>
          <a:xfrm>
            <a:off x="69754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" name="Freeform: Shape 571">
            <a:extLst>
              <a:ext uri="{FF2B5EF4-FFF2-40B4-BE49-F238E27FC236}">
                <a16:creationId xmlns:a16="http://schemas.microsoft.com/office/drawing/2014/main" id="{C9A66161-36A9-69F7-DC43-19C78148538D}"/>
              </a:ext>
            </a:extLst>
          </p:cNvPr>
          <p:cNvSpPr/>
          <p:nvPr/>
        </p:nvSpPr>
        <p:spPr>
          <a:xfrm>
            <a:off x="7074078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42E74E63-77E1-C8A5-37E8-9AC15E847707}"/>
              </a:ext>
            </a:extLst>
          </p:cNvPr>
          <p:cNvSpPr/>
          <p:nvPr/>
        </p:nvSpPr>
        <p:spPr>
          <a:xfrm>
            <a:off x="7046791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" name="Freeform: Shape 574">
            <a:extLst>
              <a:ext uri="{FF2B5EF4-FFF2-40B4-BE49-F238E27FC236}">
                <a16:creationId xmlns:a16="http://schemas.microsoft.com/office/drawing/2014/main" id="{43AE9745-3F67-8B70-A100-FB6435A7DD0A}"/>
              </a:ext>
            </a:extLst>
          </p:cNvPr>
          <p:cNvSpPr/>
          <p:nvPr/>
        </p:nvSpPr>
        <p:spPr>
          <a:xfrm>
            <a:off x="858044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" name="Freeform: Shape 576">
            <a:extLst>
              <a:ext uri="{FF2B5EF4-FFF2-40B4-BE49-F238E27FC236}">
                <a16:creationId xmlns:a16="http://schemas.microsoft.com/office/drawing/2014/main" id="{5CB7C315-654A-7D75-184A-3528A7E3DB76}"/>
              </a:ext>
            </a:extLst>
          </p:cNvPr>
          <p:cNvSpPr/>
          <p:nvPr/>
        </p:nvSpPr>
        <p:spPr>
          <a:xfrm>
            <a:off x="8679227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30F05920-7C80-0410-9FDA-27B7C14D676D}"/>
              </a:ext>
            </a:extLst>
          </p:cNvPr>
          <p:cNvSpPr/>
          <p:nvPr/>
        </p:nvSpPr>
        <p:spPr>
          <a:xfrm>
            <a:off x="8651940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7029DAD3-025A-F369-D1E4-1DBC5258D7AE}"/>
              </a:ext>
            </a:extLst>
          </p:cNvPr>
          <p:cNvSpPr/>
          <p:nvPr/>
        </p:nvSpPr>
        <p:spPr>
          <a:xfrm>
            <a:off x="8179195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" name="Freeform: Shape 581">
            <a:extLst>
              <a:ext uri="{FF2B5EF4-FFF2-40B4-BE49-F238E27FC236}">
                <a16:creationId xmlns:a16="http://schemas.microsoft.com/office/drawing/2014/main" id="{91C6ECB7-E256-02F6-4105-992C44C4E0FA}"/>
              </a:ext>
            </a:extLst>
          </p:cNvPr>
          <p:cNvSpPr/>
          <p:nvPr/>
        </p:nvSpPr>
        <p:spPr>
          <a:xfrm>
            <a:off x="827797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DB6E2152-C454-30A9-45FD-FE703863E62D}"/>
              </a:ext>
            </a:extLst>
          </p:cNvPr>
          <p:cNvSpPr/>
          <p:nvPr/>
        </p:nvSpPr>
        <p:spPr>
          <a:xfrm>
            <a:off x="8250687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9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9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C67022CE-5376-551B-2A27-86A69AEC5ACA}"/>
              </a:ext>
            </a:extLst>
          </p:cNvPr>
          <p:cNvSpPr/>
          <p:nvPr/>
        </p:nvSpPr>
        <p:spPr>
          <a:xfrm>
            <a:off x="77779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9CF7EC80-3766-FB65-BB37-F23957A23426}"/>
              </a:ext>
            </a:extLst>
          </p:cNvPr>
          <p:cNvSpPr/>
          <p:nvPr/>
        </p:nvSpPr>
        <p:spPr>
          <a:xfrm>
            <a:off x="7876584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" name="Freeform: Shape 587">
            <a:extLst>
              <a:ext uri="{FF2B5EF4-FFF2-40B4-BE49-F238E27FC236}">
                <a16:creationId xmlns:a16="http://schemas.microsoft.com/office/drawing/2014/main" id="{CCBC67E0-2065-ADD7-2A60-15E033C2B9A6}"/>
              </a:ext>
            </a:extLst>
          </p:cNvPr>
          <p:cNvSpPr/>
          <p:nvPr/>
        </p:nvSpPr>
        <p:spPr>
          <a:xfrm>
            <a:off x="7849298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695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" name="Freeform: Shape 589">
            <a:extLst>
              <a:ext uri="{FF2B5EF4-FFF2-40B4-BE49-F238E27FC236}">
                <a16:creationId xmlns:a16="http://schemas.microsoft.com/office/drawing/2014/main" id="{088E07DE-90A8-2D06-3172-010B811735EB}"/>
              </a:ext>
            </a:extLst>
          </p:cNvPr>
          <p:cNvSpPr/>
          <p:nvPr/>
        </p:nvSpPr>
        <p:spPr>
          <a:xfrm>
            <a:off x="73766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92" name="Freeform: Shape 591">
            <a:extLst>
              <a:ext uri="{FF2B5EF4-FFF2-40B4-BE49-F238E27FC236}">
                <a16:creationId xmlns:a16="http://schemas.microsoft.com/office/drawing/2014/main" id="{3CAE7282-808B-3CC5-E327-641E8E8225CA}"/>
              </a:ext>
            </a:extLst>
          </p:cNvPr>
          <p:cNvSpPr/>
          <p:nvPr/>
        </p:nvSpPr>
        <p:spPr>
          <a:xfrm>
            <a:off x="7475331" y="6562051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" name="Freeform: Shape 592">
            <a:extLst>
              <a:ext uri="{FF2B5EF4-FFF2-40B4-BE49-F238E27FC236}">
                <a16:creationId xmlns:a16="http://schemas.microsoft.com/office/drawing/2014/main" id="{D1A2A3DC-9102-5E73-8CE1-FA7E685CEAFD}"/>
              </a:ext>
            </a:extLst>
          </p:cNvPr>
          <p:cNvSpPr/>
          <p:nvPr/>
        </p:nvSpPr>
        <p:spPr>
          <a:xfrm>
            <a:off x="7448044" y="6534765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261135 h 261135"/>
              <a:gd name="connsiteX2" fmla="*/ 0 w 258406"/>
              <a:gd name="connsiteY2" fmla="*/ 130568 h 261135"/>
              <a:gd name="connsiteX3" fmla="*/ 129203 w 258406"/>
              <a:gd name="connsiteY3" fmla="*/ 0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202605"/>
                  <a:pt x="200558" y="261135"/>
                  <a:pt x="129203" y="261135"/>
                </a:cubicBezTo>
                <a:cubicBezTo>
                  <a:pt x="57848" y="261135"/>
                  <a:pt x="0" y="202742"/>
                  <a:pt x="0" y="130568"/>
                </a:cubicBezTo>
                <a:cubicBezTo>
                  <a:pt x="0" y="58530"/>
                  <a:pt x="57848" y="0"/>
                  <a:pt x="129203" y="0"/>
                </a:cubicBezTo>
                <a:cubicBezTo>
                  <a:pt x="200558" y="0"/>
                  <a:pt x="258407" y="58530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" name="Freeform: Shape 595">
            <a:extLst>
              <a:ext uri="{FF2B5EF4-FFF2-40B4-BE49-F238E27FC236}">
                <a16:creationId xmlns:a16="http://schemas.microsoft.com/office/drawing/2014/main" id="{0E229D03-8AD9-5A2E-5A83-530DC3BE16C9}"/>
              </a:ext>
            </a:extLst>
          </p:cNvPr>
          <p:cNvSpPr/>
          <p:nvPr/>
        </p:nvSpPr>
        <p:spPr>
          <a:xfrm>
            <a:off x="3603489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B4377FEC-E983-EF7C-B613-C52F0D6EF9C8}"/>
              </a:ext>
            </a:extLst>
          </p:cNvPr>
          <p:cNvSpPr/>
          <p:nvPr/>
        </p:nvSpPr>
        <p:spPr>
          <a:xfrm>
            <a:off x="3702268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8E5EB32D-FD53-253E-83D6-5C434BB33BD7}"/>
              </a:ext>
            </a:extLst>
          </p:cNvPr>
          <p:cNvSpPr/>
          <p:nvPr/>
        </p:nvSpPr>
        <p:spPr>
          <a:xfrm>
            <a:off x="3674981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EEE2B485-0137-8AEC-6820-9FD451B13665}"/>
              </a:ext>
            </a:extLst>
          </p:cNvPr>
          <p:cNvSpPr/>
          <p:nvPr/>
        </p:nvSpPr>
        <p:spPr>
          <a:xfrm>
            <a:off x="1597087" y="6062838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" name="Freeform: Shape 602">
            <a:extLst>
              <a:ext uri="{FF2B5EF4-FFF2-40B4-BE49-F238E27FC236}">
                <a16:creationId xmlns:a16="http://schemas.microsoft.com/office/drawing/2014/main" id="{C5D10945-BCE6-9B77-6AE2-9AAAEAEFF66E}"/>
              </a:ext>
            </a:extLst>
          </p:cNvPr>
          <p:cNvSpPr/>
          <p:nvPr/>
        </p:nvSpPr>
        <p:spPr>
          <a:xfrm>
            <a:off x="1695865" y="6160389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" name="Freeform: Shape 603">
            <a:extLst>
              <a:ext uri="{FF2B5EF4-FFF2-40B4-BE49-F238E27FC236}">
                <a16:creationId xmlns:a16="http://schemas.microsoft.com/office/drawing/2014/main" id="{5904C307-F323-848B-96F2-3E41860CAF2D}"/>
              </a:ext>
            </a:extLst>
          </p:cNvPr>
          <p:cNvSpPr/>
          <p:nvPr/>
        </p:nvSpPr>
        <p:spPr>
          <a:xfrm>
            <a:off x="1668578" y="6133102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" name="Freeform: Shape 605">
            <a:extLst>
              <a:ext uri="{FF2B5EF4-FFF2-40B4-BE49-F238E27FC236}">
                <a16:creationId xmlns:a16="http://schemas.microsoft.com/office/drawing/2014/main" id="{7D9A104E-A2FB-65B2-8550-AFC87F70F786}"/>
              </a:ext>
            </a:extLst>
          </p:cNvPr>
          <p:cNvSpPr/>
          <p:nvPr/>
        </p:nvSpPr>
        <p:spPr>
          <a:xfrm>
            <a:off x="320223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034774EE-834E-425E-0E8D-1F99EB52BBA8}"/>
              </a:ext>
            </a:extLst>
          </p:cNvPr>
          <p:cNvSpPr/>
          <p:nvPr/>
        </p:nvSpPr>
        <p:spPr>
          <a:xfrm>
            <a:off x="330087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" name="Freeform: Shape 608">
            <a:extLst>
              <a:ext uri="{FF2B5EF4-FFF2-40B4-BE49-F238E27FC236}">
                <a16:creationId xmlns:a16="http://schemas.microsoft.com/office/drawing/2014/main" id="{BCA6E515-2C7A-0BB7-FA25-884F4CDB3892}"/>
              </a:ext>
            </a:extLst>
          </p:cNvPr>
          <p:cNvSpPr/>
          <p:nvPr/>
        </p:nvSpPr>
        <p:spPr>
          <a:xfrm>
            <a:off x="327359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742"/>
                  <a:pt x="258407" y="130568"/>
                </a:cubicBez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" name="Freeform: Shape 610">
            <a:extLst>
              <a:ext uri="{FF2B5EF4-FFF2-40B4-BE49-F238E27FC236}">
                <a16:creationId xmlns:a16="http://schemas.microsoft.com/office/drawing/2014/main" id="{5D56B73E-2DAA-C425-E088-D9CD7A701C68}"/>
              </a:ext>
            </a:extLst>
          </p:cNvPr>
          <p:cNvSpPr/>
          <p:nvPr/>
        </p:nvSpPr>
        <p:spPr>
          <a:xfrm>
            <a:off x="3603489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" name="Freeform: Shape 612">
            <a:extLst>
              <a:ext uri="{FF2B5EF4-FFF2-40B4-BE49-F238E27FC236}">
                <a16:creationId xmlns:a16="http://schemas.microsoft.com/office/drawing/2014/main" id="{22006902-3722-25A7-D607-5C55D79F77DA}"/>
              </a:ext>
            </a:extLst>
          </p:cNvPr>
          <p:cNvSpPr/>
          <p:nvPr/>
        </p:nvSpPr>
        <p:spPr>
          <a:xfrm>
            <a:off x="370226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" name="Freeform: Shape 613">
            <a:extLst>
              <a:ext uri="{FF2B5EF4-FFF2-40B4-BE49-F238E27FC236}">
                <a16:creationId xmlns:a16="http://schemas.microsoft.com/office/drawing/2014/main" id="{42347682-32B8-5281-ED0D-065827349528}"/>
              </a:ext>
            </a:extLst>
          </p:cNvPr>
          <p:cNvSpPr/>
          <p:nvPr/>
        </p:nvSpPr>
        <p:spPr>
          <a:xfrm>
            <a:off x="367498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711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" name="Freeform: Shape 615">
            <a:extLst>
              <a:ext uri="{FF2B5EF4-FFF2-40B4-BE49-F238E27FC236}">
                <a16:creationId xmlns:a16="http://schemas.microsoft.com/office/drawing/2014/main" id="{8F6ACE8D-5AF6-8840-4854-6B360B6FD921}"/>
              </a:ext>
            </a:extLst>
          </p:cNvPr>
          <p:cNvSpPr/>
          <p:nvPr/>
        </p:nvSpPr>
        <p:spPr>
          <a:xfrm>
            <a:off x="4004742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" name="Freeform: Shape 617">
            <a:extLst>
              <a:ext uri="{FF2B5EF4-FFF2-40B4-BE49-F238E27FC236}">
                <a16:creationId xmlns:a16="http://schemas.microsoft.com/office/drawing/2014/main" id="{68099F15-905A-BE30-12CB-D74B617DE004}"/>
              </a:ext>
            </a:extLst>
          </p:cNvPr>
          <p:cNvSpPr/>
          <p:nvPr/>
        </p:nvSpPr>
        <p:spPr>
          <a:xfrm>
            <a:off x="410352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" name="Freeform: Shape 618">
            <a:extLst>
              <a:ext uri="{FF2B5EF4-FFF2-40B4-BE49-F238E27FC236}">
                <a16:creationId xmlns:a16="http://schemas.microsoft.com/office/drawing/2014/main" id="{5137220D-A764-03D0-2CB1-CC28A41309F1}"/>
              </a:ext>
            </a:extLst>
          </p:cNvPr>
          <p:cNvSpPr/>
          <p:nvPr/>
        </p:nvSpPr>
        <p:spPr>
          <a:xfrm>
            <a:off x="4076234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" name="Freeform: Shape 620">
            <a:extLst>
              <a:ext uri="{FF2B5EF4-FFF2-40B4-BE49-F238E27FC236}">
                <a16:creationId xmlns:a16="http://schemas.microsoft.com/office/drawing/2014/main" id="{7CC2E8B5-396E-713D-24D6-A8591B9F8AB3}"/>
              </a:ext>
            </a:extLst>
          </p:cNvPr>
          <p:cNvSpPr/>
          <p:nvPr/>
        </p:nvSpPr>
        <p:spPr>
          <a:xfrm>
            <a:off x="1597087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" name="Freeform: Shape 622">
            <a:extLst>
              <a:ext uri="{FF2B5EF4-FFF2-40B4-BE49-F238E27FC236}">
                <a16:creationId xmlns:a16="http://schemas.microsoft.com/office/drawing/2014/main" id="{BB548779-6FC4-7FC4-EF9D-BE3F1046F9E4}"/>
              </a:ext>
            </a:extLst>
          </p:cNvPr>
          <p:cNvSpPr/>
          <p:nvPr/>
        </p:nvSpPr>
        <p:spPr>
          <a:xfrm>
            <a:off x="169586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" name="Freeform: Shape 623">
            <a:extLst>
              <a:ext uri="{FF2B5EF4-FFF2-40B4-BE49-F238E27FC236}">
                <a16:creationId xmlns:a16="http://schemas.microsoft.com/office/drawing/2014/main" id="{4F8EEDCB-8D77-8635-0F38-B32566E7FC26}"/>
              </a:ext>
            </a:extLst>
          </p:cNvPr>
          <p:cNvSpPr/>
          <p:nvPr/>
        </p:nvSpPr>
        <p:spPr>
          <a:xfrm>
            <a:off x="166857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" name="Freeform: Shape 625">
            <a:extLst>
              <a:ext uri="{FF2B5EF4-FFF2-40B4-BE49-F238E27FC236}">
                <a16:creationId xmlns:a16="http://schemas.microsoft.com/office/drawing/2014/main" id="{8830890E-226A-9B62-BA60-6A7D9E07D3A8}"/>
              </a:ext>
            </a:extLst>
          </p:cNvPr>
          <p:cNvSpPr/>
          <p:nvPr/>
        </p:nvSpPr>
        <p:spPr>
          <a:xfrm>
            <a:off x="1998340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" name="Freeform: Shape 627">
            <a:extLst>
              <a:ext uri="{FF2B5EF4-FFF2-40B4-BE49-F238E27FC236}">
                <a16:creationId xmlns:a16="http://schemas.microsoft.com/office/drawing/2014/main" id="{DA2A6872-E918-291F-0873-9A815F2D3C0E}"/>
              </a:ext>
            </a:extLst>
          </p:cNvPr>
          <p:cNvSpPr/>
          <p:nvPr/>
        </p:nvSpPr>
        <p:spPr>
          <a:xfrm>
            <a:off x="2097118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" name="Freeform: Shape 628">
            <a:extLst>
              <a:ext uri="{FF2B5EF4-FFF2-40B4-BE49-F238E27FC236}">
                <a16:creationId xmlns:a16="http://schemas.microsoft.com/office/drawing/2014/main" id="{6D7F79AE-80F4-F84B-6E2A-9B6A8CBA8239}"/>
              </a:ext>
            </a:extLst>
          </p:cNvPr>
          <p:cNvSpPr/>
          <p:nvPr/>
        </p:nvSpPr>
        <p:spPr>
          <a:xfrm>
            <a:off x="2069831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" name="Freeform: Shape 630">
            <a:extLst>
              <a:ext uri="{FF2B5EF4-FFF2-40B4-BE49-F238E27FC236}">
                <a16:creationId xmlns:a16="http://schemas.microsoft.com/office/drawing/2014/main" id="{3A345CAF-70C6-0FD1-E4FE-089CECDAF06D}"/>
              </a:ext>
            </a:extLst>
          </p:cNvPr>
          <p:cNvSpPr/>
          <p:nvPr/>
        </p:nvSpPr>
        <p:spPr>
          <a:xfrm>
            <a:off x="2399593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" name="Freeform: Shape 632">
            <a:extLst>
              <a:ext uri="{FF2B5EF4-FFF2-40B4-BE49-F238E27FC236}">
                <a16:creationId xmlns:a16="http://schemas.microsoft.com/office/drawing/2014/main" id="{09AF46DB-09C3-E0D7-5C06-20094C7140C6}"/>
              </a:ext>
            </a:extLst>
          </p:cNvPr>
          <p:cNvSpPr/>
          <p:nvPr/>
        </p:nvSpPr>
        <p:spPr>
          <a:xfrm>
            <a:off x="2498371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" name="Freeform: Shape 633">
            <a:extLst>
              <a:ext uri="{FF2B5EF4-FFF2-40B4-BE49-F238E27FC236}">
                <a16:creationId xmlns:a16="http://schemas.microsoft.com/office/drawing/2014/main" id="{249B41D8-E328-2F8F-5221-FC63C4EB935A}"/>
              </a:ext>
            </a:extLst>
          </p:cNvPr>
          <p:cNvSpPr/>
          <p:nvPr/>
        </p:nvSpPr>
        <p:spPr>
          <a:xfrm>
            <a:off x="2471085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7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742"/>
                  <a:pt x="258407" y="130568"/>
                </a:cubicBez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" name="Freeform: Shape 635">
            <a:extLst>
              <a:ext uri="{FF2B5EF4-FFF2-40B4-BE49-F238E27FC236}">
                <a16:creationId xmlns:a16="http://schemas.microsoft.com/office/drawing/2014/main" id="{CBF3800F-0E8C-E5AC-A361-B552EF2B6DD9}"/>
              </a:ext>
            </a:extLst>
          </p:cNvPr>
          <p:cNvSpPr/>
          <p:nvPr/>
        </p:nvSpPr>
        <p:spPr>
          <a:xfrm>
            <a:off x="2800846" y="6464501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" name="Freeform: Shape 637">
            <a:extLst>
              <a:ext uri="{FF2B5EF4-FFF2-40B4-BE49-F238E27FC236}">
                <a16:creationId xmlns:a16="http://schemas.microsoft.com/office/drawing/2014/main" id="{2703F870-614E-BC9A-58FE-474A778571F5}"/>
              </a:ext>
            </a:extLst>
          </p:cNvPr>
          <p:cNvSpPr/>
          <p:nvPr/>
        </p:nvSpPr>
        <p:spPr>
          <a:xfrm>
            <a:off x="2899625" y="6562051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" name="Freeform: Shape 638">
            <a:extLst>
              <a:ext uri="{FF2B5EF4-FFF2-40B4-BE49-F238E27FC236}">
                <a16:creationId xmlns:a16="http://schemas.microsoft.com/office/drawing/2014/main" id="{8EC5047F-BDB8-2692-60B4-7B12002C8957}"/>
              </a:ext>
            </a:extLst>
          </p:cNvPr>
          <p:cNvSpPr/>
          <p:nvPr/>
        </p:nvSpPr>
        <p:spPr>
          <a:xfrm>
            <a:off x="2872338" y="6534765"/>
            <a:ext cx="258406" cy="261135"/>
          </a:xfrm>
          <a:custGeom>
            <a:avLst/>
            <a:gdLst>
              <a:gd name="connsiteX0" fmla="*/ 0 w 258406"/>
              <a:gd name="connsiteY0" fmla="*/ 130568 h 261135"/>
              <a:gd name="connsiteX1" fmla="*/ 129203 w 258406"/>
              <a:gd name="connsiteY1" fmla="*/ 261135 h 261135"/>
              <a:gd name="connsiteX2" fmla="*/ 258406 w 258406"/>
              <a:gd name="connsiteY2" fmla="*/ 130568 h 261135"/>
              <a:gd name="connsiteX3" fmla="*/ 129203 w 258406"/>
              <a:gd name="connsiteY3" fmla="*/ 0 h 261135"/>
              <a:gd name="connsiteX4" fmla="*/ 0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0" y="130568"/>
                </a:move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742"/>
                  <a:pt x="258406" y="130568"/>
                </a:cubicBez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530"/>
                  <a:pt x="0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" name="Freeform: Shape 641">
            <a:extLst>
              <a:ext uri="{FF2B5EF4-FFF2-40B4-BE49-F238E27FC236}">
                <a16:creationId xmlns:a16="http://schemas.microsoft.com/office/drawing/2014/main" id="{CD06F3C3-288C-8328-3F48-3C5BC6643959}"/>
              </a:ext>
            </a:extLst>
          </p:cNvPr>
          <p:cNvSpPr/>
          <p:nvPr/>
        </p:nvSpPr>
        <p:spPr>
          <a:xfrm>
            <a:off x="8185952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FCCC0A"/>
          </a:solidFill>
          <a:ln w="1364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44" name="Freeform: Shape 643">
            <a:extLst>
              <a:ext uri="{FF2B5EF4-FFF2-40B4-BE49-F238E27FC236}">
                <a16:creationId xmlns:a16="http://schemas.microsoft.com/office/drawing/2014/main" id="{A4E30067-929E-20B9-7F5C-8CDBFD2F5685}"/>
              </a:ext>
            </a:extLst>
          </p:cNvPr>
          <p:cNvSpPr/>
          <p:nvPr/>
        </p:nvSpPr>
        <p:spPr>
          <a:xfrm>
            <a:off x="8284594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" name="Freeform: Shape 644">
            <a:extLst>
              <a:ext uri="{FF2B5EF4-FFF2-40B4-BE49-F238E27FC236}">
                <a16:creationId xmlns:a16="http://schemas.microsoft.com/office/drawing/2014/main" id="{7034D50E-47A3-1986-3D61-2232215DCA84}"/>
              </a:ext>
            </a:extLst>
          </p:cNvPr>
          <p:cNvSpPr/>
          <p:nvPr/>
        </p:nvSpPr>
        <p:spPr>
          <a:xfrm>
            <a:off x="8257307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FDC48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" name="Freeform: Shape 646">
            <a:extLst>
              <a:ext uri="{FF2B5EF4-FFF2-40B4-BE49-F238E27FC236}">
                <a16:creationId xmlns:a16="http://schemas.microsoft.com/office/drawing/2014/main" id="{E39F20F7-B593-8BEC-5F24-DEBEB3E4D580}"/>
              </a:ext>
            </a:extLst>
          </p:cNvPr>
          <p:cNvSpPr/>
          <p:nvPr/>
        </p:nvSpPr>
        <p:spPr>
          <a:xfrm>
            <a:off x="10192355" y="401662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" name="Freeform: Shape 648">
            <a:extLst>
              <a:ext uri="{FF2B5EF4-FFF2-40B4-BE49-F238E27FC236}">
                <a16:creationId xmlns:a16="http://schemas.microsoft.com/office/drawing/2014/main" id="{E3561757-EB66-1F7F-24BD-5E6E9597D50A}"/>
              </a:ext>
            </a:extLst>
          </p:cNvPr>
          <p:cNvSpPr/>
          <p:nvPr/>
        </p:nvSpPr>
        <p:spPr>
          <a:xfrm>
            <a:off x="10290997" y="49921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" name="Freeform: Shape 649">
            <a:extLst>
              <a:ext uri="{FF2B5EF4-FFF2-40B4-BE49-F238E27FC236}">
                <a16:creationId xmlns:a16="http://schemas.microsoft.com/office/drawing/2014/main" id="{3CE51074-2691-D58D-A17B-E6C8E84FAE3D}"/>
              </a:ext>
            </a:extLst>
          </p:cNvPr>
          <p:cNvSpPr/>
          <p:nvPr/>
        </p:nvSpPr>
        <p:spPr>
          <a:xfrm>
            <a:off x="10263710" y="471926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" name="Freeform: Shape 651">
            <a:extLst>
              <a:ext uri="{FF2B5EF4-FFF2-40B4-BE49-F238E27FC236}">
                <a16:creationId xmlns:a16="http://schemas.microsoft.com/office/drawing/2014/main" id="{613A9AA2-8657-A96C-BA3F-EAEBCE989A2F}"/>
              </a:ext>
            </a:extLst>
          </p:cNvPr>
          <p:cNvSpPr/>
          <p:nvPr/>
        </p:nvSpPr>
        <p:spPr>
          <a:xfrm>
            <a:off x="858720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" name="Freeform: Shape 653">
            <a:extLst>
              <a:ext uri="{FF2B5EF4-FFF2-40B4-BE49-F238E27FC236}">
                <a16:creationId xmlns:a16="http://schemas.microsoft.com/office/drawing/2014/main" id="{385AFFF4-F1B3-1261-4668-D0BB595FC0AD}"/>
              </a:ext>
            </a:extLst>
          </p:cNvPr>
          <p:cNvSpPr/>
          <p:nvPr/>
        </p:nvSpPr>
        <p:spPr>
          <a:xfrm>
            <a:off x="8685984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" name="Freeform: Shape 654">
            <a:extLst>
              <a:ext uri="{FF2B5EF4-FFF2-40B4-BE49-F238E27FC236}">
                <a16:creationId xmlns:a16="http://schemas.microsoft.com/office/drawing/2014/main" id="{1783E0C1-4D44-C818-0E42-930FEC1CB330}"/>
              </a:ext>
            </a:extLst>
          </p:cNvPr>
          <p:cNvSpPr/>
          <p:nvPr/>
        </p:nvSpPr>
        <p:spPr>
          <a:xfrm>
            <a:off x="8658697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" name="Freeform: Shape 656">
            <a:extLst>
              <a:ext uri="{FF2B5EF4-FFF2-40B4-BE49-F238E27FC236}">
                <a16:creationId xmlns:a16="http://schemas.microsoft.com/office/drawing/2014/main" id="{E8F9546B-352F-AE6C-3436-220D353E5787}"/>
              </a:ext>
            </a:extLst>
          </p:cNvPr>
          <p:cNvSpPr/>
          <p:nvPr/>
        </p:nvSpPr>
        <p:spPr>
          <a:xfrm>
            <a:off x="8185952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" name="Freeform: Shape 658">
            <a:extLst>
              <a:ext uri="{FF2B5EF4-FFF2-40B4-BE49-F238E27FC236}">
                <a16:creationId xmlns:a16="http://schemas.microsoft.com/office/drawing/2014/main" id="{0446DB84-EE8C-7047-3538-14B8246B8ADD}"/>
              </a:ext>
            </a:extLst>
          </p:cNvPr>
          <p:cNvSpPr/>
          <p:nvPr/>
        </p:nvSpPr>
        <p:spPr>
          <a:xfrm>
            <a:off x="8284594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" name="Freeform: Shape 659">
            <a:extLst>
              <a:ext uri="{FF2B5EF4-FFF2-40B4-BE49-F238E27FC236}">
                <a16:creationId xmlns:a16="http://schemas.microsoft.com/office/drawing/2014/main" id="{B991E4EA-DB61-4C91-4448-2E302F40C048}"/>
              </a:ext>
            </a:extLst>
          </p:cNvPr>
          <p:cNvSpPr/>
          <p:nvPr/>
        </p:nvSpPr>
        <p:spPr>
          <a:xfrm>
            <a:off x="8257307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695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" name="Freeform: Shape 661">
            <a:extLst>
              <a:ext uri="{FF2B5EF4-FFF2-40B4-BE49-F238E27FC236}">
                <a16:creationId xmlns:a16="http://schemas.microsoft.com/office/drawing/2014/main" id="{194F650D-D326-3743-3A98-3657EF6AFB0A}"/>
              </a:ext>
            </a:extLst>
          </p:cNvPr>
          <p:cNvSpPr/>
          <p:nvPr/>
        </p:nvSpPr>
        <p:spPr>
          <a:xfrm>
            <a:off x="7784699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518D2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" name="Freeform: Shape 663">
            <a:extLst>
              <a:ext uri="{FF2B5EF4-FFF2-40B4-BE49-F238E27FC236}">
                <a16:creationId xmlns:a16="http://schemas.microsoft.com/office/drawing/2014/main" id="{3DDB8935-76E8-F1B3-8310-88F77B502D97}"/>
              </a:ext>
            </a:extLst>
          </p:cNvPr>
          <p:cNvSpPr/>
          <p:nvPr/>
        </p:nvSpPr>
        <p:spPr>
          <a:xfrm>
            <a:off x="7883341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" name="Freeform: Shape 664">
            <a:extLst>
              <a:ext uri="{FF2B5EF4-FFF2-40B4-BE49-F238E27FC236}">
                <a16:creationId xmlns:a16="http://schemas.microsoft.com/office/drawing/2014/main" id="{FFCFF0B5-1E8E-343C-F025-AB2F40746067}"/>
              </a:ext>
            </a:extLst>
          </p:cNvPr>
          <p:cNvSpPr/>
          <p:nvPr/>
        </p:nvSpPr>
        <p:spPr>
          <a:xfrm>
            <a:off x="7856054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62A02B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4C622C98-DFBA-107E-3FFE-C68DA787D14C}"/>
              </a:ext>
            </a:extLst>
          </p:cNvPr>
          <p:cNvSpPr/>
          <p:nvPr/>
        </p:nvSpPr>
        <p:spPr>
          <a:xfrm>
            <a:off x="10192355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" name="Freeform: Shape 668">
            <a:extLst>
              <a:ext uri="{FF2B5EF4-FFF2-40B4-BE49-F238E27FC236}">
                <a16:creationId xmlns:a16="http://schemas.microsoft.com/office/drawing/2014/main" id="{E2DD56BF-1E75-5042-0D11-B6C58F1823F3}"/>
              </a:ext>
            </a:extLst>
          </p:cNvPr>
          <p:cNvSpPr/>
          <p:nvPr/>
        </p:nvSpPr>
        <p:spPr>
          <a:xfrm>
            <a:off x="10290997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" name="Freeform: Shape 669">
            <a:extLst>
              <a:ext uri="{FF2B5EF4-FFF2-40B4-BE49-F238E27FC236}">
                <a16:creationId xmlns:a16="http://schemas.microsoft.com/office/drawing/2014/main" id="{E05621D9-3547-7853-82E2-011F26AC206E}"/>
              </a:ext>
            </a:extLst>
          </p:cNvPr>
          <p:cNvSpPr/>
          <p:nvPr/>
        </p:nvSpPr>
        <p:spPr>
          <a:xfrm>
            <a:off x="10263710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5B1114A8-1914-E4C5-268B-3763DBE33746}"/>
              </a:ext>
            </a:extLst>
          </p:cNvPr>
          <p:cNvSpPr/>
          <p:nvPr/>
        </p:nvSpPr>
        <p:spPr>
          <a:xfrm>
            <a:off x="9791101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C21702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0A096B0E-D8FE-05AE-F9EB-2AFA488F8171}"/>
              </a:ext>
            </a:extLst>
          </p:cNvPr>
          <p:cNvSpPr/>
          <p:nvPr/>
        </p:nvSpPr>
        <p:spPr>
          <a:xfrm>
            <a:off x="9889744" y="97550"/>
            <a:ext cx="258405" cy="261135"/>
          </a:xfrm>
          <a:custGeom>
            <a:avLst/>
            <a:gdLst>
              <a:gd name="connsiteX0" fmla="*/ 258406 w 258405"/>
              <a:gd name="connsiteY0" fmla="*/ 130568 h 261135"/>
              <a:gd name="connsiteX1" fmla="*/ 129203 w 258405"/>
              <a:gd name="connsiteY1" fmla="*/ 0 h 261135"/>
              <a:gd name="connsiteX2" fmla="*/ 0 w 258405"/>
              <a:gd name="connsiteY2" fmla="*/ 130568 h 261135"/>
              <a:gd name="connsiteX3" fmla="*/ 129203 w 258405"/>
              <a:gd name="connsiteY3" fmla="*/ 261135 h 261135"/>
              <a:gd name="connsiteX4" fmla="*/ 258406 w 258405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5" h="261135">
                <a:moveTo>
                  <a:pt x="258406" y="130568"/>
                </a:move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605"/>
                  <a:pt x="258406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" name="Freeform: Shape 674">
            <a:extLst>
              <a:ext uri="{FF2B5EF4-FFF2-40B4-BE49-F238E27FC236}">
                <a16:creationId xmlns:a16="http://schemas.microsoft.com/office/drawing/2014/main" id="{8C9A0BD9-DD41-D875-32E6-9D71F1DCD3E7}"/>
              </a:ext>
            </a:extLst>
          </p:cNvPr>
          <p:cNvSpPr/>
          <p:nvPr/>
        </p:nvSpPr>
        <p:spPr>
          <a:xfrm>
            <a:off x="9862457" y="70263"/>
            <a:ext cx="258405" cy="261135"/>
          </a:xfrm>
          <a:custGeom>
            <a:avLst/>
            <a:gdLst>
              <a:gd name="connsiteX0" fmla="*/ 258406 w 258405"/>
              <a:gd name="connsiteY0" fmla="*/ 130568 h 261135"/>
              <a:gd name="connsiteX1" fmla="*/ 129203 w 258405"/>
              <a:gd name="connsiteY1" fmla="*/ 0 h 261135"/>
              <a:gd name="connsiteX2" fmla="*/ 0 w 258405"/>
              <a:gd name="connsiteY2" fmla="*/ 130568 h 261135"/>
              <a:gd name="connsiteX3" fmla="*/ 129203 w 258405"/>
              <a:gd name="connsiteY3" fmla="*/ 261135 h 261135"/>
              <a:gd name="connsiteX4" fmla="*/ 258406 w 258405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5" h="261135">
                <a:moveTo>
                  <a:pt x="258406" y="130568"/>
                </a:moveTo>
                <a:cubicBezTo>
                  <a:pt x="258406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6" y="202605"/>
                  <a:pt x="258406" y="130568"/>
                </a:cubicBezTo>
                <a:close/>
              </a:path>
            </a:pathLst>
          </a:custGeom>
          <a:solidFill>
            <a:srgbClr val="DB210E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" name="Freeform: Shape 676">
            <a:extLst>
              <a:ext uri="{FF2B5EF4-FFF2-40B4-BE49-F238E27FC236}">
                <a16:creationId xmlns:a16="http://schemas.microsoft.com/office/drawing/2014/main" id="{83348EB6-00C5-FA84-78AB-89341A1DD86E}"/>
              </a:ext>
            </a:extLst>
          </p:cNvPr>
          <p:cNvSpPr/>
          <p:nvPr/>
        </p:nvSpPr>
        <p:spPr>
          <a:xfrm>
            <a:off x="9389848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3 w 401253"/>
              <a:gd name="connsiteY1" fmla="*/ 0 h 401662"/>
              <a:gd name="connsiteX2" fmla="*/ 401253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3" y="0"/>
                </a:lnTo>
                <a:lnTo>
                  <a:pt x="401253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EF6403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" name="Freeform: Shape 678">
            <a:extLst>
              <a:ext uri="{FF2B5EF4-FFF2-40B4-BE49-F238E27FC236}">
                <a16:creationId xmlns:a16="http://schemas.microsoft.com/office/drawing/2014/main" id="{1AAB2449-B7D3-165D-6B4F-7CDC729F898D}"/>
              </a:ext>
            </a:extLst>
          </p:cNvPr>
          <p:cNvSpPr/>
          <p:nvPr/>
        </p:nvSpPr>
        <p:spPr>
          <a:xfrm>
            <a:off x="9488490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0 h 261135"/>
              <a:gd name="connsiteX2" fmla="*/ 0 w 258406"/>
              <a:gd name="connsiteY2" fmla="*/ 130568 h 261135"/>
              <a:gd name="connsiteX3" fmla="*/ 129204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4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4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" name="Freeform: Shape 679">
            <a:extLst>
              <a:ext uri="{FF2B5EF4-FFF2-40B4-BE49-F238E27FC236}">
                <a16:creationId xmlns:a16="http://schemas.microsoft.com/office/drawing/2014/main" id="{EA6993B4-7676-718E-CD51-805C80BD4879}"/>
              </a:ext>
            </a:extLst>
          </p:cNvPr>
          <p:cNvSpPr/>
          <p:nvPr/>
        </p:nvSpPr>
        <p:spPr>
          <a:xfrm>
            <a:off x="9461203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4 w 258406"/>
              <a:gd name="connsiteY1" fmla="*/ 0 h 261135"/>
              <a:gd name="connsiteX2" fmla="*/ 0 w 258406"/>
              <a:gd name="connsiteY2" fmla="*/ 130568 h 261135"/>
              <a:gd name="connsiteX3" fmla="*/ 129204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9" y="0"/>
                  <a:pt x="129204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4" y="261135"/>
                </a:cubicBezTo>
                <a:cubicBezTo>
                  <a:pt x="200559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FE6C0A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" name="Freeform: Shape 681">
            <a:extLst>
              <a:ext uri="{FF2B5EF4-FFF2-40B4-BE49-F238E27FC236}">
                <a16:creationId xmlns:a16="http://schemas.microsoft.com/office/drawing/2014/main" id="{DBF5A25C-6F47-B63B-5118-72BBB1616EA1}"/>
              </a:ext>
            </a:extLst>
          </p:cNvPr>
          <p:cNvSpPr/>
          <p:nvPr/>
        </p:nvSpPr>
        <p:spPr>
          <a:xfrm>
            <a:off x="8988458" y="0"/>
            <a:ext cx="401253" cy="401662"/>
          </a:xfrm>
          <a:custGeom>
            <a:avLst/>
            <a:gdLst>
              <a:gd name="connsiteX0" fmla="*/ 0 w 401253"/>
              <a:gd name="connsiteY0" fmla="*/ 0 h 401662"/>
              <a:gd name="connsiteX1" fmla="*/ 401252 w 401253"/>
              <a:gd name="connsiteY1" fmla="*/ 0 h 401662"/>
              <a:gd name="connsiteX2" fmla="*/ 401252 w 401253"/>
              <a:gd name="connsiteY2" fmla="*/ 401663 h 401662"/>
              <a:gd name="connsiteX3" fmla="*/ 0 w 401253"/>
              <a:gd name="connsiteY3" fmla="*/ 401663 h 4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53" h="401662">
                <a:moveTo>
                  <a:pt x="0" y="0"/>
                </a:moveTo>
                <a:lnTo>
                  <a:pt x="401252" y="0"/>
                </a:lnTo>
                <a:lnTo>
                  <a:pt x="401252" y="401663"/>
                </a:lnTo>
                <a:lnTo>
                  <a:pt x="0" y="401663"/>
                </a:lnTo>
                <a:close/>
              </a:path>
            </a:pathLst>
          </a:custGeom>
          <a:solidFill>
            <a:srgbClr val="0067C1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" name="Freeform: Shape 683">
            <a:extLst>
              <a:ext uri="{FF2B5EF4-FFF2-40B4-BE49-F238E27FC236}">
                <a16:creationId xmlns:a16="http://schemas.microsoft.com/office/drawing/2014/main" id="{7FDE57AC-43C9-9954-8CAA-12BF31EAF88F}"/>
              </a:ext>
            </a:extLst>
          </p:cNvPr>
          <p:cNvSpPr/>
          <p:nvPr/>
        </p:nvSpPr>
        <p:spPr>
          <a:xfrm>
            <a:off x="9087237" y="97550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" name="Freeform: Shape 684">
            <a:extLst>
              <a:ext uri="{FF2B5EF4-FFF2-40B4-BE49-F238E27FC236}">
                <a16:creationId xmlns:a16="http://schemas.microsoft.com/office/drawing/2014/main" id="{26B7887A-6113-C677-9E96-99F6284E6DF4}"/>
              </a:ext>
            </a:extLst>
          </p:cNvPr>
          <p:cNvSpPr/>
          <p:nvPr/>
        </p:nvSpPr>
        <p:spPr>
          <a:xfrm>
            <a:off x="9059950" y="70263"/>
            <a:ext cx="258406" cy="261135"/>
          </a:xfrm>
          <a:custGeom>
            <a:avLst/>
            <a:gdLst>
              <a:gd name="connsiteX0" fmla="*/ 258407 w 258406"/>
              <a:gd name="connsiteY0" fmla="*/ 130568 h 261135"/>
              <a:gd name="connsiteX1" fmla="*/ 129203 w 258406"/>
              <a:gd name="connsiteY1" fmla="*/ 0 h 261135"/>
              <a:gd name="connsiteX2" fmla="*/ 0 w 258406"/>
              <a:gd name="connsiteY2" fmla="*/ 130568 h 261135"/>
              <a:gd name="connsiteX3" fmla="*/ 129203 w 258406"/>
              <a:gd name="connsiteY3" fmla="*/ 261135 h 261135"/>
              <a:gd name="connsiteX4" fmla="*/ 258407 w 258406"/>
              <a:gd name="connsiteY4" fmla="*/ 130568 h 2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06" h="261135">
                <a:moveTo>
                  <a:pt x="258407" y="130568"/>
                </a:moveTo>
                <a:cubicBezTo>
                  <a:pt x="258407" y="58530"/>
                  <a:pt x="200558" y="0"/>
                  <a:pt x="129203" y="0"/>
                </a:cubicBezTo>
                <a:cubicBezTo>
                  <a:pt x="57848" y="0"/>
                  <a:pt x="0" y="58394"/>
                  <a:pt x="0" y="130568"/>
                </a:cubicBezTo>
                <a:cubicBezTo>
                  <a:pt x="0" y="202605"/>
                  <a:pt x="57848" y="261135"/>
                  <a:pt x="129203" y="261135"/>
                </a:cubicBezTo>
                <a:cubicBezTo>
                  <a:pt x="200558" y="261135"/>
                  <a:pt x="258407" y="202605"/>
                  <a:pt x="258407" y="130568"/>
                </a:cubicBezTo>
                <a:close/>
              </a:path>
            </a:pathLst>
          </a:custGeom>
          <a:solidFill>
            <a:srgbClr val="097BD0"/>
          </a:solidFill>
          <a:ln w="1364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5626137A-3E5F-8B0F-4C93-77452B72F7FB}"/>
              </a:ext>
            </a:extLst>
          </p:cNvPr>
          <p:cNvSpPr txBox="1"/>
          <p:nvPr/>
        </p:nvSpPr>
        <p:spPr>
          <a:xfrm>
            <a:off x="3467027" y="3105835"/>
            <a:ext cx="525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DB210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3600" b="1" i="0" dirty="0">
              <a:solidFill>
                <a:srgbClr val="097BD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0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133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Aswanth Kumar A</dc:creator>
  <cp:lastModifiedBy>Bruno Luciano</cp:lastModifiedBy>
  <cp:revision>2</cp:revision>
  <dcterms:created xsi:type="dcterms:W3CDTF">2022-10-20T12:31:09Z</dcterms:created>
  <dcterms:modified xsi:type="dcterms:W3CDTF">2024-07-03T22:41:51Z</dcterms:modified>
</cp:coreProperties>
</file>