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  <p:sldId id="636" r:id="rId12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107" d="100"/>
          <a:sy n="107" d="100"/>
        </p:scale>
        <p:origin x="1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2778" y="-96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3078" name="Picture 6" descr="j-yoko1">
            <a:extLst>
              <a:ext uri="{FF2B5EF4-FFF2-40B4-BE49-F238E27FC236}">
                <a16:creationId xmlns:a16="http://schemas.microsoft.com/office/drawing/2014/main" id="{99F1B550-6FCD-4631-945F-858D01416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50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88822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/>
              <a:t>第</a:t>
            </a:r>
            <a:r>
              <a:rPr lang="en-US" altLang="ja-JP" b="1" dirty="0"/>
              <a:t>3</a:t>
            </a:r>
            <a:r>
              <a:rPr lang="ja-JP" altLang="en-US" b="1" dirty="0"/>
              <a:t>部</a:t>
            </a:r>
            <a:br>
              <a:rPr lang="en-US" altLang="ja-JP" b="1" dirty="0"/>
            </a:br>
            <a:r>
              <a:rPr lang="en-US" altLang="ja-JP" b="1" dirty="0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ロボットイノベーション研究センター</a:t>
            </a:r>
            <a:endParaRPr lang="en-US" altLang="ja-JP" sz="200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おわりに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63398"/>
            <a:ext cx="8326438" cy="34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これで実習は一通り終了です。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時間が余った場合は、以下のような課題に挑戦してみてください。        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手順は</a:t>
            </a:r>
            <a:r>
              <a:rPr lang="en-US" altLang="ja-JP" sz="2000" kern="0" dirty="0">
                <a:solidFill>
                  <a:srgbClr val="5F5F5F"/>
                </a:solidFill>
              </a:rPr>
              <a:t>WEB</a:t>
            </a:r>
            <a:r>
              <a:rPr lang="ja-JP" altLang="en-US" sz="2000" kern="0" dirty="0">
                <a:solidFill>
                  <a:srgbClr val="5F5F5F"/>
                </a:solidFill>
              </a:rPr>
              <a:t>ページ資料で説明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のタッチセンサのオンオフで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1600" kern="0" dirty="0">
                <a:solidFill>
                  <a:srgbClr val="5F5F5F"/>
                </a:solidFill>
              </a:rPr>
              <a:t>を操作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ジョイスティックコンポーネントで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台同時に操作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を喋らせる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マーカーを認識して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1600" kern="0" dirty="0">
                <a:solidFill>
                  <a:srgbClr val="5F5F5F"/>
                </a:solidFill>
              </a:rPr>
              <a:t>マウスを追従させる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カメラは</a:t>
            </a:r>
            <a:r>
              <a:rPr lang="en-US" altLang="ja-JP" sz="1400" kern="0" dirty="0">
                <a:solidFill>
                  <a:srgbClr val="5F5F5F"/>
                </a:solidFill>
              </a:rPr>
              <a:t>2</a:t>
            </a:r>
            <a:r>
              <a:rPr lang="ja-JP" altLang="en-US" sz="1400" kern="0" dirty="0">
                <a:solidFill>
                  <a:srgbClr val="5F5F5F"/>
                </a:solidFill>
              </a:rPr>
              <a:t>台まで貸し出し</a:t>
            </a:r>
            <a:endParaRPr lang="en-US" altLang="ja-JP" sz="12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実習を終了する際について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タッチセンサなどの実習中に取り付けた部品は、取り外して実習前の状態で返却してください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1600" kern="0" dirty="0">
                <a:solidFill>
                  <a:srgbClr val="5F5F5F"/>
                </a:solidFill>
              </a:rPr>
              <a:t>マウス、</a:t>
            </a: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の電源をオフにして返却してください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123677-7416-4AF1-8A90-DDF91651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55" y="4579298"/>
            <a:ext cx="3690410" cy="20000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0789BD9-21BD-463A-BE95-B0FB23786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26" y="4734145"/>
            <a:ext cx="2427991" cy="16347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D24781-2616-4016-817D-683455FE6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670" y="4689646"/>
            <a:ext cx="1785330" cy="15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1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USB</a:t>
            </a:r>
            <a:r>
              <a:rPr lang="ja-JP" altLang="en-US" sz="2000" kern="0" dirty="0">
                <a:solidFill>
                  <a:srgbClr val="5F5F5F"/>
                </a:solidFill>
              </a:rPr>
              <a:t>メモリで配布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「</a:t>
            </a:r>
            <a:r>
              <a:rPr lang="en-US" altLang="ja-JP" sz="1600" kern="0" dirty="0">
                <a:solidFill>
                  <a:srgbClr val="5F5F5F"/>
                </a:solidFill>
              </a:rPr>
              <a:t>WEB</a:t>
            </a:r>
            <a:r>
              <a:rPr lang="ja-JP" altLang="en-US" sz="1600" kern="0" dirty="0">
                <a:solidFill>
                  <a:srgbClr val="5F5F5F"/>
                </a:solidFill>
              </a:rPr>
              <a:t>ページ」フォルダの</a:t>
            </a:r>
            <a:r>
              <a:rPr lang="en-US" altLang="ja-JP" sz="1600" kern="0" dirty="0">
                <a:solidFill>
                  <a:srgbClr val="5F5F5F"/>
                </a:solidFill>
              </a:rPr>
              <a:t>HTML</a:t>
            </a:r>
            <a:r>
              <a:rPr lang="ja-JP" altLang="en-US" sz="1600" kern="0" dirty="0">
                <a:solidFill>
                  <a:srgbClr val="5F5F5F"/>
                </a:solidFill>
              </a:rPr>
              <a:t>ファイルを開く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400" kern="0" dirty="0">
                <a:solidFill>
                  <a:srgbClr val="5F5F5F"/>
                </a:solidFill>
              </a:rPr>
              <a:t>(ROBOMECH2018</a:t>
            </a:r>
            <a:r>
              <a:rPr lang="ja-JP" altLang="en-US" sz="1400" kern="0" dirty="0" err="1">
                <a:solidFill>
                  <a:srgbClr val="5F5F5F"/>
                </a:solidFill>
              </a:rPr>
              <a:t>、</a:t>
            </a:r>
            <a:r>
              <a:rPr lang="ja-JP" altLang="en-US" sz="1400" kern="0" dirty="0">
                <a:solidFill>
                  <a:srgbClr val="5F5F5F"/>
                </a:solidFill>
              </a:rPr>
              <a:t>第</a:t>
            </a:r>
            <a:r>
              <a:rPr lang="en-US" altLang="ja-JP" sz="1400" kern="0" dirty="0">
                <a:solidFill>
                  <a:srgbClr val="5F5F5F"/>
                </a:solidFill>
              </a:rPr>
              <a:t>3</a:t>
            </a:r>
            <a:r>
              <a:rPr lang="ja-JP" altLang="en-US" sz="1400" kern="0" dirty="0">
                <a:solidFill>
                  <a:srgbClr val="5F5F5F"/>
                </a:solidFill>
              </a:rPr>
              <a:t>部</a:t>
            </a:r>
            <a:r>
              <a:rPr lang="en-US" altLang="ja-JP" sz="1400" kern="0">
                <a:solidFill>
                  <a:srgbClr val="5F5F5F"/>
                </a:solidFill>
              </a:rPr>
              <a:t>) _ OpenRTM-aist.html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</a:t>
            </a:r>
            <a:r>
              <a:rPr lang="en-US" altLang="ja-JP" sz="2000" kern="0" dirty="0">
                <a:solidFill>
                  <a:srgbClr val="5F5F5F"/>
                </a:solidFill>
              </a:rPr>
              <a:t>RT</a:t>
            </a:r>
            <a:r>
              <a:rPr lang="ja-JP" altLang="en-US" sz="2000" kern="0" dirty="0">
                <a:solidFill>
                  <a:srgbClr val="5F5F5F"/>
                </a:solidFill>
              </a:rPr>
              <a:t>ミドルウェア講習会のページからリンクをクリック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3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AAB90C9-C096-4A7B-B530-AFE6C1175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05" y="2718165"/>
            <a:ext cx="4094689" cy="40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 dirty="0" err="1">
                <a:solidFill>
                  <a:srgbClr val="5F5F5F"/>
                </a:solidFill>
              </a:rPr>
              <a:t>Rasperry</a:t>
            </a:r>
            <a:r>
              <a:rPr lang="en-US" altLang="ja-JP" sz="2800" dirty="0">
                <a:solidFill>
                  <a:srgbClr val="5F5F5F"/>
                </a:solidFill>
              </a:rPr>
              <a:t> 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を本体に装着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33880</TotalTime>
  <Words>969</Words>
  <Application>Microsoft Office PowerPoint</Application>
  <PresentationFormat>画面に合わせる (4:3)</PresentationFormat>
  <Paragraphs>173</Paragraphs>
  <Slides>11</Slides>
  <Notes>11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ＭＳ Ｐ明朝</vt:lpstr>
      <vt:lpstr>Arial</vt:lpstr>
      <vt:lpstr>aist-1e</vt:lpstr>
      <vt:lpstr>Corel DESIGNER</vt:lpstr>
      <vt:lpstr>第3部 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  <vt:lpstr>おわりに</vt:lpstr>
    </vt:vector>
  </TitlesOfParts>
  <Company>独立行政法人産業技術総合研究所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 信彦</cp:lastModifiedBy>
  <cp:revision>1115</cp:revision>
  <cp:lastPrinted>2017-06-21T01:22:23Z</cp:lastPrinted>
  <dcterms:created xsi:type="dcterms:W3CDTF">2005-10-20T13:06:43Z</dcterms:created>
  <dcterms:modified xsi:type="dcterms:W3CDTF">2018-06-02T10:23:15Z</dcterms:modified>
</cp:coreProperties>
</file>