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3"/>
  </p:notesMasterIdLst>
  <p:sldIdLst>
    <p:sldId id="271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進捗報告資料 / デリバリー資料" id="{7B9FDA6C-1660-4C44-94DA-1138B5FFCCDE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349F"/>
    <a:srgbClr val="BBC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6250" autoAdjust="0"/>
  </p:normalViewPr>
  <p:slideViewPr>
    <p:cSldViewPr snapToGrid="0" showGuides="1">
      <p:cViewPr varScale="1">
        <p:scale>
          <a:sx n="120" d="100"/>
          <a:sy n="120" d="100"/>
        </p:scale>
        <p:origin x="392" y="192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80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61778-A6EE-4A46-B03A-1E408F485379}" type="datetimeFigureOut">
              <a:rPr lang="en-JP" smtClean="0"/>
              <a:t>8/8/25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CDAC1-E2AC-264A-94DC-19DC5AA439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3559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A_会社概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14" name="Google Shape;10;p10">
            <a:extLst>
              <a:ext uri="{FF2B5EF4-FFF2-40B4-BE49-F238E27FC236}">
                <a16:creationId xmlns:a16="http://schemas.microsoft.com/office/drawing/2014/main" id="{0136C599-C732-A0AE-43BA-7783AA3F16C5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61299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AD7F264-2C1B-458D-046C-074E2D30ABF7}"/>
              </a:ext>
            </a:extLst>
          </p:cNvPr>
          <p:cNvGrpSpPr/>
          <p:nvPr userDrawn="1"/>
        </p:nvGrpSpPr>
        <p:grpSpPr>
          <a:xfrm>
            <a:off x="8928336" y="6537305"/>
            <a:ext cx="972650" cy="198581"/>
            <a:chOff x="1208522" y="6537305"/>
            <a:chExt cx="972650" cy="1985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9C6687-5722-5B2E-3E64-65C6A93FEC0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5" name="Google Shape;12;p10">
              <a:extLst>
                <a:ext uri="{FF2B5EF4-FFF2-40B4-BE49-F238E27FC236}">
                  <a16:creationId xmlns:a16="http://schemas.microsoft.com/office/drawing/2014/main" id="{66F19F13-8EC1-645A-1D66-DF2AACA0F686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94106976-DDE0-F500-A010-A76376DF4C6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会社概要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65522E1E-4F1D-081E-818C-F457AA4D78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A910AD5D-2E33-FB60-0EC5-6630F308EC1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6">
            <a:extLst>
              <a:ext uri="{FF2B5EF4-FFF2-40B4-BE49-F238E27FC236}">
                <a16:creationId xmlns:a16="http://schemas.microsoft.com/office/drawing/2014/main" id="{86E8C08B-7618-CCBF-833B-D6ED26A1AA7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61602519-9330-3B08-1587-6FFE581B257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79019FEF-0350-43BC-EE47-E57FBBD046F5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0F3AD892-8072-BA4D-B791-A9AC44D37A2E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EE3081D-BE7A-E244-B769-3C9186A50FE0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51C5806-E05B-44F0-94CB-6D81E50E3D46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734E309-703B-CCF3-7EDE-60EAD4DB4160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356E0EFA-000D-276B-5098-C9020A5DBAE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215867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orient="horz" pos="1638">
          <p15:clr>
            <a:srgbClr val="FBAE40"/>
          </p15:clr>
        </p15:guide>
        <p15:guide id="6" orient="horz" pos="116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A5B9C3B-6029-5CFE-5220-C43720A5CF8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6016D8C4-2F24-1E40-D64E-99D7DFDCA661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74BBA0D2-E33E-F209-A787-33BA86A4B3F9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9AE61128-BA94-D00F-F957-C0689209D9D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780200D3-6ED2-ABFD-00AC-FA3F6F9A9156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0C704A24-BE03-1567-4BF6-74C6E5CDFD7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143A3524-4887-B4EF-7124-A7427357EA6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CC2220DE-B413-0AB0-6E18-40C27405AED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D096D43-A42B-2729-3414-1C68CA98CE96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44F4716-A38D-8B7A-EBAA-94A469C37E7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80537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2818ACB-A694-392C-348B-A7807581DCBF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2DD144BA-8269-DADE-654A-3E836B820A6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EBC9A0A2-1A31-F0F1-15FB-07682FBCF3B6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D614B971-C678-D67A-5D1A-EAC4639C828E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DFF29893-924B-0FAE-2736-1863D5218157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C24BC43-3033-32F2-EB2B-372C7B8C7810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1FFD758B-77D1-751B-5B5B-E8A7B1859982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1806D8F5-7CEE-5249-D8F7-0EEFB94A3919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27B0FCF-E173-547F-AD22-A325BA73948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D42CF7E6-A3EC-C56E-5169-EC3E64E252E9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729955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5EE07C6-E324-C808-F663-835D69D3181E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EBFB196E-89E3-6053-2FF8-CCB0FA6AFBD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AA02B776-6781-93B2-53BD-47457AFA4623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2F584D8E-50C8-29C1-353D-CC2DBA2A80D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82AA8EEB-5B4E-6212-82E2-7B0807E1BFA1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9998169C-AA1C-27C7-646F-9ABD575939A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5FCDBBF3-166F-B024-9F9F-516C08EDB99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EFDB54EF-24A6-27F0-BA70-A10DC683EDB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4D6F8E37-BF90-9872-2C92-12EE1D234DB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51357C42-9655-5485-8F7D-79AE7452FCED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50788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目次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DDDF555-E722-44FC-D548-C6466C4D583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40541E4C-F88D-5699-AC2D-C359CB2730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7B9B8108-46EB-32ED-6096-BB07B72DF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45324" y="1282267"/>
            <a:ext cx="6957847" cy="50188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3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22BA0C6-3E32-2604-EBBE-C00CB556D5A9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57354A18-8AD6-FC67-3E08-D678CD231A9F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EC9DB326-43B7-251C-18B1-B4722DD7AFB3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円/楕円 11">
            <a:extLst>
              <a:ext uri="{FF2B5EF4-FFF2-40B4-BE49-F238E27FC236}">
                <a16:creationId xmlns:a16="http://schemas.microsoft.com/office/drawing/2014/main" id="{DE964470-7B4B-24F8-C349-32AB0AF9A6B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772705D5-59EF-A4DA-4F40-101FD6BE6E6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6345B33A-AB73-3AE3-447A-211281EF363D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4F84DF7F-395A-D2C3-FA26-77BCF9902D5B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8A761D24-8294-C0BE-F2B0-AFEC21E8D908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22CAC191-1F69-37A6-4F69-2B8906AC0314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2021B446-0957-6A0D-8E28-C5320F77E546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7343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アジェン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DDDF555-E722-44FC-D548-C6466C4D583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40541E4C-F88D-5699-AC2D-C359CB2730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アジェンダ</a:t>
            </a:r>
          </a:p>
        </p:txBody>
      </p: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D0F76E6A-89EE-D3C0-3CB3-0CD2B86476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45324" y="1282267"/>
            <a:ext cx="6957847" cy="50188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3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BF0DF22-7DFF-1417-C768-41EE16E94864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CFBA0D91-EFF6-49B1-3224-133A1145DC57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6A53EB71-7D0F-1428-5097-6EB66085A6E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円/楕円 11">
            <a:extLst>
              <a:ext uri="{FF2B5EF4-FFF2-40B4-BE49-F238E27FC236}">
                <a16:creationId xmlns:a16="http://schemas.microsoft.com/office/drawing/2014/main" id="{7D228C49-279E-48FB-2223-59007C63D53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F529121A-E9C4-D2F6-0C41-405C258D87B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D42933B1-5D80-0201-7135-0D03963B69FC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8B11FF05-9213-E476-0D30-31FCBBE5027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B3A9C111-F1D4-6293-FF60-77BCA0D077A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88F3567-9108-8782-31B3-96EC4AE38C1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E3CB58C4-7E27-8686-3506-16D8113100F4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1269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アウトライ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DDDF555-E722-44FC-D548-C6466C4D583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40541E4C-F88D-5699-AC2D-C359CB2730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アウトライン</a:t>
            </a:r>
          </a:p>
        </p:txBody>
      </p: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6437FFF6-382C-01A2-BE87-1201A63912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45324" y="1282267"/>
            <a:ext cx="6957847" cy="50188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3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8F24983-B6C7-ABD1-142F-916937DA3667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78440CD7-8A3A-D87C-BF09-50C035BBEDB8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C139E048-BBEE-EF42-F638-1807BBE27F9F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円/楕円 11">
            <a:extLst>
              <a:ext uri="{FF2B5EF4-FFF2-40B4-BE49-F238E27FC236}">
                <a16:creationId xmlns:a16="http://schemas.microsoft.com/office/drawing/2014/main" id="{FB458051-3120-AE3B-C72D-A62FC5F6169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D6ACEF9F-2E75-CA94-DA03-B9ABA73E5D0E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411B6EC1-96BB-05D4-7ABE-E14E152A0AE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FEBBD46E-FF88-3459-F9A5-5A70A62D7ABD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C17F2795-D4B4-DE58-6CC8-66D35D785BAB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7730DE6-49F1-2E4F-FB9A-8F2506C66BAA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68EB1F5-C98A-C7BB-9CE1-E56745A31AB3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6471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B9C441F2-5DF8-73F4-B3DE-200C4FBB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13" y="225425"/>
            <a:ext cx="8785487" cy="4917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9" name="スライド番号プレースホルダー 5">
            <a:extLst>
              <a:ext uri="{FF2B5EF4-FFF2-40B4-BE49-F238E27FC236}">
                <a16:creationId xmlns:a16="http://schemas.microsoft.com/office/drawing/2014/main" id="{E42A2CF7-F4A4-10B8-0FDE-947CF3209C65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プレースホルダー 12">
            <a:extLst>
              <a:ext uri="{FF2B5EF4-FFF2-40B4-BE49-F238E27FC236}">
                <a16:creationId xmlns:a16="http://schemas.microsoft.com/office/drawing/2014/main" id="{DD0C146C-6A31-57A2-3C05-AF93598802C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210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テキスト プレースホルダー 11">
            <a:extLst>
              <a:ext uri="{FF2B5EF4-FFF2-40B4-BE49-F238E27FC236}">
                <a16:creationId xmlns:a16="http://schemas.microsoft.com/office/drawing/2014/main" id="{5226337A-431F-2ADF-86B1-AA14BF0FBAA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575051" y="2002975"/>
            <a:ext cx="8030588" cy="202546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テキスト プレースホルダー 11">
            <a:extLst>
              <a:ext uri="{FF2B5EF4-FFF2-40B4-BE49-F238E27FC236}">
                <a16:creationId xmlns:a16="http://schemas.microsoft.com/office/drawing/2014/main" id="{17FE0EF2-112A-B756-93B3-18F98642A64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75051" y="4299136"/>
            <a:ext cx="8030588" cy="202546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7805EFB0-7B5D-A5FD-06B6-FC7DB8F14AD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99152" y="1998956"/>
            <a:ext cx="2963270" cy="2025466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CB644643-C0B5-2653-CB48-A4760134F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99152" y="4298811"/>
            <a:ext cx="2963270" cy="2025466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64F14A4-B6E8-24FC-51D4-FEC879B15A9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4FCC930F-91E2-7627-F18D-75908ECE496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4" name="Google Shape;12;p10">
              <a:extLst>
                <a:ext uri="{FF2B5EF4-FFF2-40B4-BE49-F238E27FC236}">
                  <a16:creationId xmlns:a16="http://schemas.microsoft.com/office/drawing/2014/main" id="{011EF975-F708-620F-38BD-99F4553F673E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円/楕円 14">
            <a:extLst>
              <a:ext uri="{FF2B5EF4-FFF2-40B4-BE49-F238E27FC236}">
                <a16:creationId xmlns:a16="http://schemas.microsoft.com/office/drawing/2014/main" id="{F5F28B57-EB3A-5D5F-62FF-0F9FB78A6940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5122BBDC-09A6-2E72-10BF-84498E0FA2A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F91F08C5-394B-C49A-CCE2-B10D2B0C3269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8E0C50C-62A4-5758-A8C7-30378E83285B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4CA57DD2-5399-F50D-7817-3231430CE03E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53278591-1EB9-8CE5-BD3C-7F4BC5994B9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B30B1487-336D-F922-1381-97A3C6BA4CD7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12300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11" orient="horz" pos="107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7E93CB8-E1EB-2114-8460-8445F8FB32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4430" y="4125281"/>
            <a:ext cx="634659" cy="553564"/>
          </a:xfrm>
          <a:prstGeom prst="rect">
            <a:avLst/>
          </a:prstGeom>
        </p:spPr>
      </p:pic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8246BF1A-8FFB-68CD-F10F-74AA00C623B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7211" y="2720369"/>
            <a:ext cx="5282066" cy="3574169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  <a:r>
              <a:rPr kumimoji="1" lang="en-US" altLang="ja-JP" dirty="0"/>
              <a:t>v</a:t>
            </a:r>
            <a:endParaRPr kumimoji="1" lang="ja-JP" altLang="en-US"/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2BCD20D6-0C21-96E9-7034-A83A2DBE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9A5186BD-DF0D-507C-36E1-02F57AC78E3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210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E16A74E8-2D86-51E1-02BD-49895DB3D58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2" y="1995493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1">
            <a:extLst>
              <a:ext uri="{FF2B5EF4-FFF2-40B4-BE49-F238E27FC236}">
                <a16:creationId xmlns:a16="http://schemas.microsoft.com/office/drawing/2014/main" id="{00B62B51-A376-B927-82B7-CD5C0B06E2E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22211" y="2720369"/>
            <a:ext cx="5282066" cy="3574169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B3B37803-BBCA-3B43-8FBE-B776015B956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22212" y="1995493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スライド番号プレースホルダー 5">
            <a:extLst>
              <a:ext uri="{FF2B5EF4-FFF2-40B4-BE49-F238E27FC236}">
                <a16:creationId xmlns:a16="http://schemas.microsoft.com/office/drawing/2014/main" id="{A23EFCE3-396B-CAE6-EE22-D67376BEB8FD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90A9F0B-8F17-0FD7-08E3-53F869D274C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E58425DD-9D1C-820A-18A0-55C37DCC12F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32F72414-B451-B7A9-5098-B6379872A5EC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0811B65B-B9D7-7DBB-34DD-1218E270313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AF7F16D0-3382-781F-0B12-791389C40862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D09AD0F4-375E-2F27-4DA0-B6AA06B2BC8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D2FCAE07-60C4-AA39-0A76-FFF096D9C8BA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54A45AB2-61CA-E7CD-5D94-E346207BFBAC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65299457-A516-CFAF-A209-946099AE2BBF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CA9EB5A6-06D4-AF26-4311-A2795E1286A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0611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53" userDrawn="1">
          <p15:clr>
            <a:srgbClr val="FBAE40"/>
          </p15:clr>
        </p15:guide>
        <p15:guide id="10" orient="horz" pos="1071" userDrawn="1">
          <p15:clr>
            <a:srgbClr val="FBAE40"/>
          </p15:clr>
        </p15:guide>
        <p15:guide id="11" orient="horz" pos="152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7E93CB8-E1EB-2114-8460-8445F8FB32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4430" y="4125281"/>
            <a:ext cx="634659" cy="553564"/>
          </a:xfrm>
          <a:prstGeom prst="rect">
            <a:avLst/>
          </a:prstGeom>
        </p:spPr>
      </p:pic>
      <p:sp>
        <p:nvSpPr>
          <p:cNvPr id="31" name="テキスト プレースホルダー 11">
            <a:extLst>
              <a:ext uri="{FF2B5EF4-FFF2-40B4-BE49-F238E27FC236}">
                <a16:creationId xmlns:a16="http://schemas.microsoft.com/office/drawing/2014/main" id="{1A68A698-2685-D5FC-081C-8CF1A001CCE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264898" y="2720370"/>
            <a:ext cx="3615202" cy="9864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2" name="タイトル プレースホルダー 1">
            <a:extLst>
              <a:ext uri="{FF2B5EF4-FFF2-40B4-BE49-F238E27FC236}">
                <a16:creationId xmlns:a16="http://schemas.microsoft.com/office/drawing/2014/main" id="{C4825E73-3BF5-6988-7529-4BAE7297E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58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3" name="テキスト プレースホルダー 12">
            <a:extLst>
              <a:ext uri="{FF2B5EF4-FFF2-40B4-BE49-F238E27FC236}">
                <a16:creationId xmlns:a16="http://schemas.microsoft.com/office/drawing/2014/main" id="{2C2E90E3-E073-C52A-AD11-7531A8C278C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558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4" name="テキスト プレースホルダー 12">
            <a:extLst>
              <a:ext uri="{FF2B5EF4-FFF2-40B4-BE49-F238E27FC236}">
                <a16:creationId xmlns:a16="http://schemas.microsoft.com/office/drawing/2014/main" id="{AD6F4AD4-9F5E-3785-3B7C-61C01EF4450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560" y="1995493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5" name="テキスト プレースホルダー 11">
            <a:extLst>
              <a:ext uri="{FF2B5EF4-FFF2-40B4-BE49-F238E27FC236}">
                <a16:creationId xmlns:a16="http://schemas.microsoft.com/office/drawing/2014/main" id="{5C1F4416-B7F8-AA39-791E-DF98837917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22559" y="2720369"/>
            <a:ext cx="5282066" cy="3574169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6" name="テキスト プレースホルダー 12">
            <a:extLst>
              <a:ext uri="{FF2B5EF4-FFF2-40B4-BE49-F238E27FC236}">
                <a16:creationId xmlns:a16="http://schemas.microsoft.com/office/drawing/2014/main" id="{C9550AB4-B4D0-0A63-8C01-A86BD1AC06C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22560" y="1995493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2">
            <a:extLst>
              <a:ext uri="{FF2B5EF4-FFF2-40B4-BE49-F238E27FC236}">
                <a16:creationId xmlns:a16="http://schemas.microsoft.com/office/drawing/2014/main" id="{5793835B-5FC2-BB4B-F38D-56E80C9D365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7561" y="2722857"/>
            <a:ext cx="1657338" cy="987513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2">
            <a:extLst>
              <a:ext uri="{FF2B5EF4-FFF2-40B4-BE49-F238E27FC236}">
                <a16:creationId xmlns:a16="http://schemas.microsoft.com/office/drawing/2014/main" id="{470CA583-47C7-D0B2-CD33-847885E5800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07561" y="4021720"/>
            <a:ext cx="1657338" cy="987513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2">
            <a:extLst>
              <a:ext uri="{FF2B5EF4-FFF2-40B4-BE49-F238E27FC236}">
                <a16:creationId xmlns:a16="http://schemas.microsoft.com/office/drawing/2014/main" id="{BE27C8BA-06A4-843F-8D9B-2CC00DB4AC3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07561" y="5330975"/>
            <a:ext cx="1657338" cy="987513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1">
            <a:extLst>
              <a:ext uri="{FF2B5EF4-FFF2-40B4-BE49-F238E27FC236}">
                <a16:creationId xmlns:a16="http://schemas.microsoft.com/office/drawing/2014/main" id="{6AF2F193-21A2-6778-E323-1E41FC78E4D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264898" y="4008843"/>
            <a:ext cx="3615202" cy="9864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77ABF1BB-5AF1-D663-8E2A-558D5413E4A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264898" y="5328489"/>
            <a:ext cx="3615202" cy="9864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5" name="スライド番号プレースホルダー 5">
            <a:extLst>
              <a:ext uri="{FF2B5EF4-FFF2-40B4-BE49-F238E27FC236}">
                <a16:creationId xmlns:a16="http://schemas.microsoft.com/office/drawing/2014/main" id="{9E7A2A24-44B0-FB3D-61E9-684608AE71A8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F1B7F12-9373-8A8B-C6F8-A7B8242C785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3B638A07-9691-F1FE-A3BB-1E0E637C6AA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9A6CD5DE-A7BD-1A5B-934A-EEAAD6A60364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7BDE719A-41DF-543D-D38A-7FE44EAA4E0E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61E601B8-2D92-244C-5DF4-E42FAEF6215C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86DA4503-F314-7950-A40F-B3FEC3B7E49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1A2716C4-22B6-DDAE-9791-CA4973601B12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E225A4A7-4BD5-D875-6492-4EA220F77AB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D114E9BD-6CC6-1B89-E2EF-F72FED9DADBD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5C1751BA-36A9-6BDB-6DE5-F26123919C6F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3660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53">
          <p15:clr>
            <a:srgbClr val="FBAE40"/>
          </p15:clr>
        </p15:guide>
        <p15:guide id="10" orient="horz" pos="1071">
          <p15:clr>
            <a:srgbClr val="FBAE40"/>
          </p15:clr>
        </p15:guide>
        <p15:guide id="11" orient="horz" pos="1525">
          <p15:clr>
            <a:srgbClr val="FBAE40"/>
          </p15:clr>
        </p15:guide>
        <p15:guide id="12" orient="horz" pos="1706">
          <p15:clr>
            <a:srgbClr val="FBAE40"/>
          </p15:clr>
        </p15:guide>
        <p15:guide id="13" orient="horz" pos="2341" userDrawn="1">
          <p15:clr>
            <a:srgbClr val="FBAE40"/>
          </p15:clr>
        </p15:guide>
        <p15:guide id="14" orient="horz" pos="2523" userDrawn="1">
          <p15:clr>
            <a:srgbClr val="FBAE40"/>
          </p15:clr>
        </p15:guide>
        <p15:guide id="15" orient="horz" pos="3158" userDrawn="1">
          <p15:clr>
            <a:srgbClr val="FBAE40"/>
          </p15:clr>
        </p15:guide>
        <p15:guide id="16" orient="horz" pos="3339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7E93CB8-E1EB-2114-8460-8445F8FB32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4430" y="4125281"/>
            <a:ext cx="634659" cy="553564"/>
          </a:xfrm>
          <a:prstGeom prst="rect">
            <a:avLst/>
          </a:prstGeom>
        </p:spPr>
      </p:pic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10DAE1E7-9EAF-1553-1B52-C8327E8F3A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7211" y="2720370"/>
            <a:ext cx="5282066" cy="286921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4" name="タイトル プレースホルダー 1">
            <a:extLst>
              <a:ext uri="{FF2B5EF4-FFF2-40B4-BE49-F238E27FC236}">
                <a16:creationId xmlns:a16="http://schemas.microsoft.com/office/drawing/2014/main" id="{8394B843-7B3A-FF10-502E-A8094C69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593CFAC5-5EF6-55A4-CFBB-7FF5C580F43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210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12F7628A-29AB-6C79-FDA2-F043B2685B9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2" y="1995493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A15B6418-CBE6-D89E-B140-AAC66FC04EF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22211" y="2720370"/>
            <a:ext cx="5282066" cy="286921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167C22C0-0863-C15E-9394-324748EA29D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22212" y="1995493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2F7D8B44-6399-A4CB-EDC7-FEFC1AB9D36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7212" y="5892084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F5617447-B931-A4F1-CCD1-077D779329B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22212" y="5892084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スライド番号プレースホルダー 5">
            <a:extLst>
              <a:ext uri="{FF2B5EF4-FFF2-40B4-BE49-F238E27FC236}">
                <a16:creationId xmlns:a16="http://schemas.microsoft.com/office/drawing/2014/main" id="{37547899-4DF9-5512-4EEB-DFB50DD00DCB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2C1FFD2-8991-E3B9-211C-27C87F51C74C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3900F4BC-B45D-F35A-EC53-60E14660B287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A8B32118-91CD-A3C3-8ECF-629F74CDA68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763FFF5C-1EE5-8C02-2453-09CD9CE19AE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93B7CD58-99F1-3F16-869B-EFE656D153B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5EC06C8C-67FC-8E1D-62E7-56502406935C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AD7FEE57-5101-6B6C-BA92-1C10E9FD90F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7C404EE5-21B4-9987-FB61-CBD227697E0C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A3066532-5588-158B-BCCF-CF85AFEDA2F8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635A9CD3-2CAB-F022-4D30-B6A5471199A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3049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53">
          <p15:clr>
            <a:srgbClr val="FBAE40"/>
          </p15:clr>
        </p15:guide>
        <p15:guide id="10" orient="horz" pos="1071">
          <p15:clr>
            <a:srgbClr val="FBAE40"/>
          </p15:clr>
        </p15:guide>
        <p15:guide id="11" orient="horz" pos="1525">
          <p15:clr>
            <a:srgbClr val="FBAE40"/>
          </p15:clr>
        </p15:guide>
        <p15:guide id="12" orient="horz" pos="1706">
          <p15:clr>
            <a:srgbClr val="FBAE40"/>
          </p15:clr>
        </p15:guide>
        <p15:guide id="13" orient="horz" pos="3521" userDrawn="1">
          <p15:clr>
            <a:srgbClr val="FBAE40"/>
          </p15:clr>
        </p15:guide>
        <p15:guide id="14" orient="horz" pos="370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B_ご提案資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Google Shape;10;p10">
            <a:extLst>
              <a:ext uri="{FF2B5EF4-FFF2-40B4-BE49-F238E27FC236}">
                <a16:creationId xmlns:a16="http://schemas.microsoft.com/office/drawing/2014/main" id="{86C69235-B867-03B0-BB1F-B354D79D1EC7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68CD4251-301A-0B2C-BBE9-583C7AF433B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ご提案資料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9C9A9AFB-B49B-4598-7ADC-6A4C7BE93E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BDCDF3E-AEE6-BF8B-31F7-64A03194C3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AF6222AE-013E-4298-D79F-CD025A8A17C8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1168D23B-66F2-5520-0706-C520D1C7CFDE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3EB71C6B-1F66-39D9-10B9-D7BDF20428B6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E99AC8A-9F02-6FB5-43F4-2CBFC9A542B0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9E03F7CA-4229-6D11-17AC-E7A3EC17FBC8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462C562-BCB9-BFC8-DE65-13B1859EC438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35C9BA6C-E50F-03BF-DAE3-1E84DB58B368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66DDA7BD-ADBA-7CFA-0AA3-4068E1C1FD15}"/>
              </a:ext>
            </a:extLst>
          </p:cNvPr>
          <p:cNvSpPr txBox="1"/>
          <p:nvPr userDrawn="1"/>
        </p:nvSpPr>
        <p:spPr>
          <a:xfrm>
            <a:off x="9961299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51CBFD6-FD01-E02E-F3CE-F355A26D01EC}"/>
              </a:ext>
            </a:extLst>
          </p:cNvPr>
          <p:cNvGrpSpPr/>
          <p:nvPr userDrawn="1"/>
        </p:nvGrpSpPr>
        <p:grpSpPr>
          <a:xfrm>
            <a:off x="8928336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7A631045-3A7C-E96F-D3C4-E011DFF96FA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23" name="Google Shape;12;p10">
              <a:extLst>
                <a:ext uri="{FF2B5EF4-FFF2-40B4-BE49-F238E27FC236}">
                  <a16:creationId xmlns:a16="http://schemas.microsoft.com/office/drawing/2014/main" id="{7C9D7271-4F2D-F893-C63C-DF94A0688ECC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88466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 userDrawn="1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BCAB23DC-160D-0649-A406-CD0DF0A86D7A}"/>
              </a:ext>
            </a:extLst>
          </p:cNvPr>
          <p:cNvCxnSpPr>
            <a:cxnSpLocks/>
          </p:cNvCxnSpPr>
          <p:nvPr userDrawn="1"/>
        </p:nvCxnSpPr>
        <p:spPr>
          <a:xfrm>
            <a:off x="3320098" y="3159423"/>
            <a:ext cx="0" cy="27128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5" name="テキスト プレースホルダー 11">
            <a:extLst>
              <a:ext uri="{FF2B5EF4-FFF2-40B4-BE49-F238E27FC236}">
                <a16:creationId xmlns:a16="http://schemas.microsoft.com/office/drawing/2014/main" id="{5CA76198-E547-2509-6E63-C6CCB516FDE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5213" y="2730761"/>
            <a:ext cx="3469760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6" name="タイトル プレースホルダー 1">
            <a:extLst>
              <a:ext uri="{FF2B5EF4-FFF2-40B4-BE49-F238E27FC236}">
                <a16:creationId xmlns:a16="http://schemas.microsoft.com/office/drawing/2014/main" id="{745C5380-4465-2B9D-9D4B-07BDD40BE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7" name="テキスト プレースホルダー 12">
            <a:extLst>
              <a:ext uri="{FF2B5EF4-FFF2-40B4-BE49-F238E27FC236}">
                <a16:creationId xmlns:a16="http://schemas.microsoft.com/office/drawing/2014/main" id="{72D8914B-0904-14D9-CCD6-E979CF1EF4F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2">
            <a:extLst>
              <a:ext uri="{FF2B5EF4-FFF2-40B4-BE49-F238E27FC236}">
                <a16:creationId xmlns:a16="http://schemas.microsoft.com/office/drawing/2014/main" id="{6EA7E552-8D88-261F-9671-350614AD6AB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1995493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1">
            <a:extLst>
              <a:ext uri="{FF2B5EF4-FFF2-40B4-BE49-F238E27FC236}">
                <a16:creationId xmlns:a16="http://schemas.microsoft.com/office/drawing/2014/main" id="{BA206B95-C192-93A7-AB86-2D6C3ADCF53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585213" y="4299856"/>
            <a:ext cx="3469760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1">
            <a:extLst>
              <a:ext uri="{FF2B5EF4-FFF2-40B4-BE49-F238E27FC236}">
                <a16:creationId xmlns:a16="http://schemas.microsoft.com/office/drawing/2014/main" id="{AE254DD8-034F-F260-8133-644CD170AAB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585213" y="5868883"/>
            <a:ext cx="3469760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1" name="テキスト プレースホルダー 11">
            <a:extLst>
              <a:ext uri="{FF2B5EF4-FFF2-40B4-BE49-F238E27FC236}">
                <a16:creationId xmlns:a16="http://schemas.microsoft.com/office/drawing/2014/main" id="{D74C7495-5103-5382-30FF-AE79FDE2111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987911" y="3485508"/>
            <a:ext cx="3611148" cy="1275405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2" name="テキスト プレースホルダー 12">
            <a:extLst>
              <a:ext uri="{FF2B5EF4-FFF2-40B4-BE49-F238E27FC236}">
                <a16:creationId xmlns:a16="http://schemas.microsoft.com/office/drawing/2014/main" id="{BFF47D34-D393-59FE-55C6-6437EAAA0F3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22212" y="1995493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2">
            <a:extLst>
              <a:ext uri="{FF2B5EF4-FFF2-40B4-BE49-F238E27FC236}">
                <a16:creationId xmlns:a16="http://schemas.microsoft.com/office/drawing/2014/main" id="{F45B6E72-CF41-6DC5-09BE-E6C5818F738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22213" y="3491784"/>
            <a:ext cx="1665698" cy="1269129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BFE23FAE-E3A4-B9D3-5AB0-24298EF9E5F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987911" y="5044144"/>
            <a:ext cx="3611148" cy="1275405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5" name="テキスト プレースホルダー 12">
            <a:extLst>
              <a:ext uri="{FF2B5EF4-FFF2-40B4-BE49-F238E27FC236}">
                <a16:creationId xmlns:a16="http://schemas.microsoft.com/office/drawing/2014/main" id="{1339B34D-BBC1-83D4-582D-B35E3A91B54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322213" y="5050420"/>
            <a:ext cx="1665698" cy="1269129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6" name="スライド番号プレースホルダー 5">
            <a:extLst>
              <a:ext uri="{FF2B5EF4-FFF2-40B4-BE49-F238E27FC236}">
                <a16:creationId xmlns:a16="http://schemas.microsoft.com/office/drawing/2014/main" id="{F75ABBE1-1788-E356-928A-FDB5608E0200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プレースホルダー 12">
            <a:extLst>
              <a:ext uri="{FF2B5EF4-FFF2-40B4-BE49-F238E27FC236}">
                <a16:creationId xmlns:a16="http://schemas.microsoft.com/office/drawing/2014/main" id="{2A95D36C-4777-D9A5-AAEB-76BDDE93986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322212" y="2727012"/>
            <a:ext cx="5282065" cy="432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57EDCCB-992E-4360-3F07-F536A7B0C9A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3F7595C-1279-FE93-780A-AA4567B9101F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71C95BE6-0D8C-941C-5924-690E39AF9AF9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0" name="円/楕円 9">
            <a:extLst>
              <a:ext uri="{FF2B5EF4-FFF2-40B4-BE49-F238E27FC236}">
                <a16:creationId xmlns:a16="http://schemas.microsoft.com/office/drawing/2014/main" id="{83DDEA18-B052-6A6F-5AFB-C136E3CBE11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E8A33A3C-A89F-E838-8418-82F1AC1C695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47A1BEFF-E134-DDAD-20C8-55E5D71D65D9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E55837D8-EBEB-D2EF-981C-C699E9C8E7F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D224DAE8-5327-3F18-6D59-DD06C858A396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7031341C-988C-043A-0A2A-B51B6055EE30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FCE69BF0-6377-8B75-63A8-9A63063AFEF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3100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53" userDrawn="1">
          <p15:clr>
            <a:srgbClr val="FBAE40"/>
          </p15:clr>
        </p15:guide>
        <p15:guide id="10" orient="horz" pos="1071" userDrawn="1">
          <p15:clr>
            <a:srgbClr val="FBAE40"/>
          </p15:clr>
        </p15:guide>
        <p15:guide id="11" orient="horz" pos="1525" userDrawn="1">
          <p15:clr>
            <a:srgbClr val="FBAE40"/>
          </p15:clr>
        </p15:guide>
        <p15:guide id="12" orient="horz" pos="1706" userDrawn="1">
          <p15:clr>
            <a:srgbClr val="FBAE40"/>
          </p15:clr>
        </p15:guide>
        <p15:guide id="13" orient="horz" pos="2001" userDrawn="1">
          <p15:clr>
            <a:srgbClr val="FBAE40"/>
          </p15:clr>
        </p15:guide>
        <p15:guide id="14" orient="horz" pos="2183" userDrawn="1">
          <p15:clr>
            <a:srgbClr val="FBAE40"/>
          </p15:clr>
        </p15:guide>
        <p15:guide id="15" orient="horz" pos="2999" userDrawn="1">
          <p15:clr>
            <a:srgbClr val="FBAE40"/>
          </p15:clr>
        </p15:guide>
        <p15:guide id="16" orient="horz" pos="318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三角形 2">
            <a:extLst>
              <a:ext uri="{FF2B5EF4-FFF2-40B4-BE49-F238E27FC236}">
                <a16:creationId xmlns:a16="http://schemas.microsoft.com/office/drawing/2014/main" id="{8EA720D1-6558-DA91-2C3C-6EE060A4D59E}"/>
              </a:ext>
            </a:extLst>
          </p:cNvPr>
          <p:cNvSpPr/>
          <p:nvPr userDrawn="1"/>
        </p:nvSpPr>
        <p:spPr>
          <a:xfrm rot="5400000">
            <a:off x="5289290" y="1831776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4EB14A92-04B6-264B-1FFB-32B5AF2244C4}"/>
              </a:ext>
            </a:extLst>
          </p:cNvPr>
          <p:cNvSpPr/>
          <p:nvPr userDrawn="1"/>
        </p:nvSpPr>
        <p:spPr>
          <a:xfrm rot="5400000">
            <a:off x="8481067" y="1831777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51AFC44A-B9EF-36F2-172C-A88614DC2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3A232853-5B78-4408-373B-919E73C3304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69552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6AA74587-1F2F-A242-9126-BE9294E85C8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408165" y="1719342"/>
            <a:ext cx="2821673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975F641C-BF9F-A3FF-36AC-7154DD7571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408165" y="2440948"/>
            <a:ext cx="2823441" cy="80866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B16627B7-75A5-6B8B-9C7E-486CEACF95D4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598174" y="1719342"/>
            <a:ext cx="2823441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54E20F3F-1126-F3EB-A788-93C2EB2F134C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767403" y="1719342"/>
            <a:ext cx="2823442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F3796557-0D36-8D7A-0AAB-BBAC2D9AE74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98036" y="2440947"/>
            <a:ext cx="1429202" cy="82322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43EA2471-C2EE-8716-B269-DDC02177A514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8036" y="3552775"/>
            <a:ext cx="1429202" cy="275595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1">
            <a:extLst>
              <a:ext uri="{FF2B5EF4-FFF2-40B4-BE49-F238E27FC236}">
                <a16:creationId xmlns:a16="http://schemas.microsoft.com/office/drawing/2014/main" id="{AD92ADD3-0907-EF19-9494-B96C07B22E9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2408165" y="3552775"/>
            <a:ext cx="2823441" cy="275595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0" name="テキスト プレースホルダー 11">
            <a:extLst>
              <a:ext uri="{FF2B5EF4-FFF2-40B4-BE49-F238E27FC236}">
                <a16:creationId xmlns:a16="http://schemas.microsoft.com/office/drawing/2014/main" id="{A1B3A287-8B83-4CFB-7F50-2528F96F1852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598175" y="2440948"/>
            <a:ext cx="2823441" cy="80866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2" name="テキスト プレースホルダー 11">
            <a:extLst>
              <a:ext uri="{FF2B5EF4-FFF2-40B4-BE49-F238E27FC236}">
                <a16:creationId xmlns:a16="http://schemas.microsoft.com/office/drawing/2014/main" id="{9C5C46C9-19E7-3C48-0E69-196328A61134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5598175" y="3552775"/>
            <a:ext cx="2823441" cy="275595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3" name="テキスト プレースホルダー 11">
            <a:extLst>
              <a:ext uri="{FF2B5EF4-FFF2-40B4-BE49-F238E27FC236}">
                <a16:creationId xmlns:a16="http://schemas.microsoft.com/office/drawing/2014/main" id="{E987D274-8DD8-57AB-D8FF-4C28F208B7F0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767403" y="2440948"/>
            <a:ext cx="2823441" cy="80866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492BCC49-8707-88B1-BEBB-DAE3E0C396F9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767403" y="3552775"/>
            <a:ext cx="2823441" cy="275595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FB3839BB-DBE7-6FA8-91D2-D525568DAB7B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226F136F-B9AF-619E-35E3-74B5F6BD2480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8775111F-23DA-F65C-5211-FEADAD810FEE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25" name="Google Shape;12;p10">
              <a:extLst>
                <a:ext uri="{FF2B5EF4-FFF2-40B4-BE49-F238E27FC236}">
                  <a16:creationId xmlns:a16="http://schemas.microsoft.com/office/drawing/2014/main" id="{C0B9E164-E3B1-8D48-B945-47E7C5015D0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6" name="円/楕円 25">
            <a:extLst>
              <a:ext uri="{FF2B5EF4-FFF2-40B4-BE49-F238E27FC236}">
                <a16:creationId xmlns:a16="http://schemas.microsoft.com/office/drawing/2014/main" id="{077BE47E-07F4-29F1-91AF-C538F7DA32C6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05C7A210-7CD7-A1F2-FD92-D0411686DC9E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014FBEE4-5F28-67EE-0C4E-A0294191A20C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16F947D9-F601-FB75-D1BA-D573FB3D5A0E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176460C5-0E0E-91B1-1890-8C56F7E7D054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950AF3AF-3AFE-BBC8-B9E5-5D134D0BF385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2CC516AC-12EE-98FD-2F97-0175C9C81A1E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5609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150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277">
          <p15:clr>
            <a:srgbClr val="FBAE40"/>
          </p15:clr>
        </p15:guide>
        <p15:guide id="10" orient="horz" pos="1071" userDrawn="1">
          <p15:clr>
            <a:srgbClr val="FBAE40"/>
          </p15:clr>
        </p15:guide>
        <p15:guide id="13" orient="horz" pos="890" userDrawn="1">
          <p15:clr>
            <a:srgbClr val="FBAE40"/>
          </p15:clr>
        </p15:guide>
        <p15:guide id="14" pos="3296">
          <p15:clr>
            <a:srgbClr val="FBAE40"/>
          </p15:clr>
        </p15:guide>
        <p15:guide id="15" pos="3522">
          <p15:clr>
            <a:srgbClr val="FBAE40"/>
          </p15:clr>
        </p15:guide>
        <p15:guide id="16" pos="5314">
          <p15:clr>
            <a:srgbClr val="FBAE40"/>
          </p15:clr>
        </p15:guide>
        <p15:guide id="17" pos="5518">
          <p15:clr>
            <a:srgbClr val="FBAE40"/>
          </p15:clr>
        </p15:guide>
        <p15:guide id="18" orient="horz" pos="1344" userDrawn="1">
          <p15:clr>
            <a:srgbClr val="FBAE40"/>
          </p15:clr>
        </p15:guide>
        <p15:guide id="19" orient="horz" pos="1525" userDrawn="1">
          <p15:clr>
            <a:srgbClr val="FBAE40"/>
          </p15:clr>
        </p15:guide>
        <p15:guide id="20" orient="horz" pos="2047">
          <p15:clr>
            <a:srgbClr val="FBAE40"/>
          </p15:clr>
        </p15:guide>
        <p15:guide id="21" orient="horz" pos="222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22" name="タイトル プレースホルダー 1">
            <a:extLst>
              <a:ext uri="{FF2B5EF4-FFF2-40B4-BE49-F238E27FC236}">
                <a16:creationId xmlns:a16="http://schemas.microsoft.com/office/drawing/2014/main" id="{8BD825E0-3E0B-12E1-BDB3-720880EFF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2795E8FB-A492-5DFE-43BA-B4267EB04F4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69552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1" name="テキスト プレースホルダー 11">
            <a:extLst>
              <a:ext uri="{FF2B5EF4-FFF2-40B4-BE49-F238E27FC236}">
                <a16:creationId xmlns:a16="http://schemas.microsoft.com/office/drawing/2014/main" id="{46C3F122-0A84-D410-D58C-4E52C6DBB29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07210" y="2616465"/>
            <a:ext cx="3436153" cy="2180959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2" name="テキスト プレースホルダー 11">
            <a:extLst>
              <a:ext uri="{FF2B5EF4-FFF2-40B4-BE49-F238E27FC236}">
                <a16:creationId xmlns:a16="http://schemas.microsoft.com/office/drawing/2014/main" id="{41D86C64-B62B-0EC3-100C-E00B915F560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07210" y="5140968"/>
            <a:ext cx="3436153" cy="1152747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4" name="テキスト プレースホルダー 11">
            <a:extLst>
              <a:ext uri="{FF2B5EF4-FFF2-40B4-BE49-F238E27FC236}">
                <a16:creationId xmlns:a16="http://schemas.microsoft.com/office/drawing/2014/main" id="{B97255B0-1879-657E-288D-220A0761CDE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79110" y="2616465"/>
            <a:ext cx="3436153" cy="2180959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5" name="テキスト プレースホルダー 11">
            <a:extLst>
              <a:ext uri="{FF2B5EF4-FFF2-40B4-BE49-F238E27FC236}">
                <a16:creationId xmlns:a16="http://schemas.microsoft.com/office/drawing/2014/main" id="{C6C0E1D4-E319-96FE-4AA3-F465233E640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379110" y="5140968"/>
            <a:ext cx="3436153" cy="1152747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7" name="テキスト プレースホルダー 11">
            <a:extLst>
              <a:ext uri="{FF2B5EF4-FFF2-40B4-BE49-F238E27FC236}">
                <a16:creationId xmlns:a16="http://schemas.microsoft.com/office/drawing/2014/main" id="{F2F4AA18-DB14-8769-C3A6-F2CB415BA45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171792" y="2616465"/>
            <a:ext cx="3436153" cy="2180959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8" name="テキスト プレースホルダー 11">
            <a:extLst>
              <a:ext uri="{FF2B5EF4-FFF2-40B4-BE49-F238E27FC236}">
                <a16:creationId xmlns:a16="http://schemas.microsoft.com/office/drawing/2014/main" id="{FB1F2C19-9FD3-9621-C839-C1AC904BA87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171792" y="5140968"/>
            <a:ext cx="3436153" cy="1152747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D26689A7-0640-9AB7-4423-BCB441EAFDED}"/>
              </a:ext>
            </a:extLst>
          </p:cNvPr>
          <p:cNvSpPr/>
          <p:nvPr userDrawn="1"/>
        </p:nvSpPr>
        <p:spPr>
          <a:xfrm>
            <a:off x="883920" y="1702621"/>
            <a:ext cx="3169953" cy="61277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F4A26123-63E0-F4CA-1B83-395FEC6379E7}"/>
              </a:ext>
            </a:extLst>
          </p:cNvPr>
          <p:cNvSpPr/>
          <p:nvPr userDrawn="1"/>
        </p:nvSpPr>
        <p:spPr>
          <a:xfrm>
            <a:off x="496121" y="1602379"/>
            <a:ext cx="813259" cy="8132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9" name="スライド番号プレースホルダー 5">
            <a:extLst>
              <a:ext uri="{FF2B5EF4-FFF2-40B4-BE49-F238E27FC236}">
                <a16:creationId xmlns:a16="http://schemas.microsoft.com/office/drawing/2014/main" id="{778CDF8A-6C54-5147-186A-C175A6019FAC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プレースホルダー 12">
            <a:extLst>
              <a:ext uri="{FF2B5EF4-FFF2-40B4-BE49-F238E27FC236}">
                <a16:creationId xmlns:a16="http://schemas.microsoft.com/office/drawing/2014/main" id="{60B35E8B-9B39-7ED3-71EC-1F45D726E93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04631" y="1931651"/>
            <a:ext cx="571809" cy="263301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GB" altLang="ja-JP" dirty="0"/>
              <a:t>01</a:t>
            </a:r>
            <a:endParaRPr kumimoji="1" lang="ja-JP" altLang="en-US"/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0A8E9A9E-6F18-2E68-0D1B-D2ADE5F60A4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228100" y="1764124"/>
            <a:ext cx="2733984" cy="548864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B89D8EFD-A36B-CF74-F423-95ED64D84E3C}"/>
              </a:ext>
            </a:extLst>
          </p:cNvPr>
          <p:cNvSpPr/>
          <p:nvPr userDrawn="1"/>
        </p:nvSpPr>
        <p:spPr>
          <a:xfrm>
            <a:off x="4663440" y="1702621"/>
            <a:ext cx="3169953" cy="61277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FAF3298-63A7-11C1-0F09-551F955E45DA}"/>
              </a:ext>
            </a:extLst>
          </p:cNvPr>
          <p:cNvSpPr/>
          <p:nvPr userDrawn="1"/>
        </p:nvSpPr>
        <p:spPr>
          <a:xfrm>
            <a:off x="4275641" y="1602379"/>
            <a:ext cx="813259" cy="8132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5F4DAA55-FE00-B320-6BDD-6C980E16F8C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4151" y="1931651"/>
            <a:ext cx="571809" cy="263301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GB" altLang="ja-JP" dirty="0"/>
              <a:t>02</a:t>
            </a:r>
            <a:endParaRPr kumimoji="1" lang="ja-JP" altLang="en-US"/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A23569B1-FD43-D76A-4EED-005DC5313CF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007620" y="1764124"/>
            <a:ext cx="2733984" cy="548864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2C769C65-3D5F-A442-6CDA-86B1F2B0BBC4}"/>
              </a:ext>
            </a:extLst>
          </p:cNvPr>
          <p:cNvSpPr/>
          <p:nvPr userDrawn="1"/>
        </p:nvSpPr>
        <p:spPr>
          <a:xfrm>
            <a:off x="8442960" y="1702621"/>
            <a:ext cx="3169953" cy="61277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13593310-1C5A-A011-7536-4A9E45B9BB93}"/>
              </a:ext>
            </a:extLst>
          </p:cNvPr>
          <p:cNvSpPr/>
          <p:nvPr userDrawn="1"/>
        </p:nvSpPr>
        <p:spPr>
          <a:xfrm>
            <a:off x="8055161" y="1602379"/>
            <a:ext cx="813259" cy="8132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15342E59-7547-F28B-86F0-3A8209FE537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163671" y="1931651"/>
            <a:ext cx="571809" cy="263301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GB" altLang="ja-JP" dirty="0"/>
              <a:t>03</a:t>
            </a:r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F9E87B88-D02A-513F-E3FD-24116EB3DD8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787140" y="1764124"/>
            <a:ext cx="2733984" cy="548864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24F08A8-E13F-2054-488D-89928079866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F52FBF4C-074F-A22C-6B18-1B51B5734A2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9" name="Google Shape;12;p10">
              <a:extLst>
                <a:ext uri="{FF2B5EF4-FFF2-40B4-BE49-F238E27FC236}">
                  <a16:creationId xmlns:a16="http://schemas.microsoft.com/office/drawing/2014/main" id="{DE7EBD4C-3B00-910D-DFB7-FD08621DC57C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" name="円/楕円 19">
            <a:extLst>
              <a:ext uri="{FF2B5EF4-FFF2-40B4-BE49-F238E27FC236}">
                <a16:creationId xmlns:a16="http://schemas.microsoft.com/office/drawing/2014/main" id="{89DB25D6-9FA8-B082-A4C2-274AD9DBED86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0433F48F-8FFF-B881-C007-A2DB8847264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31769D7A-2EEA-5531-B7C3-5BCF0B83A156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1546CBFE-535A-DECC-D112-BF4ECCC864DC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B8C179B3-3698-F372-7583-30F5FC5A7E37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5986CC1E-911F-C2ED-0FB1-56FEFB324FE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4F92DCD9-1EDC-BA8D-7408-FE7703CAA3A5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4910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547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751">
          <p15:clr>
            <a:srgbClr val="FBAE40"/>
          </p15:clr>
        </p15:guide>
        <p15:guide id="8" pos="4929">
          <p15:clr>
            <a:srgbClr val="FBAE40"/>
          </p15:clr>
        </p15:guide>
        <p15:guide id="9" pos="5133">
          <p15:clr>
            <a:srgbClr val="FBAE40"/>
          </p15:clr>
        </p15:guide>
        <p15:guide id="10" orient="horz" pos="1071" userDrawn="1">
          <p15:clr>
            <a:srgbClr val="FBAE40"/>
          </p15:clr>
        </p15:guide>
        <p15:guide id="11" orient="horz" pos="3226">
          <p15:clr>
            <a:srgbClr val="FBAE40"/>
          </p15:clr>
        </p15:guide>
        <p15:guide id="12" orient="horz" pos="3022">
          <p15:clr>
            <a:srgbClr val="FBAE40"/>
          </p15:clr>
        </p15:guide>
        <p15:guide id="13" orient="horz" pos="1457" userDrawn="1">
          <p15:clr>
            <a:srgbClr val="FBAE40"/>
          </p15:clr>
        </p15:guide>
        <p15:guide id="14" orient="horz" pos="1638" userDrawn="1">
          <p15:clr>
            <a:srgbClr val="FBAE40"/>
          </p15:clr>
        </p15:guide>
        <p15:guide id="15" orient="horz" pos="89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866B178-B518-8B0B-DAF9-B52B05F9ED93}"/>
              </a:ext>
            </a:extLst>
          </p:cNvPr>
          <p:cNvCxnSpPr>
            <a:cxnSpLocks/>
            <a:stCxn id="22" idx="2"/>
          </p:cNvCxnSpPr>
          <p:nvPr userDrawn="1"/>
        </p:nvCxnSpPr>
        <p:spPr>
          <a:xfrm>
            <a:off x="8303224" y="3396231"/>
            <a:ext cx="0" cy="23173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61435B7-D29F-0C9A-96C1-1F47F1D215BF}"/>
              </a:ext>
            </a:extLst>
          </p:cNvPr>
          <p:cNvCxnSpPr>
            <a:cxnSpLocks/>
          </p:cNvCxnSpPr>
          <p:nvPr userDrawn="1"/>
        </p:nvCxnSpPr>
        <p:spPr>
          <a:xfrm>
            <a:off x="8305519" y="5155264"/>
            <a:ext cx="130640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B36F9E4-691E-474A-B59C-E3C3D6F352F5}"/>
              </a:ext>
            </a:extLst>
          </p:cNvPr>
          <p:cNvCxnSpPr>
            <a:cxnSpLocks/>
          </p:cNvCxnSpPr>
          <p:nvPr userDrawn="1"/>
        </p:nvCxnSpPr>
        <p:spPr>
          <a:xfrm>
            <a:off x="6996113" y="3723082"/>
            <a:ext cx="130940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C6F182F-5071-07A3-47A2-A91D986A7DDB}"/>
              </a:ext>
            </a:extLst>
          </p:cNvPr>
          <p:cNvSpPr/>
          <p:nvPr userDrawn="1"/>
        </p:nvSpPr>
        <p:spPr>
          <a:xfrm>
            <a:off x="5003320" y="1744262"/>
            <a:ext cx="6583843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14AB28E1-8FAD-2461-DDFB-ED48DA5F29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54677" y="4275145"/>
            <a:ext cx="863600" cy="330371"/>
          </a:xfrm>
          <a:prstGeom prst="rect">
            <a:avLst/>
          </a:prstGeom>
        </p:spPr>
      </p:pic>
      <p:pic>
        <p:nvPicPr>
          <p:cNvPr id="3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0BB04761-4F35-C0E5-2519-E3D1931F88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795" y="1685074"/>
            <a:ext cx="1484782" cy="516704"/>
          </a:xfrm>
          <a:prstGeom prst="rect">
            <a:avLst/>
          </a:prstGeom>
        </p:spPr>
      </p:pic>
      <p:sp>
        <p:nvSpPr>
          <p:cNvPr id="5" name="タイトル プレースホルダー 1">
            <a:extLst>
              <a:ext uri="{FF2B5EF4-FFF2-40B4-BE49-F238E27FC236}">
                <a16:creationId xmlns:a16="http://schemas.microsoft.com/office/drawing/2014/main" id="{8270DD72-21F5-3253-6690-1603188C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F392C77B-2390-E1B4-7154-76A51486ED5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EDFF29FC-1429-9908-7A77-F62C8204CDE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1747115"/>
            <a:ext cx="3547465" cy="43200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4978ED3A-239F-25A4-4424-2C792BD36E7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07212" y="2516044"/>
            <a:ext cx="3547465" cy="3792681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C6DA44A0-9E11-4E66-6ECD-C6370C46E46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306872" y="2590158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EACE907F-0E33-6593-F2C5-E64B3B997E54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7306872" y="2964231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8" name="テキスト プレースホルダー 12">
            <a:extLst>
              <a:ext uri="{FF2B5EF4-FFF2-40B4-BE49-F238E27FC236}">
                <a16:creationId xmlns:a16="http://schemas.microsoft.com/office/drawing/2014/main" id="{DA7C76C2-FA70-36E4-C37D-0162F15B450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306872" y="4034494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7B051A8C-C014-B2BC-D41F-8CC6BA5D909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306872" y="4408567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E3346A4A-47A8-550B-C4F5-68156A605A3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7306872" y="5499613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1" name="テキスト プレースホルダー 12">
            <a:extLst>
              <a:ext uri="{FF2B5EF4-FFF2-40B4-BE49-F238E27FC236}">
                <a16:creationId xmlns:a16="http://schemas.microsoft.com/office/drawing/2014/main" id="{4CAB1DD6-1645-9DE9-B56E-5B0F06EA9D3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306872" y="5873686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4" name="テキスト プレースホルダー 12">
            <a:extLst>
              <a:ext uri="{FF2B5EF4-FFF2-40B4-BE49-F238E27FC236}">
                <a16:creationId xmlns:a16="http://schemas.microsoft.com/office/drawing/2014/main" id="{39B16B61-ED8A-8204-7A2E-AD3C449FFD57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9613654" y="4751467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テキスト プレースホルダー 12">
            <a:extLst>
              <a:ext uri="{FF2B5EF4-FFF2-40B4-BE49-F238E27FC236}">
                <a16:creationId xmlns:a16="http://schemas.microsoft.com/office/drawing/2014/main" id="{8DB57D1E-A376-125D-3680-62F16A677948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613654" y="5125540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2">
            <a:extLst>
              <a:ext uri="{FF2B5EF4-FFF2-40B4-BE49-F238E27FC236}">
                <a16:creationId xmlns:a16="http://schemas.microsoft.com/office/drawing/2014/main" id="{70204692-7555-3EAA-77A6-5E970ABE081C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5020872" y="329673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2">
            <a:extLst>
              <a:ext uri="{FF2B5EF4-FFF2-40B4-BE49-F238E27FC236}">
                <a16:creationId xmlns:a16="http://schemas.microsoft.com/office/drawing/2014/main" id="{17D02633-F635-B922-21CA-935811219CB6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5020872" y="367081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スライド番号プレースホルダー 5">
            <a:extLst>
              <a:ext uri="{FF2B5EF4-FFF2-40B4-BE49-F238E27FC236}">
                <a16:creationId xmlns:a16="http://schemas.microsoft.com/office/drawing/2014/main" id="{7F8729E0-7E9B-3530-77AF-E2443726828A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2262919-D6AE-8DC3-9D19-B51D6DDCE417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93B9864C-B280-058C-A13D-74523301CD59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14FF581D-D08E-AB46-7D5D-19110A75A94D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C1C8B885-0C29-1659-C8AD-E82CF3A5BEE3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66ABF45D-58C1-F18B-0EFF-2A6A81050E06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1E7E602B-6AC8-610E-543F-4877BCC701AE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1AB33AA-12A1-C0AD-A894-AAC6F6CF255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9F94CF88-A84D-1644-3ED1-1E7C097FC224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F768F937-FA98-26D0-698D-E48A7D986F58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B1B161F7-6D0E-212E-A70C-A2103D0B4156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0990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615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160">
          <p15:clr>
            <a:srgbClr val="FBAE40"/>
          </p15:clr>
        </p15:guide>
        <p15:guide id="8" pos="4407">
          <p15:clr>
            <a:srgbClr val="FBAE40"/>
          </p15:clr>
        </p15:guide>
        <p15:guide id="9" pos="4588">
          <p15:clr>
            <a:srgbClr val="FBAE40"/>
          </p15:clr>
        </p15:guide>
        <p15:guide id="10" orient="horz" pos="867" userDrawn="1">
          <p15:clr>
            <a:srgbClr val="FBAE40"/>
          </p15:clr>
        </p15:guide>
        <p15:guide id="11" orient="horz" pos="1094">
          <p15:clr>
            <a:srgbClr val="FBAE40"/>
          </p15:clr>
        </p15:guide>
        <p15:guide id="12" pos="5858">
          <p15:clr>
            <a:srgbClr val="FBAE40"/>
          </p15:clr>
        </p15:guide>
        <p15:guide id="13" pos="6040">
          <p15:clr>
            <a:srgbClr val="FBAE40"/>
          </p15:clr>
        </p15:guide>
        <p15:guide id="14" orient="horz" pos="1366" userDrawn="1">
          <p15:clr>
            <a:srgbClr val="FBAE40"/>
          </p15:clr>
        </p15:guide>
        <p15:guide id="15" orient="horz" pos="1593">
          <p15:clr>
            <a:srgbClr val="FBAE40"/>
          </p15:clr>
        </p15:guide>
        <p15:guide id="16" pos="288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2D41C612-8DF2-D04E-0E04-73677C398FBE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8294804" y="1066760"/>
            <a:ext cx="1744" cy="4592010"/>
          </a:xfrm>
          <a:prstGeom prst="bentConnector3">
            <a:avLst>
              <a:gd name="adj1" fmla="val -13107798"/>
            </a:avLst>
          </a:prstGeom>
          <a:ln w="127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866B178-B518-8B0B-DAF9-B52B05F9ED93}"/>
              </a:ext>
            </a:extLst>
          </p:cNvPr>
          <p:cNvCxnSpPr>
            <a:cxnSpLocks/>
          </p:cNvCxnSpPr>
          <p:nvPr userDrawn="1"/>
        </p:nvCxnSpPr>
        <p:spPr>
          <a:xfrm>
            <a:off x="8303224" y="3312096"/>
            <a:ext cx="0" cy="2875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C6F182F-5071-07A3-47A2-A91D986A7DDB}"/>
              </a:ext>
            </a:extLst>
          </p:cNvPr>
          <p:cNvSpPr/>
          <p:nvPr userDrawn="1"/>
        </p:nvSpPr>
        <p:spPr>
          <a:xfrm>
            <a:off x="5003320" y="1744262"/>
            <a:ext cx="6583843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15">
            <a:extLst>
              <a:ext uri="{FF2B5EF4-FFF2-40B4-BE49-F238E27FC236}">
                <a16:creationId xmlns:a16="http://schemas.microsoft.com/office/drawing/2014/main" id="{22B68EC4-085D-22C2-F9DF-1932AF4530E1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8299473" y="2672914"/>
            <a:ext cx="12700" cy="2286000"/>
          </a:xfrm>
          <a:prstGeom prst="bentConnector3">
            <a:avLst>
              <a:gd name="adj1" fmla="val 1800000"/>
            </a:avLst>
          </a:prstGeom>
          <a:ln w="127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CA866B4-B63C-9B4A-C867-1ACFF115AB59}"/>
              </a:ext>
            </a:extLst>
          </p:cNvPr>
          <p:cNvSpPr/>
          <p:nvPr userDrawn="1"/>
        </p:nvSpPr>
        <p:spPr>
          <a:xfrm>
            <a:off x="5003318" y="4855665"/>
            <a:ext cx="6583845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図 68">
            <a:extLst>
              <a:ext uri="{FF2B5EF4-FFF2-40B4-BE49-F238E27FC236}">
                <a16:creationId xmlns:a16="http://schemas.microsoft.com/office/drawing/2014/main" id="{1EC67B0F-5193-D20F-8B2D-79A7A3DDDB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9800000">
            <a:off x="4153826" y="3613643"/>
            <a:ext cx="863600" cy="330371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15FEF7C2-D901-6079-DC97-3163DF22B2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800000">
            <a:off x="4153826" y="4990592"/>
            <a:ext cx="863600" cy="330371"/>
          </a:xfrm>
          <a:prstGeom prst="rect">
            <a:avLst/>
          </a:prstGeom>
        </p:spPr>
      </p:pic>
      <p:pic>
        <p:nvPicPr>
          <p:cNvPr id="5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8692DB4E-8D0F-49E1-F428-B6BBEA3E94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795" y="1685074"/>
            <a:ext cx="1484782" cy="516704"/>
          </a:xfrm>
          <a:prstGeom prst="rect">
            <a:avLst/>
          </a:prstGeom>
        </p:spPr>
      </p:pic>
      <p:sp>
        <p:nvSpPr>
          <p:cNvPr id="8" name="テキスト プレースホルダー 12">
            <a:extLst>
              <a:ext uri="{FF2B5EF4-FFF2-40B4-BE49-F238E27FC236}">
                <a16:creationId xmlns:a16="http://schemas.microsoft.com/office/drawing/2014/main" id="{7F9D67AB-FA7C-0712-2BC2-1D0B1254C8D8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306872" y="2548602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43B0E7BB-D9FD-FE33-BEAB-44215F529667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7306872" y="2922675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C8161CD9-D378-6264-76FE-8438C3236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63D51EEE-7E19-6982-69FE-46D7143CFA5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9DF6044E-20A0-F389-A54D-37E503488E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1747115"/>
            <a:ext cx="3547465" cy="43200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2335DCCC-93A5-193F-5FCC-5C337280F93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07212" y="2516044"/>
            <a:ext cx="3547465" cy="3792681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8B20AC0B-6DA0-F785-849A-02D7CA471C3A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9613654" y="263172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04E9EAF9-F468-465B-944D-4022E4CF987B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613654" y="300580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FD766685-E9D8-DB6C-F31A-73B8126BAA5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5010482" y="263172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83F699A2-6A13-9B6F-735E-B283F866CB93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5010482" y="300580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4AD99298-5666-954D-61E2-BBE90EF6E74F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6153482" y="3795511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DFA26D39-A02D-F9A7-1E91-301180B75B1F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6153482" y="4169584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CF2D4193-F9D2-4C9E-33CF-8CA6E6241BFF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460263" y="3795511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09C37299-7994-85B5-803D-6BFD7AAF90D7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8460263" y="4169584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625EE1DF-FF63-12DE-514C-DBFC378D7DB6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6153482" y="5499621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7" name="テキスト プレースホルダー 12">
            <a:extLst>
              <a:ext uri="{FF2B5EF4-FFF2-40B4-BE49-F238E27FC236}">
                <a16:creationId xmlns:a16="http://schemas.microsoft.com/office/drawing/2014/main" id="{B400509C-D1FA-8F39-7ADF-E4C685FD1344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153482" y="5873694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01EC3734-8664-FFB6-1AE6-F6E2CB9F12EC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8460263" y="5499621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E432170C-A280-A426-62E1-700C6FCB2223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460263" y="5873694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1" name="スライド番号プレースホルダー 5">
            <a:extLst>
              <a:ext uri="{FF2B5EF4-FFF2-40B4-BE49-F238E27FC236}">
                <a16:creationId xmlns:a16="http://schemas.microsoft.com/office/drawing/2014/main" id="{A9D7E503-8A88-03A6-1903-8A226B8D0403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2AA72C8-EA77-B557-FFE9-67B981A13C5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25" name="Rectangle 3">
              <a:extLst>
                <a:ext uri="{FF2B5EF4-FFF2-40B4-BE49-F238E27FC236}">
                  <a16:creationId xmlns:a16="http://schemas.microsoft.com/office/drawing/2014/main" id="{A7803D2B-6439-03F2-1538-2E329D2A5C09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32" name="Google Shape;12;p10">
              <a:extLst>
                <a:ext uri="{FF2B5EF4-FFF2-40B4-BE49-F238E27FC236}">
                  <a16:creationId xmlns:a16="http://schemas.microsoft.com/office/drawing/2014/main" id="{54F9FA91-E73B-5E2C-544E-77F4A6D0BC32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33" name="円/楕円 32">
            <a:extLst>
              <a:ext uri="{FF2B5EF4-FFF2-40B4-BE49-F238E27FC236}">
                <a16:creationId xmlns:a16="http://schemas.microsoft.com/office/drawing/2014/main" id="{224E9230-C4FE-F605-AC77-120D518A3CDB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AF7B3F58-04AA-D779-5DEE-C8D2E1574C99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6A28C300-D8D9-8AAB-AF73-3FD268F19B35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118AB189-968E-C453-8BB2-4D1E9AD76F6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A9F4F7B7-CD3E-F3ED-9471-5069308B0409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1C216F9D-770C-E398-C46C-AAE5B29A9566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59F6EEB2-BDFC-13BC-6FE7-33885BC016A0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445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 userDrawn="1">
          <p15:clr>
            <a:srgbClr val="FBAE40"/>
          </p15:clr>
        </p15:guide>
        <p15:guide id="3" pos="2615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160">
          <p15:clr>
            <a:srgbClr val="FBAE40"/>
          </p15:clr>
        </p15:guide>
        <p15:guide id="8" pos="4407">
          <p15:clr>
            <a:srgbClr val="FBAE40"/>
          </p15:clr>
        </p15:guide>
        <p15:guide id="9" pos="4588">
          <p15:clr>
            <a:srgbClr val="FBAE40"/>
          </p15:clr>
        </p15:guide>
        <p15:guide id="10" orient="horz" pos="867" userDrawn="1">
          <p15:clr>
            <a:srgbClr val="FBAE40"/>
          </p15:clr>
        </p15:guide>
        <p15:guide id="11" orient="horz" pos="1094">
          <p15:clr>
            <a:srgbClr val="FBAE40"/>
          </p15:clr>
        </p15:guide>
        <p15:guide id="12" pos="5858">
          <p15:clr>
            <a:srgbClr val="FBAE40"/>
          </p15:clr>
        </p15:guide>
        <p15:guide id="13" pos="6040">
          <p15:clr>
            <a:srgbClr val="FBAE40"/>
          </p15:clr>
        </p15:guide>
        <p15:guide id="14" orient="horz" pos="1366" userDrawn="1">
          <p15:clr>
            <a:srgbClr val="FBAE40"/>
          </p15:clr>
        </p15:guide>
        <p15:guide id="15" orient="horz" pos="1593">
          <p15:clr>
            <a:srgbClr val="FBAE40"/>
          </p15:clr>
        </p15:guide>
        <p15:guide id="16" pos="288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866B178-B518-8B0B-DAF9-B52B05F9ED93}"/>
              </a:ext>
            </a:extLst>
          </p:cNvPr>
          <p:cNvCxnSpPr>
            <a:cxnSpLocks/>
          </p:cNvCxnSpPr>
          <p:nvPr userDrawn="1"/>
        </p:nvCxnSpPr>
        <p:spPr>
          <a:xfrm>
            <a:off x="8303224" y="3312096"/>
            <a:ext cx="0" cy="4669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C6F182F-5071-07A3-47A2-A91D986A7DDB}"/>
              </a:ext>
            </a:extLst>
          </p:cNvPr>
          <p:cNvSpPr/>
          <p:nvPr userDrawn="1"/>
        </p:nvSpPr>
        <p:spPr>
          <a:xfrm>
            <a:off x="5003320" y="1744262"/>
            <a:ext cx="6583843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2D41C612-8DF2-D04E-0E04-73677C398FBE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8294804" y="1129106"/>
            <a:ext cx="1744" cy="4592010"/>
          </a:xfrm>
          <a:prstGeom prst="bentConnector3">
            <a:avLst>
              <a:gd name="adj1" fmla="val -9645356"/>
            </a:avLst>
          </a:prstGeom>
          <a:ln w="127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CA866B4-B63C-9B4A-C867-1ACFF115AB59}"/>
              </a:ext>
            </a:extLst>
          </p:cNvPr>
          <p:cNvSpPr/>
          <p:nvPr userDrawn="1"/>
        </p:nvSpPr>
        <p:spPr>
          <a:xfrm>
            <a:off x="5003318" y="4772133"/>
            <a:ext cx="6583845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50ED3F3-221B-F8FE-00A2-B5DC69262C87}"/>
              </a:ext>
            </a:extLst>
          </p:cNvPr>
          <p:cNvSpPr/>
          <p:nvPr userDrawn="1"/>
        </p:nvSpPr>
        <p:spPr>
          <a:xfrm>
            <a:off x="5003318" y="5204133"/>
            <a:ext cx="6583845" cy="1104591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DC3B97C-D6B3-C898-9F39-AD860CA82E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54677" y="3439511"/>
            <a:ext cx="863600" cy="330371"/>
          </a:xfrm>
          <a:prstGeom prst="rect">
            <a:avLst/>
          </a:prstGeom>
        </p:spPr>
      </p:pic>
      <p:pic>
        <p:nvPicPr>
          <p:cNvPr id="10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65746784-71F7-50DA-C7A3-014B3B0956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795" y="1685074"/>
            <a:ext cx="1484782" cy="516704"/>
          </a:xfrm>
          <a:prstGeom prst="rect">
            <a:avLst/>
          </a:prstGeom>
        </p:spPr>
      </p:pic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E5E8CA16-ED7A-27FA-2107-5E98E142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245F44DA-8D65-4919-314A-EBADBD64636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B8BE567A-7B4C-8963-6B5C-44A8E8F0892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1747115"/>
            <a:ext cx="3547465" cy="43200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A89C56AF-3935-E124-2F8C-D40D9C77223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07212" y="2516044"/>
            <a:ext cx="3547465" cy="3792681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657F08C6-6AED-55FC-D7C7-2ADB3EA0946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306872" y="2548602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0419185F-1FFA-57BF-49BE-53041C00AA65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7306872" y="2922675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089D3E75-C475-12D6-23C8-D83CC596F8C8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9613654" y="263172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3557F73E-3989-4466-CEDB-A107E18688DC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613654" y="300580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5413FB95-EC52-2EAC-E4D5-AA4E02BA3917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5010482" y="263172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7" name="テキスト プレースホルダー 12">
            <a:extLst>
              <a:ext uri="{FF2B5EF4-FFF2-40B4-BE49-F238E27FC236}">
                <a16:creationId xmlns:a16="http://schemas.microsoft.com/office/drawing/2014/main" id="{089E04CB-B953-8767-A03D-A14DDA2F3503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5010482" y="300580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929E7E66-716B-4599-FCD0-E612ACC7517B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7306872" y="3764338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D377E628-BADB-BE4D-C515-4CCA8673DACB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7306872" y="4138411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1" name="テキスト プレースホルダー 12">
            <a:extLst>
              <a:ext uri="{FF2B5EF4-FFF2-40B4-BE49-F238E27FC236}">
                <a16:creationId xmlns:a16="http://schemas.microsoft.com/office/drawing/2014/main" id="{1AE12CFA-E577-0256-972B-095E30C234EB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6153482" y="5353392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2" name="テキスト プレースホルダー 12">
            <a:extLst>
              <a:ext uri="{FF2B5EF4-FFF2-40B4-BE49-F238E27FC236}">
                <a16:creationId xmlns:a16="http://schemas.microsoft.com/office/drawing/2014/main" id="{AB0536EF-2C4E-18EC-6ACA-BCF2939A3864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153482" y="5727465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3" name="テキスト プレースホルダー 12">
            <a:extLst>
              <a:ext uri="{FF2B5EF4-FFF2-40B4-BE49-F238E27FC236}">
                <a16:creationId xmlns:a16="http://schemas.microsoft.com/office/drawing/2014/main" id="{309E8C2E-BCF2-295D-7592-216AE0EC15B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8460263" y="5353392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4" name="テキスト プレースホルダー 12">
            <a:extLst>
              <a:ext uri="{FF2B5EF4-FFF2-40B4-BE49-F238E27FC236}">
                <a16:creationId xmlns:a16="http://schemas.microsoft.com/office/drawing/2014/main" id="{834C54F9-4F03-48BE-18F7-C40B29B84815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460263" y="5727465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スライド番号プレースホルダー 5">
            <a:extLst>
              <a:ext uri="{FF2B5EF4-FFF2-40B4-BE49-F238E27FC236}">
                <a16:creationId xmlns:a16="http://schemas.microsoft.com/office/drawing/2014/main" id="{873A279C-E6E6-DE22-6495-C96B3A416536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9496A87-3603-2E80-6177-8EE992D37F2D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70D6D548-15D1-AAD5-6A13-FC3CB284C40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6" name="Google Shape;12;p10">
              <a:extLst>
                <a:ext uri="{FF2B5EF4-FFF2-40B4-BE49-F238E27FC236}">
                  <a16:creationId xmlns:a16="http://schemas.microsoft.com/office/drawing/2014/main" id="{EDFC51A1-2881-6A6F-2DA3-C1261ECC343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円/楕円 16">
            <a:extLst>
              <a:ext uri="{FF2B5EF4-FFF2-40B4-BE49-F238E27FC236}">
                <a16:creationId xmlns:a16="http://schemas.microsoft.com/office/drawing/2014/main" id="{E3BE4648-430C-88C4-B5D0-9D475BC0DDB5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1269AEE0-703A-AF81-C341-99ED147AAD60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D2EF824-E9E4-A0D6-CB53-B7ABAC703EE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B4CF1E12-FAA1-B881-D561-09EA094FDB0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6AFECBDF-3D6E-62D2-CBEC-7C4DBC8F7E9B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55A9B28C-7DB1-37BD-7DAA-617492ECA29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E5A2C3A7-B14F-00C2-C33F-2D06E52763AA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5491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615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160">
          <p15:clr>
            <a:srgbClr val="FBAE40"/>
          </p15:clr>
        </p15:guide>
        <p15:guide id="8" pos="4407">
          <p15:clr>
            <a:srgbClr val="FBAE40"/>
          </p15:clr>
        </p15:guide>
        <p15:guide id="9" pos="4588">
          <p15:clr>
            <a:srgbClr val="FBAE40"/>
          </p15:clr>
        </p15:guide>
        <p15:guide id="10" orient="horz" pos="867" userDrawn="1">
          <p15:clr>
            <a:srgbClr val="FBAE40"/>
          </p15:clr>
        </p15:guide>
        <p15:guide id="11" orient="horz" pos="1094">
          <p15:clr>
            <a:srgbClr val="FBAE40"/>
          </p15:clr>
        </p15:guide>
        <p15:guide id="12" pos="5858">
          <p15:clr>
            <a:srgbClr val="FBAE40"/>
          </p15:clr>
        </p15:guide>
        <p15:guide id="13" pos="6040">
          <p15:clr>
            <a:srgbClr val="FBAE40"/>
          </p15:clr>
        </p15:guide>
        <p15:guide id="14" orient="horz" pos="1366" userDrawn="1">
          <p15:clr>
            <a:srgbClr val="FBAE40"/>
          </p15:clr>
        </p15:guide>
        <p15:guide id="15" orient="horz" pos="1593">
          <p15:clr>
            <a:srgbClr val="FBAE40"/>
          </p15:clr>
        </p15:guide>
        <p15:guide id="16" pos="288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5" name="タイトル プレースホルダー 1">
            <a:extLst>
              <a:ext uri="{FF2B5EF4-FFF2-40B4-BE49-F238E27FC236}">
                <a16:creationId xmlns:a16="http://schemas.microsoft.com/office/drawing/2014/main" id="{8DBD56A6-CA5A-0BB3-ADBC-B66170A5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6" name="テキスト プレースホルダー 12">
            <a:extLst>
              <a:ext uri="{FF2B5EF4-FFF2-40B4-BE49-F238E27FC236}">
                <a16:creationId xmlns:a16="http://schemas.microsoft.com/office/drawing/2014/main" id="{FEB27A59-DB0D-8E09-BF8B-C0F673B6F24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テキスト プレースホルダー 12">
            <a:extLst>
              <a:ext uri="{FF2B5EF4-FFF2-40B4-BE49-F238E27FC236}">
                <a16:creationId xmlns:a16="http://schemas.microsoft.com/office/drawing/2014/main" id="{D06785AC-BD70-B5A6-D0B4-28FF0D0953A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2384425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2">
            <a:extLst>
              <a:ext uri="{FF2B5EF4-FFF2-40B4-BE49-F238E27FC236}">
                <a16:creationId xmlns:a16="http://schemas.microsoft.com/office/drawing/2014/main" id="{942504C4-820C-5383-7710-E0199FBD831B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607212" y="3797588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2">
            <a:extLst>
              <a:ext uri="{FF2B5EF4-FFF2-40B4-BE49-F238E27FC236}">
                <a16:creationId xmlns:a16="http://schemas.microsoft.com/office/drawing/2014/main" id="{78266D0F-C56B-3F96-20B2-960600975476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607212" y="5210752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2">
            <a:extLst>
              <a:ext uri="{FF2B5EF4-FFF2-40B4-BE49-F238E27FC236}">
                <a16:creationId xmlns:a16="http://schemas.microsoft.com/office/drawing/2014/main" id="{D989A5FE-7AC5-3992-F9F5-36518B61530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87601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1" name="テキスト プレースホルダー 12">
            <a:extLst>
              <a:ext uri="{FF2B5EF4-FFF2-40B4-BE49-F238E27FC236}">
                <a16:creationId xmlns:a16="http://schemas.microsoft.com/office/drawing/2014/main" id="{9D3D3526-1545-816F-FA46-4A7D24EAADD2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5598392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2" name="テキスト プレースホルダー 12">
            <a:extLst>
              <a:ext uri="{FF2B5EF4-FFF2-40B4-BE49-F238E27FC236}">
                <a16:creationId xmlns:a16="http://schemas.microsoft.com/office/drawing/2014/main" id="{CBE6E836-9C6B-056F-A84D-EC7D3A2073A1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8767620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1">
            <a:extLst>
              <a:ext uri="{FF2B5EF4-FFF2-40B4-BE49-F238E27FC236}">
                <a16:creationId xmlns:a16="http://schemas.microsoft.com/office/drawing/2014/main" id="{658B7E53-093A-C319-B0DD-7E123E9C2E0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387602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F0C8A5C6-AD1F-4736-1BA4-120D307611AD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2387602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5" name="テキスト プレースホルダー 11">
            <a:extLst>
              <a:ext uri="{FF2B5EF4-FFF2-40B4-BE49-F238E27FC236}">
                <a16:creationId xmlns:a16="http://schemas.microsoft.com/office/drawing/2014/main" id="{7DEDB60B-0893-33BC-B211-D045490ABAF4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387602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6" name="テキスト プレースホルダー 11">
            <a:extLst>
              <a:ext uri="{FF2B5EF4-FFF2-40B4-BE49-F238E27FC236}">
                <a16:creationId xmlns:a16="http://schemas.microsoft.com/office/drawing/2014/main" id="{4A40D463-1955-C9EC-A28D-23B560A9CD2E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5598393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8" name="テキスト プレースホルダー 11">
            <a:extLst>
              <a:ext uri="{FF2B5EF4-FFF2-40B4-BE49-F238E27FC236}">
                <a16:creationId xmlns:a16="http://schemas.microsoft.com/office/drawing/2014/main" id="{F5A8CA86-FECC-54BB-5990-964B245E385E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5598393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9" name="テキスト プレースホルダー 11">
            <a:extLst>
              <a:ext uri="{FF2B5EF4-FFF2-40B4-BE49-F238E27FC236}">
                <a16:creationId xmlns:a16="http://schemas.microsoft.com/office/drawing/2014/main" id="{45BB2F18-F3D6-3AD4-91CC-468950E1489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598393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0" name="テキスト プレースホルダー 11">
            <a:extLst>
              <a:ext uri="{FF2B5EF4-FFF2-40B4-BE49-F238E27FC236}">
                <a16:creationId xmlns:a16="http://schemas.microsoft.com/office/drawing/2014/main" id="{E0D416A8-E419-773E-4C50-CDE150920342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8767620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1" name="テキスト プレースホルダー 11">
            <a:extLst>
              <a:ext uri="{FF2B5EF4-FFF2-40B4-BE49-F238E27FC236}">
                <a16:creationId xmlns:a16="http://schemas.microsoft.com/office/drawing/2014/main" id="{394998A4-5A1D-7804-D5F0-952827F3B212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8767620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2" name="テキスト プレースホルダー 11">
            <a:extLst>
              <a:ext uri="{FF2B5EF4-FFF2-40B4-BE49-F238E27FC236}">
                <a16:creationId xmlns:a16="http://schemas.microsoft.com/office/drawing/2014/main" id="{E962AA75-AED5-F6DF-C3FA-E60C57999DFE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8767620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3" name="スライド番号プレースホルダー 5">
            <a:extLst>
              <a:ext uri="{FF2B5EF4-FFF2-40B4-BE49-F238E27FC236}">
                <a16:creationId xmlns:a16="http://schemas.microsoft.com/office/drawing/2014/main" id="{3DB4DF1E-CA82-F00E-D33E-46250404B67B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435E6CB-4F9D-7D28-380D-7D554C2C81A6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DFACC37C-1255-8191-B275-4EA4793810CD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CB58D4F3-B1E6-4BA2-38D9-D3EAEB2CE62F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9E905FC2-9000-673D-7B25-656E28E2261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E3176E1E-9384-BABE-50A9-E465FE6EF52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7E4525F-FDD6-E40E-4996-793F06305351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28ABFD21-64F2-E443-1D32-077449C0003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7130B0C-C425-42E5-8336-03F1B2C4EE6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4A18749A-F220-89CC-84E2-F560BCDE53F4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5AC64996-F5EA-CDCB-E228-0B1E7B49B6B4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6802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150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277">
          <p15:clr>
            <a:srgbClr val="FBAE40"/>
          </p15:clr>
        </p15:guide>
        <p15:guide id="10" orient="horz" pos="1049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pos="3296">
          <p15:clr>
            <a:srgbClr val="FBAE40"/>
          </p15:clr>
        </p15:guide>
        <p15:guide id="15" pos="3522">
          <p15:clr>
            <a:srgbClr val="FBAE40"/>
          </p15:clr>
        </p15:guide>
        <p15:guide id="16" pos="5314">
          <p15:clr>
            <a:srgbClr val="FBAE40"/>
          </p15:clr>
        </p15:guide>
        <p15:guide id="17" pos="5518">
          <p15:clr>
            <a:srgbClr val="FBAE40"/>
          </p15:clr>
        </p15:guide>
        <p15:guide id="18" orient="horz" pos="1321" userDrawn="1">
          <p15:clr>
            <a:srgbClr val="FBAE40"/>
          </p15:clr>
        </p15:guide>
        <p15:guide id="19" orient="horz" pos="1502" userDrawn="1">
          <p15:clr>
            <a:srgbClr val="FBAE40"/>
          </p15:clr>
        </p15:guide>
        <p15:guide id="20" orient="horz" pos="2387" userDrawn="1">
          <p15:clr>
            <a:srgbClr val="FBAE40"/>
          </p15:clr>
        </p15:guide>
        <p15:guide id="21" orient="horz" pos="2205" userDrawn="1">
          <p15:clr>
            <a:srgbClr val="FBAE40"/>
          </p15:clr>
        </p15:guide>
        <p15:guide id="22" orient="horz" pos="3090" userDrawn="1">
          <p15:clr>
            <a:srgbClr val="FBAE40"/>
          </p15:clr>
        </p15:guide>
        <p15:guide id="23" orient="horz" pos="327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DE4FD54-FDB9-9D0D-7B97-FD2471AF0763}"/>
              </a:ext>
            </a:extLst>
          </p:cNvPr>
          <p:cNvCxnSpPr>
            <a:cxnSpLocks/>
          </p:cNvCxnSpPr>
          <p:nvPr userDrawn="1"/>
        </p:nvCxnSpPr>
        <p:spPr>
          <a:xfrm>
            <a:off x="4757351" y="1510052"/>
            <a:ext cx="47504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29CC5D6-2339-D3E9-3154-EADA72CC4FD8}"/>
              </a:ext>
            </a:extLst>
          </p:cNvPr>
          <p:cNvCxnSpPr>
            <a:cxnSpLocks/>
          </p:cNvCxnSpPr>
          <p:nvPr userDrawn="1"/>
        </p:nvCxnSpPr>
        <p:spPr>
          <a:xfrm flipH="1">
            <a:off x="2408165" y="1510052"/>
            <a:ext cx="50802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00BCA59-A363-7836-3D5E-88BFC9CD36AF}"/>
              </a:ext>
            </a:extLst>
          </p:cNvPr>
          <p:cNvCxnSpPr>
            <a:cxnSpLocks/>
          </p:cNvCxnSpPr>
          <p:nvPr userDrawn="1"/>
        </p:nvCxnSpPr>
        <p:spPr>
          <a:xfrm>
            <a:off x="7933037" y="1510052"/>
            <a:ext cx="47504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81761C1-1481-D1F8-06A8-FDECFDEFBAC3}"/>
              </a:ext>
            </a:extLst>
          </p:cNvPr>
          <p:cNvCxnSpPr>
            <a:cxnSpLocks/>
          </p:cNvCxnSpPr>
          <p:nvPr userDrawn="1"/>
        </p:nvCxnSpPr>
        <p:spPr>
          <a:xfrm flipH="1">
            <a:off x="5583851" y="1510052"/>
            <a:ext cx="50802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2E376AC-E9F9-4B03-910B-C7230ACD1E0C}"/>
              </a:ext>
            </a:extLst>
          </p:cNvPr>
          <p:cNvCxnSpPr>
            <a:cxnSpLocks/>
          </p:cNvCxnSpPr>
          <p:nvPr userDrawn="1"/>
        </p:nvCxnSpPr>
        <p:spPr>
          <a:xfrm>
            <a:off x="11133437" y="1510052"/>
            <a:ext cx="47504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5139819-8B66-805D-095D-6894970469FF}"/>
              </a:ext>
            </a:extLst>
          </p:cNvPr>
          <p:cNvCxnSpPr>
            <a:cxnSpLocks/>
          </p:cNvCxnSpPr>
          <p:nvPr userDrawn="1"/>
        </p:nvCxnSpPr>
        <p:spPr>
          <a:xfrm flipH="1">
            <a:off x="8784251" y="1510052"/>
            <a:ext cx="50802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三角形 16">
            <a:extLst>
              <a:ext uri="{FF2B5EF4-FFF2-40B4-BE49-F238E27FC236}">
                <a16:creationId xmlns:a16="http://schemas.microsoft.com/office/drawing/2014/main" id="{C76EFCB4-374A-D42B-1220-CBCEEF16A128}"/>
              </a:ext>
            </a:extLst>
          </p:cNvPr>
          <p:cNvSpPr/>
          <p:nvPr userDrawn="1"/>
        </p:nvSpPr>
        <p:spPr>
          <a:xfrm rot="5400000">
            <a:off x="5318793" y="1828942"/>
            <a:ext cx="218545" cy="1374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D51D2699-013F-77D9-0A69-BD4B4D19F905}"/>
              </a:ext>
            </a:extLst>
          </p:cNvPr>
          <p:cNvSpPr/>
          <p:nvPr userDrawn="1"/>
        </p:nvSpPr>
        <p:spPr>
          <a:xfrm rot="5400000">
            <a:off x="8498411" y="1828942"/>
            <a:ext cx="218545" cy="1374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タイトル プレースホルダー 1">
            <a:extLst>
              <a:ext uri="{FF2B5EF4-FFF2-40B4-BE49-F238E27FC236}">
                <a16:creationId xmlns:a16="http://schemas.microsoft.com/office/drawing/2014/main" id="{58B98FEE-B71F-A64B-7230-DEA8AE65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0F57D56F-4B8D-BEDB-136C-8558A27A242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7DB5221C-FFC5-3ABA-E1D0-4E35A70DF7C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2384425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4A0B000D-AA54-73F3-DB2C-8466DD89AE9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97992" y="1671275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5" name="テキスト プレースホルダー 12">
            <a:extLst>
              <a:ext uri="{FF2B5EF4-FFF2-40B4-BE49-F238E27FC236}">
                <a16:creationId xmlns:a16="http://schemas.microsoft.com/office/drawing/2014/main" id="{D680B575-3AC6-4C00-6B9F-A8E791C14074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607212" y="3797589"/>
            <a:ext cx="1420025" cy="2511136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6" name="テキスト プレースホルダー 11">
            <a:extLst>
              <a:ext uri="{FF2B5EF4-FFF2-40B4-BE49-F238E27FC236}">
                <a16:creationId xmlns:a16="http://schemas.microsoft.com/office/drawing/2014/main" id="{256DA5E1-C967-A77F-2F0C-8FE99FB1EAE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397993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7" name="テキスト プレースホルダー 11">
            <a:extLst>
              <a:ext uri="{FF2B5EF4-FFF2-40B4-BE49-F238E27FC236}">
                <a16:creationId xmlns:a16="http://schemas.microsoft.com/office/drawing/2014/main" id="{413FB621-AB1A-18C0-0C38-2D0E9E6416C2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2397993" y="3797589"/>
            <a:ext cx="2844800" cy="251113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8" name="テキスト プレースホルダー 11">
            <a:extLst>
              <a:ext uri="{FF2B5EF4-FFF2-40B4-BE49-F238E27FC236}">
                <a16:creationId xmlns:a16="http://schemas.microsoft.com/office/drawing/2014/main" id="{F3B20356-583B-405D-652B-75891C33A20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5588002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9" name="テキスト プレースホルダー 11">
            <a:extLst>
              <a:ext uri="{FF2B5EF4-FFF2-40B4-BE49-F238E27FC236}">
                <a16:creationId xmlns:a16="http://schemas.microsoft.com/office/drawing/2014/main" id="{7DA8F9D8-7493-DE82-9DAC-D526D77EAEC8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5588002" y="3797589"/>
            <a:ext cx="2844800" cy="251113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0" name="テキスト プレースホルダー 11">
            <a:extLst>
              <a:ext uri="{FF2B5EF4-FFF2-40B4-BE49-F238E27FC236}">
                <a16:creationId xmlns:a16="http://schemas.microsoft.com/office/drawing/2014/main" id="{DDA98F2B-CE7B-7CCA-6908-9C88248244EE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8767620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1" name="テキスト プレースホルダー 11">
            <a:extLst>
              <a:ext uri="{FF2B5EF4-FFF2-40B4-BE49-F238E27FC236}">
                <a16:creationId xmlns:a16="http://schemas.microsoft.com/office/drawing/2014/main" id="{7FAB50E4-C746-FAF7-1549-B76EBDFB1337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767620" y="3797589"/>
            <a:ext cx="2844800" cy="251113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2" name="テキスト プレースホルダー 12">
            <a:extLst>
              <a:ext uri="{FF2B5EF4-FFF2-40B4-BE49-F238E27FC236}">
                <a16:creationId xmlns:a16="http://schemas.microsoft.com/office/drawing/2014/main" id="{E1DE2445-FD3A-892D-10BF-6CD22627D23F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5598392" y="1671275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2">
            <a:extLst>
              <a:ext uri="{FF2B5EF4-FFF2-40B4-BE49-F238E27FC236}">
                <a16:creationId xmlns:a16="http://schemas.microsoft.com/office/drawing/2014/main" id="{E2B8C518-D81B-B691-A606-77634C253D3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8767619" y="1671275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8BFC31E1-AE2E-8D1A-2DFC-13FBD04373C5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6097156" y="1386899"/>
            <a:ext cx="1832558" cy="278390"/>
          </a:xfrm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5" name="テキスト プレースホルダー 11">
            <a:extLst>
              <a:ext uri="{FF2B5EF4-FFF2-40B4-BE49-F238E27FC236}">
                <a16:creationId xmlns:a16="http://schemas.microsoft.com/office/drawing/2014/main" id="{1B257C18-3797-849E-9448-00ECFF8291B7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297556" y="1386899"/>
            <a:ext cx="1832558" cy="278390"/>
          </a:xfrm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6" name="テキスト プレースホルダー 11">
            <a:extLst>
              <a:ext uri="{FF2B5EF4-FFF2-40B4-BE49-F238E27FC236}">
                <a16:creationId xmlns:a16="http://schemas.microsoft.com/office/drawing/2014/main" id="{7C499317-77C8-B0E1-6408-D99BA6810F4B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2917538" y="1386899"/>
            <a:ext cx="1832558" cy="278390"/>
          </a:xfrm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8" name="スライド番号プレースホルダー 5">
            <a:extLst>
              <a:ext uri="{FF2B5EF4-FFF2-40B4-BE49-F238E27FC236}">
                <a16:creationId xmlns:a16="http://schemas.microsoft.com/office/drawing/2014/main" id="{2D96ED92-C2CE-3C87-6C74-6E922411793C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C239C07-A528-EB55-C1FA-6B9DD0569E4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EF822EBF-2701-EF35-4C0F-A3EAC25C511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CCA00347-C59C-066F-D988-0D2BEE8593F1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DDD4264B-C434-90C2-0CA3-B9C1BDC909F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7CE1FD20-EE2C-7270-EA88-F85701F5A546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B89B10B7-BEEB-6EF0-EFDF-5A9F8B8CCBA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434088D9-6817-CF6E-C312-308C018DB200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5FB8CEBE-77F1-180D-8C93-1665C66334F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D02D0A05-15DF-1A26-DF92-F5B42802435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E9C7F95E-8C7C-20DC-5DC1-DF89087087BF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5126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150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277">
          <p15:clr>
            <a:srgbClr val="FBAE40"/>
          </p15:clr>
        </p15:guide>
        <p15:guide id="10" orient="horz" pos="1049">
          <p15:clr>
            <a:srgbClr val="FBAE40"/>
          </p15:clr>
        </p15:guide>
        <p15:guide id="13" orient="horz" pos="867">
          <p15:clr>
            <a:srgbClr val="FBAE40"/>
          </p15:clr>
        </p15:guide>
        <p15:guide id="14" pos="3296">
          <p15:clr>
            <a:srgbClr val="FBAE40"/>
          </p15:clr>
        </p15:guide>
        <p15:guide id="15" pos="3522">
          <p15:clr>
            <a:srgbClr val="FBAE40"/>
          </p15:clr>
        </p15:guide>
        <p15:guide id="16" pos="5314">
          <p15:clr>
            <a:srgbClr val="FBAE40"/>
          </p15:clr>
        </p15:guide>
        <p15:guide id="17" pos="5518">
          <p15:clr>
            <a:srgbClr val="FBAE40"/>
          </p15:clr>
        </p15:guide>
        <p15:guide id="18" orient="horz" pos="1321">
          <p15:clr>
            <a:srgbClr val="FBAE40"/>
          </p15:clr>
        </p15:guide>
        <p15:guide id="19" orient="horz" pos="1502">
          <p15:clr>
            <a:srgbClr val="FBAE40"/>
          </p15:clr>
        </p15:guide>
        <p15:guide id="20" orient="horz" pos="2387">
          <p15:clr>
            <a:srgbClr val="FBAE40"/>
          </p15:clr>
        </p15:guide>
        <p15:guide id="21" orient="horz" pos="2205">
          <p15:clr>
            <a:srgbClr val="FBAE40"/>
          </p15:clr>
        </p15:guide>
        <p15:guide id="22" orient="horz" pos="3090">
          <p15:clr>
            <a:srgbClr val="FBAE40"/>
          </p15:clr>
        </p15:guide>
        <p15:guide id="23" orient="horz" pos="327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16" name="三角形 15">
            <a:extLst>
              <a:ext uri="{FF2B5EF4-FFF2-40B4-BE49-F238E27FC236}">
                <a16:creationId xmlns:a16="http://schemas.microsoft.com/office/drawing/2014/main" id="{A28C76C1-3121-459D-5149-340B7E2533B6}"/>
              </a:ext>
            </a:extLst>
          </p:cNvPr>
          <p:cNvSpPr/>
          <p:nvPr userDrawn="1"/>
        </p:nvSpPr>
        <p:spPr>
          <a:xfrm rot="5400000">
            <a:off x="2235518" y="2096861"/>
            <a:ext cx="188709" cy="12177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プレースホルダー 1">
            <a:extLst>
              <a:ext uri="{FF2B5EF4-FFF2-40B4-BE49-F238E27FC236}">
                <a16:creationId xmlns:a16="http://schemas.microsoft.com/office/drawing/2014/main" id="{12B28CDA-5DB4-98C9-3BD5-05C735AB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12">
            <a:extLst>
              <a:ext uri="{FF2B5EF4-FFF2-40B4-BE49-F238E27FC236}">
                <a16:creationId xmlns:a16="http://schemas.microsoft.com/office/drawing/2014/main" id="{20C7BF8C-D3C9-2684-6128-0BABD9BF06A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59"/>
            <a:ext cx="10991850" cy="720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3F033685-6E99-2FEF-26F0-97A73709A79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07210" y="1941748"/>
            <a:ext cx="1558024" cy="43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F6F7ECB1-BAD7-967E-C1FE-C1E52600F17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379110" y="1941748"/>
            <a:ext cx="344567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49540EAF-C2C7-07AC-DB08-C3D2D74FDC84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607209" y="2673349"/>
            <a:ext cx="3429817" cy="3635375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688873CC-C9E0-678D-5BC6-5680021A5B77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161400" y="1941748"/>
            <a:ext cx="344567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50081DDF-475D-112C-4396-18294E63DF1D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2477574" y="1941748"/>
            <a:ext cx="1558024" cy="43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7" name="テキスト プレースホルダー 12">
            <a:extLst>
              <a:ext uri="{FF2B5EF4-FFF2-40B4-BE49-F238E27FC236}">
                <a16:creationId xmlns:a16="http://schemas.microsoft.com/office/drawing/2014/main" id="{7E6547C3-E2F4-C857-D1D2-4C1B08B6AB99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768927" y="5807166"/>
            <a:ext cx="3117273" cy="360000"/>
          </a:xfrm>
          <a:solidFill>
            <a:schemeClr val="bg2"/>
          </a:solidFill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8" name="テキスト プレースホルダー 11">
            <a:extLst>
              <a:ext uri="{FF2B5EF4-FFF2-40B4-BE49-F238E27FC236}">
                <a16:creationId xmlns:a16="http://schemas.microsoft.com/office/drawing/2014/main" id="{394E45B8-4F8F-B014-5C92-7A730901C7E1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4379109" y="2673349"/>
            <a:ext cx="3445679" cy="3635375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0" name="テキスト プレースホルダー 11">
            <a:extLst>
              <a:ext uri="{FF2B5EF4-FFF2-40B4-BE49-F238E27FC236}">
                <a16:creationId xmlns:a16="http://schemas.microsoft.com/office/drawing/2014/main" id="{91F1CB4B-ACAE-73A2-D01B-14E960FC7C0A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8161400" y="2673349"/>
            <a:ext cx="3445678" cy="3635375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CB53F55D-C239-9531-AED9-B82BA15C95A2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4540827" y="5807166"/>
            <a:ext cx="6882246" cy="360000"/>
          </a:xfrm>
          <a:solidFill>
            <a:schemeClr val="bg2"/>
          </a:solidFill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2" name="スライド番号プレースホルダー 5">
            <a:extLst>
              <a:ext uri="{FF2B5EF4-FFF2-40B4-BE49-F238E27FC236}">
                <a16:creationId xmlns:a16="http://schemas.microsoft.com/office/drawing/2014/main" id="{F9A18742-CA57-15FC-937E-8C4E9D87A290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73604B1-2078-2496-A5B9-D9D9D1AABE9A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5B69294A-BCA4-90FE-A447-E7DFBDBE8DF9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824DDA1F-C2A5-4FAF-DDB4-9E01F0F8861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6556F4D9-4A09-083C-EE38-8FA5A2A70CBA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F51A9CB5-0AA0-C6A2-B5BE-EDAF8D2A3341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2C068B3-94FA-E14D-3B5C-D01F4F4D5B69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EA662DA3-8C37-58AE-3188-BFD03A7214C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5E279969-48EE-D13A-032A-81D61E9A83C1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13C21B78-6960-1BDB-A7CB-04B8B863AE57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F15FE31D-07AE-4F44-ADEE-35A53B0CB55F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4598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547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751">
          <p15:clr>
            <a:srgbClr val="FBAE40"/>
          </p15:clr>
        </p15:guide>
        <p15:guide id="8" pos="4929">
          <p15:clr>
            <a:srgbClr val="FBAE40"/>
          </p15:clr>
        </p15:guide>
        <p15:guide id="9" pos="5133">
          <p15:clr>
            <a:srgbClr val="FBAE40"/>
          </p15:clr>
        </p15:guide>
        <p15:guide id="10" orient="horz" pos="1049">
          <p15:clr>
            <a:srgbClr val="FBAE40"/>
          </p15:clr>
        </p15:guide>
        <p15:guide id="11" orient="horz" pos="1684" userDrawn="1">
          <p15:clr>
            <a:srgbClr val="FBAE40"/>
          </p15:clr>
        </p15:guide>
        <p15:guide id="12" orient="horz" pos="1502" userDrawn="1">
          <p15:clr>
            <a:srgbClr val="FBAE40"/>
          </p15:clr>
        </p15:guide>
        <p15:guide id="13" orient="horz" pos="123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59A106D9-1B61-51AD-DABE-642C98285413}"/>
              </a:ext>
            </a:extLst>
          </p:cNvPr>
          <p:cNvCxnSpPr>
            <a:cxnSpLocks/>
          </p:cNvCxnSpPr>
          <p:nvPr userDrawn="1"/>
        </p:nvCxnSpPr>
        <p:spPr>
          <a:xfrm>
            <a:off x="2712204" y="2103271"/>
            <a:ext cx="0" cy="294558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907ED87-6E5E-BA3F-A846-61FCF02C93BA}"/>
              </a:ext>
            </a:extLst>
          </p:cNvPr>
          <p:cNvCxnSpPr>
            <a:cxnSpLocks/>
          </p:cNvCxnSpPr>
          <p:nvPr userDrawn="1"/>
        </p:nvCxnSpPr>
        <p:spPr>
          <a:xfrm>
            <a:off x="9905508" y="2103271"/>
            <a:ext cx="0" cy="294558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CE957FDF-9E40-3857-786E-D8B9188D9847}"/>
              </a:ext>
            </a:extLst>
          </p:cNvPr>
          <p:cNvCxnSpPr>
            <a:cxnSpLocks/>
          </p:cNvCxnSpPr>
          <p:nvPr userDrawn="1"/>
        </p:nvCxnSpPr>
        <p:spPr>
          <a:xfrm>
            <a:off x="8207081" y="2078700"/>
            <a:ext cx="0" cy="294558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1">
            <a:extLst>
              <a:ext uri="{FF2B5EF4-FFF2-40B4-BE49-F238E27FC236}">
                <a16:creationId xmlns:a16="http://schemas.microsoft.com/office/drawing/2014/main" id="{C4AD5599-C4F9-522C-8228-36F28AA8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0" name="テキスト プレースホルダー 12">
            <a:extLst>
              <a:ext uri="{FF2B5EF4-FFF2-40B4-BE49-F238E27FC236}">
                <a16:creationId xmlns:a16="http://schemas.microsoft.com/office/drawing/2014/main" id="{2DFABAA7-6C43-FDEA-B8FD-9F4442532E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75B649CB-741A-D2BB-BF1B-E7CC85FADA2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82106" y="2072102"/>
            <a:ext cx="2124828" cy="1490786"/>
          </a:xfrm>
          <a:solidFill>
            <a:schemeClr val="bg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C4F5935C-3327-728B-808A-897FB9ABCE8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87375" y="1640102"/>
            <a:ext cx="2124829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90D96167-113C-54AF-532B-42A3E062091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203913" y="1640102"/>
            <a:ext cx="1708438" cy="432000"/>
          </a:xfrm>
          <a:solidFill>
            <a:schemeClr val="accent1"/>
          </a:solidFill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7CD7FCB9-781A-BB64-64BB-2B4034AE02E5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912351" y="1640102"/>
            <a:ext cx="168332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D1FB047F-9CE5-ACE3-9C1B-4AE1C3E604F3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913142" y="2092883"/>
            <a:ext cx="1680820" cy="2920441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F65EEE97-0E0B-CFF7-EE41-0C76423189F0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219423" y="2092883"/>
            <a:ext cx="1680820" cy="1470003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499FDA02-4351-5298-6FAB-5B23516C5EE8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219423" y="3568392"/>
            <a:ext cx="1680820" cy="1436255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6C3895A6-B228-CE6E-2C21-AC2CD6A1A500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2722863" y="2092883"/>
            <a:ext cx="5488927" cy="1470003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15EA232A-096B-3ADA-90C0-F01449140720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582106" y="3562886"/>
            <a:ext cx="2124828" cy="1450440"/>
          </a:xfrm>
          <a:solidFill>
            <a:schemeClr val="bg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1">
            <a:extLst>
              <a:ext uri="{FF2B5EF4-FFF2-40B4-BE49-F238E27FC236}">
                <a16:creationId xmlns:a16="http://schemas.microsoft.com/office/drawing/2014/main" id="{A6D9EC9D-1DB7-C3DA-BD38-4D2EE304821D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2722863" y="3577069"/>
            <a:ext cx="5488927" cy="1436255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36479B7E-A7B2-2388-F92D-3F4468439E80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2717511" y="1640102"/>
            <a:ext cx="5481132" cy="432000"/>
          </a:xfrm>
          <a:solidFill>
            <a:schemeClr val="accent1"/>
          </a:solidFill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C097E361-7324-B92D-EF7A-3F8A179112AB}"/>
              </a:ext>
            </a:extLst>
          </p:cNvPr>
          <p:cNvCxnSpPr/>
          <p:nvPr userDrawn="1"/>
        </p:nvCxnSpPr>
        <p:spPr>
          <a:xfrm>
            <a:off x="2711450" y="1628818"/>
            <a:ext cx="0" cy="46406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8A24460A-7E0E-7256-65A1-C17FF4F2AF35}"/>
              </a:ext>
            </a:extLst>
          </p:cNvPr>
          <p:cNvCxnSpPr/>
          <p:nvPr userDrawn="1"/>
        </p:nvCxnSpPr>
        <p:spPr>
          <a:xfrm>
            <a:off x="8208241" y="1628818"/>
            <a:ext cx="0" cy="46406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35C67D1-3D71-947A-E167-8D5E24C714E7}"/>
              </a:ext>
            </a:extLst>
          </p:cNvPr>
          <p:cNvCxnSpPr/>
          <p:nvPr userDrawn="1"/>
        </p:nvCxnSpPr>
        <p:spPr>
          <a:xfrm>
            <a:off x="9912350" y="1628818"/>
            <a:ext cx="0" cy="46406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12">
            <a:extLst>
              <a:ext uri="{FF2B5EF4-FFF2-40B4-BE49-F238E27FC236}">
                <a16:creationId xmlns:a16="http://schemas.microsoft.com/office/drawing/2014/main" id="{08436DCA-AEF9-46F8-3709-92E1A025F01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198643" y="1352445"/>
            <a:ext cx="3395319" cy="269776"/>
          </a:xfrm>
          <a:noFill/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1">
            <a:extLst>
              <a:ext uri="{FF2B5EF4-FFF2-40B4-BE49-F238E27FC236}">
                <a16:creationId xmlns:a16="http://schemas.microsoft.com/office/drawing/2014/main" id="{4B8757EE-E523-6D4A-A186-D94958A12109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607210" y="5300663"/>
            <a:ext cx="10986743" cy="1008062"/>
          </a:xfrm>
          <a:solidFill>
            <a:schemeClr val="bg2"/>
          </a:solidFill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 sz="12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200"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97CC350-7DB1-E243-31E3-0406C28FF533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035" y="3562887"/>
            <a:ext cx="9307473" cy="353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9C7630B-5965-214E-C3F6-3F70387006AE}"/>
              </a:ext>
            </a:extLst>
          </p:cNvPr>
          <p:cNvSpPr/>
          <p:nvPr userDrawn="1"/>
        </p:nvSpPr>
        <p:spPr>
          <a:xfrm>
            <a:off x="598035" y="2078700"/>
            <a:ext cx="10997617" cy="2945589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スライド番号プレースホルダー 5">
            <a:extLst>
              <a:ext uri="{FF2B5EF4-FFF2-40B4-BE49-F238E27FC236}">
                <a16:creationId xmlns:a16="http://schemas.microsoft.com/office/drawing/2014/main" id="{8F33DBB8-B597-8F4D-397D-EF3465B5686A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CD2C436-8B4B-551C-9C85-DCAF7246103C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0707052-F577-D3AA-42DC-2B3156E7C061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BDCAC38B-0A68-7A5F-C1F4-169D02E2DEC4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9602D362-AEF9-DA53-FECF-4B37772BD226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87162485-6EBF-9762-DD78-4412FF8AA739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45B77E6C-B94E-7B78-9AAB-4316AA3B5053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D83A4E87-2CAC-054F-C4CE-73C276F3EB0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C36B1B64-799D-4FB4-710D-5B3D0FFEF75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F7B20179-284E-0C9B-DD51-9DD832C42398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1C762838-0EC2-454F-B9A8-E0F2FA377B08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050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624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708">
          <p15:clr>
            <a:srgbClr val="FBAE40"/>
          </p15:clr>
        </p15:guide>
        <p15:guide id="8" pos="5155">
          <p15:clr>
            <a:srgbClr val="FBAE40"/>
          </p15:clr>
        </p15:guide>
        <p15:guide id="9" orient="horz" pos="1026">
          <p15:clr>
            <a:srgbClr val="FBAE40"/>
          </p15:clr>
        </p15:guide>
        <p15:guide id="12" pos="551">
          <p15:clr>
            <a:srgbClr val="FBAE40"/>
          </p15:clr>
        </p15:guide>
        <p15:guide id="13" pos="7129">
          <p15:clr>
            <a:srgbClr val="FBAE40"/>
          </p15:clr>
        </p15:guide>
        <p15:guide id="14" orient="horz" pos="867" userDrawn="1">
          <p15:clr>
            <a:srgbClr val="FBAE40"/>
          </p15:clr>
        </p15:guide>
        <p15:guide id="15" orient="horz" pos="3158">
          <p15:clr>
            <a:srgbClr val="FBAE40"/>
          </p15:clr>
        </p15:guide>
        <p15:guide id="16" orient="horz" pos="333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C_セミナー資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bg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45110" y="2177143"/>
            <a:ext cx="9686176" cy="1843321"/>
          </a:xfrm>
        </p:spPr>
        <p:txBody>
          <a:bodyPr anchor="ctr"/>
          <a:lstStyle>
            <a:lvl1pPr marL="0" indent="0" algn="ctr">
              <a:lnSpc>
                <a:spcPct val="120000"/>
              </a:lnSpc>
              <a:buNone/>
              <a:defRPr sz="4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0365CF-BF61-62CA-D998-74000A4C6406}"/>
              </a:ext>
            </a:extLst>
          </p:cNvPr>
          <p:cNvSpPr txBox="1"/>
          <p:nvPr userDrawn="1"/>
        </p:nvSpPr>
        <p:spPr>
          <a:xfrm>
            <a:off x="4980673" y="4488286"/>
            <a:ext cx="2255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JP" sz="2000" b="0" i="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株式会社GEOTRA</a:t>
            </a:r>
          </a:p>
        </p:txBody>
      </p:sp>
      <p:sp>
        <p:nvSpPr>
          <p:cNvPr id="26" name="テキスト プレースホルダー 6">
            <a:extLst>
              <a:ext uri="{FF2B5EF4-FFF2-40B4-BE49-F238E27FC236}">
                <a16:creationId xmlns:a16="http://schemas.microsoft.com/office/drawing/2014/main" id="{E40A02C8-0603-92E6-BD82-7D5605AC5C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08011" y="4968923"/>
            <a:ext cx="4950890" cy="400110"/>
          </a:xfr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8" name="テキスト プレースホルダー 6">
            <a:extLst>
              <a:ext uri="{FF2B5EF4-FFF2-40B4-BE49-F238E27FC236}">
                <a16:creationId xmlns:a16="http://schemas.microsoft.com/office/drawing/2014/main" id="{33A20CBF-182F-F5C4-F348-3ECBDBE715E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08011" y="5393463"/>
            <a:ext cx="4950890" cy="400110"/>
          </a:xfr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6">
            <a:extLst>
              <a:ext uri="{FF2B5EF4-FFF2-40B4-BE49-F238E27FC236}">
                <a16:creationId xmlns:a16="http://schemas.microsoft.com/office/drawing/2014/main" id="{969F7C76-7CDB-F171-EE2B-1814182578C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46770" y="6095981"/>
            <a:ext cx="3066001" cy="400110"/>
          </a:xfrm>
        </p:spPr>
        <p:txBody>
          <a:bodyPr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pic>
        <p:nvPicPr>
          <p:cNvPr id="36" name="Picture 35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2D4B89A5-6E40-7632-F0F4-CC4D27E19C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976" y="83566"/>
            <a:ext cx="3719285" cy="1301750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7FC2974-9E72-E786-896A-4DAEEC9CB569}"/>
              </a:ext>
            </a:extLst>
          </p:cNvPr>
          <p:cNvGrpSpPr/>
          <p:nvPr userDrawn="1"/>
        </p:nvGrpSpPr>
        <p:grpSpPr>
          <a:xfrm>
            <a:off x="8955023" y="6537305"/>
            <a:ext cx="972650" cy="198581"/>
            <a:chOff x="1208522" y="6537305"/>
            <a:chExt cx="972650" cy="198581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8BE0D372-A5E9-916B-AE62-1430FDAA31B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59D5E750-0E0F-31D2-53EB-58D692F6AB1A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3DFD63A5-1BAD-F324-8850-7A52318BBD4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E8E73905-39B7-C46F-5406-1A1F3A2EBBE4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438AE389-12C0-2B85-8D78-4DC5B3E7A66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B4F57F66-3BE0-3810-EAD9-50B260492F8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52ABF3C-B387-14EE-0237-092F272CB2F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E94E56A6-06F5-8CB5-B506-A56786E8B42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68554A9C-74DD-69C4-9FE5-7BE7462918CC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27626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" name="タイトル プレースホルダー 1">
            <a:extLst>
              <a:ext uri="{FF2B5EF4-FFF2-40B4-BE49-F238E27FC236}">
                <a16:creationId xmlns:a16="http://schemas.microsoft.com/office/drawing/2014/main" id="{86A392B6-40D8-507B-5E19-6A71E0B2A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12">
            <a:extLst>
              <a:ext uri="{FF2B5EF4-FFF2-40B4-BE49-F238E27FC236}">
                <a16:creationId xmlns:a16="http://schemas.microsoft.com/office/drawing/2014/main" id="{0DA19966-87E9-BB2E-30C1-CA1327FFAE3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0" name="テキスト プレースホルダー 12">
            <a:extLst>
              <a:ext uri="{FF2B5EF4-FFF2-40B4-BE49-F238E27FC236}">
                <a16:creationId xmlns:a16="http://schemas.microsoft.com/office/drawing/2014/main" id="{535BA43E-3294-EBED-2776-B98862FE139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87375" y="1596670"/>
            <a:ext cx="669925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♯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676C6642-7BB5-DBE9-2E46-D67431CEDF54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1558926" y="1596670"/>
            <a:ext cx="194468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03A84DF4-D98A-2414-473E-FE1D10A93B2A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3803361" y="1596670"/>
            <a:ext cx="2815403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67B59E7C-6E7F-84E6-BBA4-ADDCB160973A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6920635" y="1596670"/>
            <a:ext cx="166265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C53885A8-AADF-CE6E-A3EA-1166A8AC517F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8874125" y="1596670"/>
            <a:ext cx="2719839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72BD80F9-AE38-2C92-EC28-874CC58FC063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198643" y="1352445"/>
            <a:ext cx="3395319" cy="269776"/>
          </a:xfrm>
          <a:noFill/>
          <a:ln>
            <a:noFill/>
          </a:ln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DD9A0BEE-7EB8-D864-A482-9903CC9275F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3" y="2247353"/>
            <a:ext cx="650088" cy="731272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テキスト プレースホルダー 11">
            <a:extLst>
              <a:ext uri="{FF2B5EF4-FFF2-40B4-BE49-F238E27FC236}">
                <a16:creationId xmlns:a16="http://schemas.microsoft.com/office/drawing/2014/main" id="{AA39E857-8316-A226-7B80-347450C9487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558925" y="2247271"/>
            <a:ext cx="1944688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1">
            <a:extLst>
              <a:ext uri="{FF2B5EF4-FFF2-40B4-BE49-F238E27FC236}">
                <a16:creationId xmlns:a16="http://schemas.microsoft.com/office/drawing/2014/main" id="{E81CBF53-254A-A44F-4B7F-B4308E218256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3803361" y="2247271"/>
            <a:ext cx="282344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1" name="テキスト プレースホルダー 11">
            <a:extLst>
              <a:ext uri="{FF2B5EF4-FFF2-40B4-BE49-F238E27FC236}">
                <a16:creationId xmlns:a16="http://schemas.microsoft.com/office/drawing/2014/main" id="{3726CDF3-DC80-1ED1-26CD-8CD44F36FF57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xfrm>
            <a:off x="8874125" y="2247271"/>
            <a:ext cx="2719837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2" name="テキスト プレースホルダー 11">
            <a:extLst>
              <a:ext uri="{FF2B5EF4-FFF2-40B4-BE49-F238E27FC236}">
                <a16:creationId xmlns:a16="http://schemas.microsoft.com/office/drawing/2014/main" id="{8794F4AF-D68A-7803-D612-961EDF9AC3C4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6931025" y="2247271"/>
            <a:ext cx="166265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2">
            <a:extLst>
              <a:ext uri="{FF2B5EF4-FFF2-40B4-BE49-F238E27FC236}">
                <a16:creationId xmlns:a16="http://schemas.microsoft.com/office/drawing/2014/main" id="{F9588824-7DC9-5A18-053B-E7BA693CCCE9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607213" y="3224098"/>
            <a:ext cx="650088" cy="731272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C04C7DC1-5CE3-D2F8-C892-31C76E704766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1558925" y="3224016"/>
            <a:ext cx="1944688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5" name="テキスト プレースホルダー 11">
            <a:extLst>
              <a:ext uri="{FF2B5EF4-FFF2-40B4-BE49-F238E27FC236}">
                <a16:creationId xmlns:a16="http://schemas.microsoft.com/office/drawing/2014/main" id="{1A48EA7B-12A1-F911-9E38-99F499BB0F4B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>
          <a:xfrm>
            <a:off x="3803361" y="3224016"/>
            <a:ext cx="282344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6" name="テキスト プレースホルダー 11">
            <a:extLst>
              <a:ext uri="{FF2B5EF4-FFF2-40B4-BE49-F238E27FC236}">
                <a16:creationId xmlns:a16="http://schemas.microsoft.com/office/drawing/2014/main" id="{CA7BF5C0-749B-8AEE-7F7F-6B52FC8789EE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>
          <a:xfrm>
            <a:off x="8874125" y="3224016"/>
            <a:ext cx="2719837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8" name="テキスト プレースホルダー 11">
            <a:extLst>
              <a:ext uri="{FF2B5EF4-FFF2-40B4-BE49-F238E27FC236}">
                <a16:creationId xmlns:a16="http://schemas.microsoft.com/office/drawing/2014/main" id="{31FF34D3-1260-6EBE-E943-D2B20B4CEE27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6931025" y="3224016"/>
            <a:ext cx="166265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9" name="テキスト プレースホルダー 12">
            <a:extLst>
              <a:ext uri="{FF2B5EF4-FFF2-40B4-BE49-F238E27FC236}">
                <a16:creationId xmlns:a16="http://schemas.microsoft.com/office/drawing/2014/main" id="{8AA99E47-93C0-F776-FB61-0961D9D10224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>
          <a:xfrm>
            <a:off x="607213" y="4211235"/>
            <a:ext cx="650088" cy="731272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0" name="テキスト プレースホルダー 11">
            <a:extLst>
              <a:ext uri="{FF2B5EF4-FFF2-40B4-BE49-F238E27FC236}">
                <a16:creationId xmlns:a16="http://schemas.microsoft.com/office/drawing/2014/main" id="{962ACFBA-3844-728C-8F51-ABC9D78026B7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>
          <a:xfrm>
            <a:off x="1558925" y="4211153"/>
            <a:ext cx="1944688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1" name="テキスト プレースホルダー 11">
            <a:extLst>
              <a:ext uri="{FF2B5EF4-FFF2-40B4-BE49-F238E27FC236}">
                <a16:creationId xmlns:a16="http://schemas.microsoft.com/office/drawing/2014/main" id="{402D42FF-5C48-A068-3086-FB35E35B5E4A}"/>
              </a:ext>
            </a:extLst>
          </p:cNvPr>
          <p:cNvSpPr>
            <a:spLocks noGrp="1"/>
          </p:cNvSpPr>
          <p:nvPr>
            <p:ph type="body" sz="quarter" idx="92"/>
          </p:nvPr>
        </p:nvSpPr>
        <p:spPr>
          <a:xfrm>
            <a:off x="3803361" y="4211153"/>
            <a:ext cx="282344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2" name="テキスト プレースホルダー 11">
            <a:extLst>
              <a:ext uri="{FF2B5EF4-FFF2-40B4-BE49-F238E27FC236}">
                <a16:creationId xmlns:a16="http://schemas.microsoft.com/office/drawing/2014/main" id="{52C76FD1-8646-3C80-317E-07A8A4D15144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8874125" y="4211153"/>
            <a:ext cx="2719837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3" name="テキスト プレースホルダー 11">
            <a:extLst>
              <a:ext uri="{FF2B5EF4-FFF2-40B4-BE49-F238E27FC236}">
                <a16:creationId xmlns:a16="http://schemas.microsoft.com/office/drawing/2014/main" id="{BC4ADB2C-55C9-EFD4-2A83-4E4173270478}"/>
              </a:ext>
            </a:extLst>
          </p:cNvPr>
          <p:cNvSpPr>
            <a:spLocks noGrp="1"/>
          </p:cNvSpPr>
          <p:nvPr>
            <p:ph type="body" sz="quarter" idx="94"/>
          </p:nvPr>
        </p:nvSpPr>
        <p:spPr>
          <a:xfrm>
            <a:off x="6931025" y="4211153"/>
            <a:ext cx="166265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4" name="テキスト プレースホルダー 11">
            <a:extLst>
              <a:ext uri="{FF2B5EF4-FFF2-40B4-BE49-F238E27FC236}">
                <a16:creationId xmlns:a16="http://schemas.microsoft.com/office/drawing/2014/main" id="{12D8B823-A30C-08C7-8BED-08FBB07733A0}"/>
              </a:ext>
            </a:extLst>
          </p:cNvPr>
          <p:cNvSpPr>
            <a:spLocks noGrp="1"/>
          </p:cNvSpPr>
          <p:nvPr>
            <p:ph type="body" sz="quarter" idx="95"/>
          </p:nvPr>
        </p:nvSpPr>
        <p:spPr>
          <a:xfrm>
            <a:off x="6931025" y="5167117"/>
            <a:ext cx="1662650" cy="385958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5" name="テキスト プレースホルダー 11">
            <a:extLst>
              <a:ext uri="{FF2B5EF4-FFF2-40B4-BE49-F238E27FC236}">
                <a16:creationId xmlns:a16="http://schemas.microsoft.com/office/drawing/2014/main" id="{47D4EDEF-0C4D-AF78-12B5-0B43C4012670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1558925" y="5167117"/>
            <a:ext cx="5070868" cy="385958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合計</a:t>
            </a:r>
          </a:p>
        </p:txBody>
      </p:sp>
      <p:sp>
        <p:nvSpPr>
          <p:cNvPr id="57" name="テキスト プレースホルダー 11">
            <a:extLst>
              <a:ext uri="{FF2B5EF4-FFF2-40B4-BE49-F238E27FC236}">
                <a16:creationId xmlns:a16="http://schemas.microsoft.com/office/drawing/2014/main" id="{3101DDC5-90EE-AD89-315C-4DE0E7120EB5}"/>
              </a:ext>
            </a:extLst>
          </p:cNvPr>
          <p:cNvSpPr>
            <a:spLocks noGrp="1"/>
          </p:cNvSpPr>
          <p:nvPr>
            <p:ph type="body" sz="quarter" idx="97"/>
          </p:nvPr>
        </p:nvSpPr>
        <p:spPr>
          <a:xfrm>
            <a:off x="607210" y="5805487"/>
            <a:ext cx="10986743" cy="503237"/>
          </a:xfrm>
          <a:solidFill>
            <a:schemeClr val="bg2"/>
          </a:solidFill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 sz="12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200"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8" name="スライド番号プレースホルダー 5">
            <a:extLst>
              <a:ext uri="{FF2B5EF4-FFF2-40B4-BE49-F238E27FC236}">
                <a16:creationId xmlns:a16="http://schemas.microsoft.com/office/drawing/2014/main" id="{F87EBC4E-D26E-93F5-F753-1C4BAEAFBC83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AF85DCE-E707-74D9-5578-6FB8DD7FB34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B6C1829F-3BCB-4D93-60C0-7BBEB3586AE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6" name="Google Shape;12;p10">
              <a:extLst>
                <a:ext uri="{FF2B5EF4-FFF2-40B4-BE49-F238E27FC236}">
                  <a16:creationId xmlns:a16="http://schemas.microsoft.com/office/drawing/2014/main" id="{233AB6CB-4BBA-88D1-6B85-8AA0D7995EB3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円/楕円 16">
            <a:extLst>
              <a:ext uri="{FF2B5EF4-FFF2-40B4-BE49-F238E27FC236}">
                <a16:creationId xmlns:a16="http://schemas.microsoft.com/office/drawing/2014/main" id="{2895B4E0-B195-0D25-0EBE-4FB5AE9BF68B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F351CA5F-8B2F-9749-1592-0082E802998F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8B713E16-CB60-3E15-8272-3751CFA3C8E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C0AF7F61-E252-5ADA-5942-B818E59EBD59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AA63C6AB-62CD-4D16-E46D-A1588287AD11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9B5673A5-DA74-3FFC-841A-41F6E89885F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F7698285-434A-E4EE-F1F0-ACB80E7F3B5C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3973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982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801">
          <p15:clr>
            <a:srgbClr val="FBAE40"/>
          </p15:clr>
        </p15:guide>
        <p15:guide id="10" orient="horz" pos="1003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pos="2207">
          <p15:clr>
            <a:srgbClr val="FBAE40"/>
          </p15:clr>
        </p15:guide>
        <p15:guide id="15" pos="2389">
          <p15:clr>
            <a:srgbClr val="FBAE40"/>
          </p15:clr>
        </p15:guide>
        <p15:guide id="16" pos="4180">
          <p15:clr>
            <a:srgbClr val="FBAE40"/>
          </p15:clr>
        </p15:guide>
        <p15:guide id="17" pos="4362">
          <p15:clr>
            <a:srgbClr val="FBAE40"/>
          </p15:clr>
        </p15:guide>
        <p15:guide id="18" orient="horz" pos="1275">
          <p15:clr>
            <a:srgbClr val="FBAE40"/>
          </p15:clr>
        </p15:guide>
        <p15:guide id="19" orient="horz" pos="1412">
          <p15:clr>
            <a:srgbClr val="FBAE40"/>
          </p15:clr>
        </p15:guide>
        <p15:guide id="20" orient="horz" pos="2024">
          <p15:clr>
            <a:srgbClr val="FBAE40"/>
          </p15:clr>
        </p15:guide>
        <p15:guide id="21" orient="horz" pos="1888">
          <p15:clr>
            <a:srgbClr val="FBAE40"/>
          </p15:clr>
        </p15:guide>
        <p15:guide id="22" orient="horz" pos="2500">
          <p15:clr>
            <a:srgbClr val="FBAE40"/>
          </p15:clr>
        </p15:guide>
        <p15:guide id="23" orient="horz" pos="2636">
          <p15:clr>
            <a:srgbClr val="FBAE40"/>
          </p15:clr>
        </p15:guide>
        <p15:guide id="24" pos="5405">
          <p15:clr>
            <a:srgbClr val="FBAE40"/>
          </p15:clr>
        </p15:guide>
        <p15:guide id="25" pos="5586">
          <p15:clr>
            <a:srgbClr val="FBAE40"/>
          </p15:clr>
        </p15:guide>
        <p15:guide id="26" orient="horz" pos="3113">
          <p15:clr>
            <a:srgbClr val="FBAE40"/>
          </p15:clr>
        </p15:guide>
        <p15:guide id="27" orient="horz" pos="3249">
          <p15:clr>
            <a:srgbClr val="FBAE40"/>
          </p15:clr>
        </p15:guide>
        <p15:guide id="28" orient="horz" pos="3498">
          <p15:clr>
            <a:srgbClr val="FBAE40"/>
          </p15:clr>
        </p15:guide>
        <p15:guide id="29" orient="horz" pos="365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D_進捗報告資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Google Shape;10;p10">
            <a:extLst>
              <a:ext uri="{FF2B5EF4-FFF2-40B4-BE49-F238E27FC236}">
                <a16:creationId xmlns:a16="http://schemas.microsoft.com/office/drawing/2014/main" id="{86C69235-B867-03B0-BB1F-B354D79D1EC7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68CD4251-301A-0B2C-BBE9-583C7AF433B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進捗報告書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9C9A9AFB-B49B-4598-7ADC-6A4C7BE93E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BDCDF3E-AEE6-BF8B-31F7-64A03194C3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6A7D40F-8773-17DB-6889-909442112D27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B2F31EC-BA68-7FE4-71DA-162CCB0F93D8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4" name="Google Shape;12;p10">
              <a:extLst>
                <a:ext uri="{FF2B5EF4-FFF2-40B4-BE49-F238E27FC236}">
                  <a16:creationId xmlns:a16="http://schemas.microsoft.com/office/drawing/2014/main" id="{1032FA1C-8CC4-97AA-51FC-6BD0198F6C53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円/楕円 14">
            <a:extLst>
              <a:ext uri="{FF2B5EF4-FFF2-40B4-BE49-F238E27FC236}">
                <a16:creationId xmlns:a16="http://schemas.microsoft.com/office/drawing/2014/main" id="{C695BC22-5C9C-3FCC-5B43-03A21B5781EB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75DDEF7F-E4EA-EC9D-9F8D-E15DAB8E02EA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A23A762D-1611-52BC-B193-E1DB3F6F475A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A2BE40B-F8CA-6C23-97DC-6C080F56FE0D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B6E55A63-EC88-F33B-CCB2-56E08C1BFDE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1A158836-514C-70F8-4789-C2DB4B8910CA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024E76D4-E614-D387-15FA-875FDEBBA1A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623450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扉01_もく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目次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8315F8CB-F69C-82F5-17C4-B82E29CB276F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205872D-EF54-8231-D68B-8A97FCE2398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CA42EEE5-C49D-2426-0893-BB8537524528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9004F731-99BF-AFE9-18AB-FB88AB4B58CA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598421DA-85E4-FEF3-2DCC-A8D935892E6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17FCE5B4-99D0-9B3C-4CDE-A98B286709D5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8AFDECCB-CD9C-2165-002D-27281D767701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654BFAF7-6C07-1187-5DD9-169416F7959E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D6720B3C-191E-17DC-A493-37D3A15CDDAE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CA852634-02C2-260C-C88C-F69712BD926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0619B5F7-7957-4FB5-1D1C-85CEC3691C1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412109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63033805-5051-95B3-5510-605C174212C7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64D5E647-0C75-C78F-28B1-BEB5FC24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2E0BB096-D0B0-2013-1969-E866D6E2864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07210" y="94456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1">
            <a:extLst>
              <a:ext uri="{FF2B5EF4-FFF2-40B4-BE49-F238E27FC236}">
                <a16:creationId xmlns:a16="http://schemas.microsoft.com/office/drawing/2014/main" id="{D03A53E0-64C7-26D1-5595-87C1DFEE0E69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3863976" y="94456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AC649045-9984-6ED0-2E6E-A050050E2E13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607210" y="283432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5CC55392-ECBC-15C7-0138-495D71B97FAD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3863976" y="283432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054F1FB1-1706-021D-84F0-7D6A04F8468C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607210" y="471392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1">
            <a:extLst>
              <a:ext uri="{FF2B5EF4-FFF2-40B4-BE49-F238E27FC236}">
                <a16:creationId xmlns:a16="http://schemas.microsoft.com/office/drawing/2014/main" id="{FB742A9F-65D7-EDA6-A2DF-E67245F840F5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863976" y="471392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B2899AC-2341-2D2F-226C-418294A5910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F2545973-4C74-1809-CE31-EA33EA61613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47A7ADA2-4036-1D58-0463-232E6A7B8C65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0" name="円/楕円 9">
            <a:extLst>
              <a:ext uri="{FF2B5EF4-FFF2-40B4-BE49-F238E27FC236}">
                <a16:creationId xmlns:a16="http://schemas.microsoft.com/office/drawing/2014/main" id="{C668ECEB-FBEB-1A9C-E684-325419E584E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68BD6FC6-9CB0-B4AF-F4BE-1536BAAEAB15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0A98C8F-69CF-BAD0-29AD-C3996C5DD62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F899144B-80C0-B440-3446-E52B78BA88C9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0D687081-F00C-71BA-C2E2-60133DFB4F67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76B13D50-59AF-DF2C-49AC-E58541647ED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14B96EDB-84FB-F942-A47F-22B54FA9856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9277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43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252">
          <p15:clr>
            <a:srgbClr val="FBAE40"/>
          </p15:clr>
        </p15:guide>
        <p15:guide id="9" orient="horz" pos="1616">
          <p15:clr>
            <a:srgbClr val="FBAE40"/>
          </p15:clr>
        </p15:guide>
        <p15:guide id="10" orient="horz" pos="2795">
          <p15:clr>
            <a:srgbClr val="FBAE40"/>
          </p15:clr>
        </p15:guide>
        <p15:guide id="11" orient="horz" pos="1797">
          <p15:clr>
            <a:srgbClr val="FBAE40"/>
          </p15:clr>
        </p15:guide>
        <p15:guide id="12" orient="horz" pos="297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4B99047-EA40-13A7-A4C5-AFC1F51CB7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2988647" y="3813028"/>
            <a:ext cx="500840" cy="43684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B76225E-2FA7-DC12-7C3B-DB1DCB7FD64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8716785" y="3813028"/>
            <a:ext cx="500840" cy="436844"/>
          </a:xfrm>
          <a:prstGeom prst="rect">
            <a:avLst/>
          </a:prstGeom>
        </p:spPr>
      </p:pic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B2182A82-2095-CDC5-42AB-FF3D74914997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タイトル プレースホルダー 1">
            <a:extLst>
              <a:ext uri="{FF2B5EF4-FFF2-40B4-BE49-F238E27FC236}">
                <a16:creationId xmlns:a16="http://schemas.microsoft.com/office/drawing/2014/main" id="{C054A7B0-5775-09F6-27BC-24730B33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BEE606B8-6119-C9B4-93EE-A8A6BF372AE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98034" y="1025842"/>
            <a:ext cx="5282065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1FB1265-5DF2-58C3-6134-7FBF5F9FE88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28274" y="1025842"/>
            <a:ext cx="5282065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テキスト プレースホルダー 11">
            <a:extLst>
              <a:ext uri="{FF2B5EF4-FFF2-40B4-BE49-F238E27FC236}">
                <a16:creationId xmlns:a16="http://schemas.microsoft.com/office/drawing/2014/main" id="{97B362E4-1237-BD97-5096-1EE1FD62D631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5" y="1736725"/>
            <a:ext cx="5292725" cy="178879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9" name="テキスト プレースホルダー 11">
            <a:extLst>
              <a:ext uri="{FF2B5EF4-FFF2-40B4-BE49-F238E27FC236}">
                <a16:creationId xmlns:a16="http://schemas.microsoft.com/office/drawing/2014/main" id="{E6C4AD9E-CFFB-45F4-B854-BE2E8E398BA5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6317615" y="1736725"/>
            <a:ext cx="5292725" cy="178879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3" name="テキスト プレースホルダー 11">
            <a:extLst>
              <a:ext uri="{FF2B5EF4-FFF2-40B4-BE49-F238E27FC236}">
                <a16:creationId xmlns:a16="http://schemas.microsoft.com/office/drawing/2014/main" id="{4233D9BC-B3B3-F77C-73B5-DB3178ABAD4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587375" y="4520565"/>
            <a:ext cx="5292725" cy="178879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08F50147-F8B4-37C5-8B2B-0778A985E786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6317615" y="4520565"/>
            <a:ext cx="5292725" cy="178879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91AFA42-A578-3764-04B3-04F202484884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A5FDC0D6-FCE9-B9D5-B49A-D7D8E21CFE5D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BAFEC48C-B752-11D7-FAED-81529E7F5B8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C5D36B74-9E68-EC92-6C6A-0E0A9F53795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7BEE24FB-4717-3AD6-FC18-72E171FB5F7F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785D804E-0508-4EEC-55B9-C6C362261BB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65C326AB-4A6D-5E6F-22FB-20FFEAEE3903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F1CB7681-0B44-63AE-4BFC-40E60EE21209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48A2DD13-27F6-BA72-85A6-1D8433450076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DAB84E05-7EB8-FA96-E61F-DDBAEB9B5F7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7239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40" userDrawn="1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094" userDrawn="1">
          <p15:clr>
            <a:srgbClr val="FBAE40"/>
          </p15:clr>
        </p15:guide>
        <p15:guide id="10" orient="horz" pos="2840">
          <p15:clr>
            <a:srgbClr val="FBAE40"/>
          </p15:clr>
        </p15:guide>
        <p15:guide id="11" orient="horz" pos="2228" userDrawn="1">
          <p15:clr>
            <a:srgbClr val="FBAE40"/>
          </p15:clr>
        </p15:guide>
        <p15:guide id="12" orient="horz" pos="913" userDrawn="1">
          <p15:clr>
            <a:srgbClr val="FBAE40"/>
          </p15:clr>
        </p15:guide>
        <p15:guide id="13" orient="horz" pos="459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" name="三角形 4">
            <a:extLst>
              <a:ext uri="{FF2B5EF4-FFF2-40B4-BE49-F238E27FC236}">
                <a16:creationId xmlns:a16="http://schemas.microsoft.com/office/drawing/2014/main" id="{7EB2FC53-5314-7500-4E01-3CE2D4F75D12}"/>
              </a:ext>
            </a:extLst>
          </p:cNvPr>
          <p:cNvSpPr/>
          <p:nvPr userDrawn="1"/>
        </p:nvSpPr>
        <p:spPr>
          <a:xfrm rot="5400000">
            <a:off x="4223321" y="1911364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F280E2D0-1232-A117-968A-62A4B30BDD87}"/>
              </a:ext>
            </a:extLst>
          </p:cNvPr>
          <p:cNvSpPr/>
          <p:nvPr userDrawn="1"/>
        </p:nvSpPr>
        <p:spPr>
          <a:xfrm rot="5400000">
            <a:off x="6699104" y="1911365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三角形 10">
            <a:extLst>
              <a:ext uri="{FF2B5EF4-FFF2-40B4-BE49-F238E27FC236}">
                <a16:creationId xmlns:a16="http://schemas.microsoft.com/office/drawing/2014/main" id="{9EBBBA30-117F-5C65-8B53-0533E24E417E}"/>
              </a:ext>
            </a:extLst>
          </p:cNvPr>
          <p:cNvSpPr/>
          <p:nvPr userDrawn="1"/>
        </p:nvSpPr>
        <p:spPr>
          <a:xfrm rot="5400000">
            <a:off x="9174887" y="1911366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84C38D43-0706-AC51-CB77-8F5B377923EB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3CCA6573-FEF5-224B-388E-3FCA7441688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035174" y="2626419"/>
            <a:ext cx="21526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14" name="タイトル プレースホルダー 1">
            <a:extLst>
              <a:ext uri="{FF2B5EF4-FFF2-40B4-BE49-F238E27FC236}">
                <a16:creationId xmlns:a16="http://schemas.microsoft.com/office/drawing/2014/main" id="{7C529172-131F-7F9C-5E78-22066CE5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5DA71D83-FFB3-611E-EFDF-BEFEF2A6A4E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39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00F88886-947D-0FC7-9BBF-B88AEC97522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027238" y="1665289"/>
            <a:ext cx="2160588" cy="648000"/>
          </a:xfrm>
          <a:noFill/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0B729E04-D61A-9033-77E6-03AAC2147C5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475797" y="1665289"/>
            <a:ext cx="2196465" cy="648000"/>
          </a:xfrm>
          <a:noFill/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2A6E1612-0477-A194-3153-FB23554B27E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964997" y="1665289"/>
            <a:ext cx="2196465" cy="648000"/>
          </a:xfrm>
          <a:noFill/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E9CA477D-2AB4-56FC-6089-03072B51F5A4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38473" y="1665289"/>
            <a:ext cx="2160587" cy="648000"/>
          </a:xfrm>
          <a:noFill/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E794EBAF-ED06-1DA6-2138-439A40BB362B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473574" y="2626419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26" name="テキスト プレースホルダー 11">
            <a:extLst>
              <a:ext uri="{FF2B5EF4-FFF2-40B4-BE49-F238E27FC236}">
                <a16:creationId xmlns:a16="http://schemas.microsoft.com/office/drawing/2014/main" id="{7741B038-7995-381D-5314-605EE9C4548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962774" y="2625268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27" name="テキスト プレースホルダー 11">
            <a:extLst>
              <a:ext uri="{FF2B5EF4-FFF2-40B4-BE49-F238E27FC236}">
                <a16:creationId xmlns:a16="http://schemas.microsoft.com/office/drawing/2014/main" id="{2CEAD0DD-2C67-2975-9161-60C1A400B516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441815" y="2626419"/>
            <a:ext cx="2157246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28" name="テキスト プレースホルダー 12">
            <a:extLst>
              <a:ext uri="{FF2B5EF4-FFF2-40B4-BE49-F238E27FC236}">
                <a16:creationId xmlns:a16="http://schemas.microsoft.com/office/drawing/2014/main" id="{E2180405-F0A1-3B3B-5CCA-15CD4EB6737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94678" y="2622414"/>
            <a:ext cx="1145222" cy="70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6EA4EF44-732F-F3B1-C79A-11DA928CF35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94678" y="3595888"/>
            <a:ext cx="1145222" cy="70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373C4D8C-E179-AB61-3012-8B5D1C6E28B8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594678" y="4590267"/>
            <a:ext cx="1145222" cy="70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0" name="テキスト プレースホルダー 12">
            <a:extLst>
              <a:ext uri="{FF2B5EF4-FFF2-40B4-BE49-F238E27FC236}">
                <a16:creationId xmlns:a16="http://schemas.microsoft.com/office/drawing/2014/main" id="{1C7091EB-FEC9-FF7E-E235-CEFA20C6324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594678" y="5590455"/>
            <a:ext cx="1145222" cy="70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1" name="テキスト プレースホルダー 11">
            <a:extLst>
              <a:ext uri="{FF2B5EF4-FFF2-40B4-BE49-F238E27FC236}">
                <a16:creationId xmlns:a16="http://schemas.microsoft.com/office/drawing/2014/main" id="{308BBDD3-3842-F5CB-69AB-2647F6C8D5B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2035174" y="3599893"/>
            <a:ext cx="21526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2" name="テキスト プレースホルダー 11">
            <a:extLst>
              <a:ext uri="{FF2B5EF4-FFF2-40B4-BE49-F238E27FC236}">
                <a16:creationId xmlns:a16="http://schemas.microsoft.com/office/drawing/2014/main" id="{49BF15E0-AA21-BC65-DCB3-7FC050E9CAC0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4473574" y="3599893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3" name="テキスト プレースホルダー 11">
            <a:extLst>
              <a:ext uri="{FF2B5EF4-FFF2-40B4-BE49-F238E27FC236}">
                <a16:creationId xmlns:a16="http://schemas.microsoft.com/office/drawing/2014/main" id="{A77F62B5-5BC4-25B0-7F1D-FF922C34CFC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962774" y="3599893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4" name="テキスト プレースホルダー 11">
            <a:extLst>
              <a:ext uri="{FF2B5EF4-FFF2-40B4-BE49-F238E27FC236}">
                <a16:creationId xmlns:a16="http://schemas.microsoft.com/office/drawing/2014/main" id="{B0668E75-31A8-2879-9725-83E5A5AF497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9441815" y="3599893"/>
            <a:ext cx="2157246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5" name="テキスト プレースホルダー 11">
            <a:extLst>
              <a:ext uri="{FF2B5EF4-FFF2-40B4-BE49-F238E27FC236}">
                <a16:creationId xmlns:a16="http://schemas.microsoft.com/office/drawing/2014/main" id="{1F30B7BE-7964-B798-8A95-3998B0266BD9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035174" y="4594272"/>
            <a:ext cx="21526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6" name="テキスト プレースホルダー 11">
            <a:extLst>
              <a:ext uri="{FF2B5EF4-FFF2-40B4-BE49-F238E27FC236}">
                <a16:creationId xmlns:a16="http://schemas.microsoft.com/office/drawing/2014/main" id="{60E64510-3A70-72E6-9525-20766BC28E20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4473574" y="4594272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7" name="テキスト プレースホルダー 11">
            <a:extLst>
              <a:ext uri="{FF2B5EF4-FFF2-40B4-BE49-F238E27FC236}">
                <a16:creationId xmlns:a16="http://schemas.microsoft.com/office/drawing/2014/main" id="{2DF832C2-D0BF-ECEB-4416-8BF008DEE9FC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6962774" y="4594272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8" name="テキスト プレースホルダー 11">
            <a:extLst>
              <a:ext uri="{FF2B5EF4-FFF2-40B4-BE49-F238E27FC236}">
                <a16:creationId xmlns:a16="http://schemas.microsoft.com/office/drawing/2014/main" id="{A9B98676-10A1-FFFC-D854-883DCD35D0C2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441815" y="4594272"/>
            <a:ext cx="2157246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60" name="テキスト プレースホルダー 11">
            <a:extLst>
              <a:ext uri="{FF2B5EF4-FFF2-40B4-BE49-F238E27FC236}">
                <a16:creationId xmlns:a16="http://schemas.microsoft.com/office/drawing/2014/main" id="{A98D1D35-9AAB-A135-314A-683491C656F0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2035174" y="5604620"/>
            <a:ext cx="21526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61" name="テキスト プレースホルダー 11">
            <a:extLst>
              <a:ext uri="{FF2B5EF4-FFF2-40B4-BE49-F238E27FC236}">
                <a16:creationId xmlns:a16="http://schemas.microsoft.com/office/drawing/2014/main" id="{5E74BC68-6F3D-CFA4-E943-4E603105FC1D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4473574" y="5604620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62" name="テキスト プレースホルダー 11">
            <a:extLst>
              <a:ext uri="{FF2B5EF4-FFF2-40B4-BE49-F238E27FC236}">
                <a16:creationId xmlns:a16="http://schemas.microsoft.com/office/drawing/2014/main" id="{C4E024D0-ED36-4D38-51CF-6B3F0BC6C811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6962774" y="5604620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63" name="テキスト プレースホルダー 11">
            <a:extLst>
              <a:ext uri="{FF2B5EF4-FFF2-40B4-BE49-F238E27FC236}">
                <a16:creationId xmlns:a16="http://schemas.microsoft.com/office/drawing/2014/main" id="{C5DB340F-B6FE-A497-C5E7-AAB784E7DEA2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9441815" y="5604620"/>
            <a:ext cx="2157246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09F52EC-E02C-2808-0AD6-614F5BCAB953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F4585040-19D3-5238-8724-37B3CA31A80E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2" name="Google Shape;12;p10">
              <a:extLst>
                <a:ext uri="{FF2B5EF4-FFF2-40B4-BE49-F238E27FC236}">
                  <a16:creationId xmlns:a16="http://schemas.microsoft.com/office/drawing/2014/main" id="{EE96377B-C42A-6B11-DF2A-4F14BC4DE764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" name="円/楕円 17">
            <a:extLst>
              <a:ext uri="{FF2B5EF4-FFF2-40B4-BE49-F238E27FC236}">
                <a16:creationId xmlns:a16="http://schemas.microsoft.com/office/drawing/2014/main" id="{8CDA4D8D-F842-A96B-BCA8-F8890A48D2BC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33B5C435-D4EF-1F79-5D98-0B019DB5CDB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EFBDAE66-36F2-7243-2F39-6E590AF65CFB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CC99F56F-785D-A8C7-E13D-7BB255C524A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CE51DE4B-CE30-367E-181D-2004D6D30A9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6774FBE8-4A39-0478-FBFE-383B9FE8D705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8C7BB0B5-D7E0-270B-F5FA-06A2F735C67C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1390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1096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277">
          <p15:clr>
            <a:srgbClr val="FBAE40"/>
          </p15:clr>
        </p15:guide>
        <p15:guide id="8" pos="2638">
          <p15:clr>
            <a:srgbClr val="FBAE40"/>
          </p15:clr>
        </p15:guide>
        <p15:guide id="9" pos="2819">
          <p15:clr>
            <a:srgbClr val="FBAE40"/>
          </p15:clr>
        </p15:guide>
        <p15:guide id="10" orient="horz" pos="1049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pos="4203">
          <p15:clr>
            <a:srgbClr val="FBAE40"/>
          </p15:clr>
        </p15:guide>
        <p15:guide id="15" pos="4384">
          <p15:clr>
            <a:srgbClr val="FBAE40"/>
          </p15:clr>
        </p15:guide>
        <p15:guide id="16" pos="5768">
          <p15:clr>
            <a:srgbClr val="FBAE40"/>
          </p15:clr>
        </p15:guide>
        <p15:guide id="17" pos="5949">
          <p15:clr>
            <a:srgbClr val="FBAE40"/>
          </p15:clr>
        </p15:guide>
        <p15:guide id="18" orient="horz" pos="1457" userDrawn="1">
          <p15:clr>
            <a:srgbClr val="FBAE40"/>
          </p15:clr>
        </p15:guide>
        <p15:guide id="19" orient="horz" pos="1638" userDrawn="1">
          <p15:clr>
            <a:srgbClr val="FBAE40"/>
          </p15:clr>
        </p15:guide>
        <p15:guide id="20" orient="horz" pos="2092" userDrawn="1">
          <p15:clr>
            <a:srgbClr val="FBAE40"/>
          </p15:clr>
        </p15:guide>
        <p15:guide id="21" orient="horz" pos="2251" userDrawn="1">
          <p15:clr>
            <a:srgbClr val="FBAE40"/>
          </p15:clr>
        </p15:guide>
        <p15:guide id="22" orient="horz" pos="2704" userDrawn="1">
          <p15:clr>
            <a:srgbClr val="FBAE40"/>
          </p15:clr>
        </p15:guide>
        <p15:guide id="23" orient="horz" pos="2886" userDrawn="1">
          <p15:clr>
            <a:srgbClr val="FBAE40"/>
          </p15:clr>
        </p15:guide>
        <p15:guide id="24" orient="horz" pos="3339" userDrawn="1">
          <p15:clr>
            <a:srgbClr val="FBAE40"/>
          </p15:clr>
        </p15:guide>
        <p15:guide id="25" orient="horz" pos="3521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41" name="スライド番号プレースホルダー 5">
            <a:extLst>
              <a:ext uri="{FF2B5EF4-FFF2-40B4-BE49-F238E27FC236}">
                <a16:creationId xmlns:a16="http://schemas.microsoft.com/office/drawing/2014/main" id="{87841F1C-903C-EE84-03B5-2603FB800F0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タイトル プレースホルダー 1">
            <a:extLst>
              <a:ext uri="{FF2B5EF4-FFF2-40B4-BE49-F238E27FC236}">
                <a16:creationId xmlns:a16="http://schemas.microsoft.com/office/drawing/2014/main" id="{0E563261-3DD3-BBF1-251A-817E414E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4" name="テキスト プレースホルダー 12">
            <a:extLst>
              <a:ext uri="{FF2B5EF4-FFF2-40B4-BE49-F238E27FC236}">
                <a16:creationId xmlns:a16="http://schemas.microsoft.com/office/drawing/2014/main" id="{23181E50-1709-2141-620D-A674D1757C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05014" y="1948638"/>
            <a:ext cx="245135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5" name="テキスト プレースホルダー 12">
            <a:extLst>
              <a:ext uri="{FF2B5EF4-FFF2-40B4-BE49-F238E27FC236}">
                <a16:creationId xmlns:a16="http://schemas.microsoft.com/office/drawing/2014/main" id="{F2723544-21CA-3E6B-1272-DA1F7111220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159"/>
            <a:ext cx="10991850" cy="720000"/>
          </a:xfrm>
        </p:spPr>
        <p:txBody>
          <a:bodyPr lIns="0" tIns="0" rIns="0" bIns="0" anchor="t"/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6" name="テキスト プレースホルダー 12">
            <a:extLst>
              <a:ext uri="{FF2B5EF4-FFF2-40B4-BE49-F238E27FC236}">
                <a16:creationId xmlns:a16="http://schemas.microsoft.com/office/drawing/2014/main" id="{2FD55DF5-AAE3-97A9-C8EB-3B7AC03AF7D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065931" y="1948638"/>
            <a:ext cx="6041396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7" name="テキスト プレースホルダー 12">
            <a:extLst>
              <a:ext uri="{FF2B5EF4-FFF2-40B4-BE49-F238E27FC236}">
                <a16:creationId xmlns:a16="http://schemas.microsoft.com/office/drawing/2014/main" id="{C6AC9E63-C95E-1242-28D4-212AB2A0C0A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111131" y="1948638"/>
            <a:ext cx="2491982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8" name="テキスト プレースホルダー 12">
            <a:extLst>
              <a:ext uri="{FF2B5EF4-FFF2-40B4-BE49-F238E27FC236}">
                <a16:creationId xmlns:a16="http://schemas.microsoft.com/office/drawing/2014/main" id="{982DE43A-882A-E5A3-BAC0-94709AD8FA4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17371" y="2395678"/>
            <a:ext cx="2451358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9" name="テキスト プレースホルダー 12">
            <a:extLst>
              <a:ext uri="{FF2B5EF4-FFF2-40B4-BE49-F238E27FC236}">
                <a16:creationId xmlns:a16="http://schemas.microsoft.com/office/drawing/2014/main" id="{B2C6B43E-661B-8626-2AA3-4F4DE3FF2A7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123271" y="2395678"/>
            <a:ext cx="2487320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0" name="テキスト プレースホルダー 12">
            <a:extLst>
              <a:ext uri="{FF2B5EF4-FFF2-40B4-BE49-F238E27FC236}">
                <a16:creationId xmlns:a16="http://schemas.microsoft.com/office/drawing/2014/main" id="{1BD5E0D0-ED76-B819-8345-48CE9CFC57C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065930" y="2395678"/>
            <a:ext cx="6035037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1" name="テキスト プレースホルダー 12">
            <a:extLst>
              <a:ext uri="{FF2B5EF4-FFF2-40B4-BE49-F238E27FC236}">
                <a16:creationId xmlns:a16="http://schemas.microsoft.com/office/drawing/2014/main" id="{0800BE3C-5ECA-4F1C-CAFB-07B4F17A2C6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17371" y="2883358"/>
            <a:ext cx="2451358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2" name="テキスト プレースホルダー 12">
            <a:extLst>
              <a:ext uri="{FF2B5EF4-FFF2-40B4-BE49-F238E27FC236}">
                <a16:creationId xmlns:a16="http://schemas.microsoft.com/office/drawing/2014/main" id="{009D47B1-550C-B769-B677-B1BAA54D8570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123271" y="2883358"/>
            <a:ext cx="2487320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3" name="テキスト プレースホルダー 12">
            <a:extLst>
              <a:ext uri="{FF2B5EF4-FFF2-40B4-BE49-F238E27FC236}">
                <a16:creationId xmlns:a16="http://schemas.microsoft.com/office/drawing/2014/main" id="{13BA24E7-EB32-9214-598C-977450CA387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065930" y="2883358"/>
            <a:ext cx="6035037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4" name="テキスト プレースホルダー 12">
            <a:extLst>
              <a:ext uri="{FF2B5EF4-FFF2-40B4-BE49-F238E27FC236}">
                <a16:creationId xmlns:a16="http://schemas.microsoft.com/office/drawing/2014/main" id="{2F782342-3E32-A3BE-6117-5D359AC279D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17371" y="3391623"/>
            <a:ext cx="2451358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5" name="テキスト プレースホルダー 12">
            <a:extLst>
              <a:ext uri="{FF2B5EF4-FFF2-40B4-BE49-F238E27FC236}">
                <a16:creationId xmlns:a16="http://schemas.microsoft.com/office/drawing/2014/main" id="{5E752CCD-CC93-B655-38F1-0808BABDDEE0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123271" y="3391623"/>
            <a:ext cx="2487320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6" name="テキスト プレースホルダー 12">
            <a:extLst>
              <a:ext uri="{FF2B5EF4-FFF2-40B4-BE49-F238E27FC236}">
                <a16:creationId xmlns:a16="http://schemas.microsoft.com/office/drawing/2014/main" id="{03C5CC17-3FC7-A7C7-4E57-64798F4BC832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065930" y="3391623"/>
            <a:ext cx="6035037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7" name="テキスト プレースホルダー 12">
            <a:extLst>
              <a:ext uri="{FF2B5EF4-FFF2-40B4-BE49-F238E27FC236}">
                <a16:creationId xmlns:a16="http://schemas.microsoft.com/office/drawing/2014/main" id="{58DB867E-A040-3EA1-C66D-E8AD7613EFC6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17371" y="3879303"/>
            <a:ext cx="2451358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8" name="テキスト プレースホルダー 12">
            <a:extLst>
              <a:ext uri="{FF2B5EF4-FFF2-40B4-BE49-F238E27FC236}">
                <a16:creationId xmlns:a16="http://schemas.microsoft.com/office/drawing/2014/main" id="{FBDAE949-45D8-5545-9D9E-765B0BE22DBD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9123271" y="3879303"/>
            <a:ext cx="2487320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0" name="テキスト プレースホルダー 12">
            <a:extLst>
              <a:ext uri="{FF2B5EF4-FFF2-40B4-BE49-F238E27FC236}">
                <a16:creationId xmlns:a16="http://schemas.microsoft.com/office/drawing/2014/main" id="{A732A6B5-32C1-6189-0174-C8D776B8A4EC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065930" y="3879303"/>
            <a:ext cx="6035037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1" name="テキスト プレースホルダー 12">
            <a:extLst>
              <a:ext uri="{FF2B5EF4-FFF2-40B4-BE49-F238E27FC236}">
                <a16:creationId xmlns:a16="http://schemas.microsoft.com/office/drawing/2014/main" id="{9FA8139E-B086-0C2E-F1E0-610CFADBB6E0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617371" y="4377143"/>
            <a:ext cx="2451358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2" name="テキスト プレースホルダー 12">
            <a:extLst>
              <a:ext uri="{FF2B5EF4-FFF2-40B4-BE49-F238E27FC236}">
                <a16:creationId xmlns:a16="http://schemas.microsoft.com/office/drawing/2014/main" id="{B1A7C73C-410D-1D25-F6C0-A0BCEF71BD6E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9123271" y="4377143"/>
            <a:ext cx="2487320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3" name="テキスト プレースホルダー 12">
            <a:extLst>
              <a:ext uri="{FF2B5EF4-FFF2-40B4-BE49-F238E27FC236}">
                <a16:creationId xmlns:a16="http://schemas.microsoft.com/office/drawing/2014/main" id="{45B8693B-0094-9C4C-909F-1D941B7CE009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3065930" y="4377143"/>
            <a:ext cx="6035037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4" name="テキスト プレースホルダー 12">
            <a:extLst>
              <a:ext uri="{FF2B5EF4-FFF2-40B4-BE49-F238E27FC236}">
                <a16:creationId xmlns:a16="http://schemas.microsoft.com/office/drawing/2014/main" id="{6F77BD5D-A762-E5B6-2AF4-6AC844D644F3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617371" y="4864823"/>
            <a:ext cx="2451358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5" name="テキスト プレースホルダー 12">
            <a:extLst>
              <a:ext uri="{FF2B5EF4-FFF2-40B4-BE49-F238E27FC236}">
                <a16:creationId xmlns:a16="http://schemas.microsoft.com/office/drawing/2014/main" id="{EAC8949C-785F-C02D-92D2-AB7A4A69611A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123271" y="4864823"/>
            <a:ext cx="2487320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6" name="テキスト プレースホルダー 12">
            <a:extLst>
              <a:ext uri="{FF2B5EF4-FFF2-40B4-BE49-F238E27FC236}">
                <a16:creationId xmlns:a16="http://schemas.microsoft.com/office/drawing/2014/main" id="{17124395-5D4B-4338-46FF-7592216F737B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3065930" y="4864823"/>
            <a:ext cx="6035037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8" name="テキスト プレースホルダー 12">
            <a:extLst>
              <a:ext uri="{FF2B5EF4-FFF2-40B4-BE49-F238E27FC236}">
                <a16:creationId xmlns:a16="http://schemas.microsoft.com/office/drawing/2014/main" id="{D9217D0D-CA0C-E7A2-EAED-650006F8A31F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617371" y="5362663"/>
            <a:ext cx="2451358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9" name="テキスト プレースホルダー 12">
            <a:extLst>
              <a:ext uri="{FF2B5EF4-FFF2-40B4-BE49-F238E27FC236}">
                <a16:creationId xmlns:a16="http://schemas.microsoft.com/office/drawing/2014/main" id="{1BE3BCD6-6759-7BF9-4A4E-5C193CB7739E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123271" y="5362663"/>
            <a:ext cx="2487320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0" name="テキスト プレースホルダー 12">
            <a:extLst>
              <a:ext uri="{FF2B5EF4-FFF2-40B4-BE49-F238E27FC236}">
                <a16:creationId xmlns:a16="http://schemas.microsoft.com/office/drawing/2014/main" id="{06E430EB-A39C-7712-BCD9-D7810C40900D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3065930" y="5362663"/>
            <a:ext cx="6035037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1" name="テキスト プレースホルダー 12">
            <a:extLst>
              <a:ext uri="{FF2B5EF4-FFF2-40B4-BE49-F238E27FC236}">
                <a16:creationId xmlns:a16="http://schemas.microsoft.com/office/drawing/2014/main" id="{9A5BE265-425E-3526-C435-F41B43B9F03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617371" y="5850343"/>
            <a:ext cx="2451358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2" name="テキスト プレースホルダー 12">
            <a:extLst>
              <a:ext uri="{FF2B5EF4-FFF2-40B4-BE49-F238E27FC236}">
                <a16:creationId xmlns:a16="http://schemas.microsoft.com/office/drawing/2014/main" id="{801156E4-468C-0E5A-FBF5-49D45DF5EA7A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9123271" y="5850343"/>
            <a:ext cx="2487320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3" name="テキスト プレースホルダー 12">
            <a:extLst>
              <a:ext uri="{FF2B5EF4-FFF2-40B4-BE49-F238E27FC236}">
                <a16:creationId xmlns:a16="http://schemas.microsoft.com/office/drawing/2014/main" id="{B144F922-260F-9FBB-7B07-C6FF2340B6ED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3065930" y="5850343"/>
            <a:ext cx="6035037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9C7630B-5965-214E-C3F6-3F70387006AE}"/>
              </a:ext>
            </a:extLst>
          </p:cNvPr>
          <p:cNvSpPr/>
          <p:nvPr userDrawn="1"/>
        </p:nvSpPr>
        <p:spPr>
          <a:xfrm>
            <a:off x="598035" y="1952625"/>
            <a:ext cx="10997617" cy="4399152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59A106D9-1B61-51AD-DABE-642C98285413}"/>
              </a:ext>
            </a:extLst>
          </p:cNvPr>
          <p:cNvCxnSpPr>
            <a:cxnSpLocks/>
          </p:cNvCxnSpPr>
          <p:nvPr userDrawn="1"/>
        </p:nvCxnSpPr>
        <p:spPr>
          <a:xfrm>
            <a:off x="3055871" y="2380638"/>
            <a:ext cx="0" cy="397113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907ED87-6E5E-BA3F-A846-61FCF02C93BA}"/>
              </a:ext>
            </a:extLst>
          </p:cNvPr>
          <p:cNvCxnSpPr>
            <a:cxnSpLocks/>
          </p:cNvCxnSpPr>
          <p:nvPr userDrawn="1"/>
        </p:nvCxnSpPr>
        <p:spPr>
          <a:xfrm>
            <a:off x="9112115" y="2380638"/>
            <a:ext cx="0" cy="397113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円/楕円 2">
            <a:extLst>
              <a:ext uri="{FF2B5EF4-FFF2-40B4-BE49-F238E27FC236}">
                <a16:creationId xmlns:a16="http://schemas.microsoft.com/office/drawing/2014/main" id="{2B5A91B8-FBCD-5338-F2D5-C295F064712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E7134D42-CE5C-382C-128F-77EE4C235FC8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A2E9E385-A972-68E4-575E-7E6EB1C29E8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7A3FAE75-51C6-9F33-72AB-8E0FDED24C86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8DEA3B0A-CB0F-D395-84BC-0A942DD7704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ED667CEE-787C-E76B-D13A-5755AB7C831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1CED1596-05AD-4FC3-576A-968DC3EAEB3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5833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30" userDrawn="1">
          <p15:clr>
            <a:srgbClr val="FBAE40"/>
          </p15:clr>
        </p15:guide>
        <p15:guide id="12" pos="551" userDrawn="1">
          <p15:clr>
            <a:srgbClr val="FBAE40"/>
          </p15:clr>
        </p15:guide>
        <p15:guide id="13" pos="7129">
          <p15:clr>
            <a:srgbClr val="FBAE40"/>
          </p15:clr>
        </p15:guide>
        <p15:guide id="14" orient="horz" pos="1049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9FBA064-5DF6-4E29-4A52-559AD5E8450A}"/>
              </a:ext>
            </a:extLst>
          </p:cNvPr>
          <p:cNvCxnSpPr>
            <a:cxnSpLocks/>
          </p:cNvCxnSpPr>
          <p:nvPr userDrawn="1"/>
        </p:nvCxnSpPr>
        <p:spPr>
          <a:xfrm>
            <a:off x="2318681" y="1376563"/>
            <a:ext cx="1825" cy="3851045"/>
          </a:xfrm>
          <a:prstGeom prst="line">
            <a:avLst/>
          </a:prstGeom>
          <a:ln w="19050">
            <a:solidFill>
              <a:srgbClr val="BBC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カギ線コネクタ 40">
            <a:extLst>
              <a:ext uri="{FF2B5EF4-FFF2-40B4-BE49-F238E27FC236}">
                <a16:creationId xmlns:a16="http://schemas.microsoft.com/office/drawing/2014/main" id="{79FDB9A2-F330-2A99-2E8A-8DDEE3271CB9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4718504" y="4339867"/>
            <a:ext cx="2756145" cy="114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cxnSp>
        <p:nvCxnSpPr>
          <p:cNvPr id="46" name="カギ線コネクタ 45">
            <a:extLst>
              <a:ext uri="{FF2B5EF4-FFF2-40B4-BE49-F238E27FC236}">
                <a16:creationId xmlns:a16="http://schemas.microsoft.com/office/drawing/2014/main" id="{A503A1BE-8CE3-F694-E662-49C3A9918EC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4879022"/>
            <a:ext cx="2058208" cy="1006798"/>
          </a:xfrm>
          <a:prstGeom prst="bentConnector3">
            <a:avLst>
              <a:gd name="adj1" fmla="val 9107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6E1A9EAD-8865-B151-AC87-6EA0769B7856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タイトル プレースホルダー 1">
            <a:extLst>
              <a:ext uri="{FF2B5EF4-FFF2-40B4-BE49-F238E27FC236}">
                <a16:creationId xmlns:a16="http://schemas.microsoft.com/office/drawing/2014/main" id="{C294A00F-BBDA-35FD-8380-9F9BE19A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12">
            <a:extLst>
              <a:ext uri="{FF2B5EF4-FFF2-40B4-BE49-F238E27FC236}">
                <a16:creationId xmlns:a16="http://schemas.microsoft.com/office/drawing/2014/main" id="{4F121198-4BB9-DBCA-3D20-41738581919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8034" y="952726"/>
            <a:ext cx="3445329" cy="432000"/>
          </a:xfrm>
          <a:solidFill>
            <a:srgbClr val="BBC9E7"/>
          </a:solidFill>
          <a:ln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79C35AE8-C64E-6170-2DCB-488CAE05EF8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367214" y="952726"/>
            <a:ext cx="7172006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032D0509-04A3-765A-100F-730563E7958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98034" y="1674086"/>
            <a:ext cx="3445329" cy="432000"/>
          </a:xfrm>
          <a:solidFill>
            <a:srgbClr val="BBC9E7"/>
          </a:solidFill>
          <a:ln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9B2BD015-8EDD-5F24-1D3C-51DD77243E1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98034" y="2100806"/>
            <a:ext cx="3445329" cy="854006"/>
          </a:xfrm>
          <a:solidFill>
            <a:schemeClr val="bg1"/>
          </a:solidFill>
          <a:ln w="12700"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10CE831C-A828-1C2F-57AD-7CDE30E7362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98034" y="3330166"/>
            <a:ext cx="3445329" cy="432000"/>
          </a:xfrm>
          <a:solidFill>
            <a:srgbClr val="BBC9E7"/>
          </a:solidFill>
          <a:ln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E9D54254-176A-07A7-B727-9AEAEF80065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98034" y="3756886"/>
            <a:ext cx="3445329" cy="854006"/>
          </a:xfrm>
          <a:solidFill>
            <a:schemeClr val="bg1"/>
          </a:solidFill>
          <a:ln w="12700"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1867165B-29EA-3E0C-64B1-0972AA712FD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98034" y="5006566"/>
            <a:ext cx="3445329" cy="432000"/>
          </a:xfrm>
          <a:solidFill>
            <a:srgbClr val="BBC9E7"/>
          </a:solidFill>
          <a:ln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5274637F-3454-753C-0D95-B9B59254AF2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98034" y="5433286"/>
            <a:ext cx="3445329" cy="854006"/>
          </a:xfrm>
          <a:solidFill>
            <a:schemeClr val="bg1"/>
          </a:solidFill>
          <a:ln w="12700"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C59B6FDD-A5E0-5E8A-1966-1EA32E8A686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377554" y="167408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7" name="テキスト プレースホルダー 12">
            <a:extLst>
              <a:ext uri="{FF2B5EF4-FFF2-40B4-BE49-F238E27FC236}">
                <a16:creationId xmlns:a16="http://schemas.microsoft.com/office/drawing/2014/main" id="{691D6515-8424-C2C3-4A0E-A3E3F3CA4CD1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77554" y="210080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2" name="テキスト プレースホルダー 12">
            <a:extLst>
              <a:ext uri="{FF2B5EF4-FFF2-40B4-BE49-F238E27FC236}">
                <a16:creationId xmlns:a16="http://schemas.microsoft.com/office/drawing/2014/main" id="{5C296A1D-3176-34C9-AF6C-7BEBCBEB050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377554" y="333016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3" name="テキスト プレースホルダー 12">
            <a:extLst>
              <a:ext uri="{FF2B5EF4-FFF2-40B4-BE49-F238E27FC236}">
                <a16:creationId xmlns:a16="http://schemas.microsoft.com/office/drawing/2014/main" id="{1EFF3C3B-DF63-2223-4759-325722F35F7C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377554" y="375688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2">
            <a:extLst>
              <a:ext uri="{FF2B5EF4-FFF2-40B4-BE49-F238E27FC236}">
                <a16:creationId xmlns:a16="http://schemas.microsoft.com/office/drawing/2014/main" id="{00EEC55C-049B-C064-871A-5B4F0173D67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377554" y="500656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2" name="テキスト プレースホルダー 12">
            <a:extLst>
              <a:ext uri="{FF2B5EF4-FFF2-40B4-BE49-F238E27FC236}">
                <a16:creationId xmlns:a16="http://schemas.microsoft.com/office/drawing/2014/main" id="{61C7C3B0-75D5-2163-30C5-C5C71F1E9CC8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377554" y="543328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2">
            <a:extLst>
              <a:ext uri="{FF2B5EF4-FFF2-40B4-BE49-F238E27FC236}">
                <a16:creationId xmlns:a16="http://schemas.microsoft.com/office/drawing/2014/main" id="{0ED96EAF-7B72-1E3E-253C-F51A0747ACC3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146914" y="167408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4" name="テキスト プレースホルダー 12">
            <a:extLst>
              <a:ext uri="{FF2B5EF4-FFF2-40B4-BE49-F238E27FC236}">
                <a16:creationId xmlns:a16="http://schemas.microsoft.com/office/drawing/2014/main" id="{1B6038BA-F583-4F36-EDDC-DADECC107E8B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146914" y="210080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5" name="テキスト プレースホルダー 12">
            <a:extLst>
              <a:ext uri="{FF2B5EF4-FFF2-40B4-BE49-F238E27FC236}">
                <a16:creationId xmlns:a16="http://schemas.microsoft.com/office/drawing/2014/main" id="{48EEEA20-70F0-1586-BB4E-E08A8AA029B9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6914" y="500656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7" name="テキスト プレースホルダー 12">
            <a:extLst>
              <a:ext uri="{FF2B5EF4-FFF2-40B4-BE49-F238E27FC236}">
                <a16:creationId xmlns:a16="http://schemas.microsoft.com/office/drawing/2014/main" id="{4BE341DE-961C-C3EA-5556-A0908A9D6BF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6914" y="543328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1ECD70B-0B6C-9E86-2926-26C8854C75BE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3C668E3E-171D-2A15-D3B0-2AF3C111D60D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2" name="Google Shape;12;p10">
              <a:extLst>
                <a:ext uri="{FF2B5EF4-FFF2-40B4-BE49-F238E27FC236}">
                  <a16:creationId xmlns:a16="http://schemas.microsoft.com/office/drawing/2014/main" id="{1D4BE219-DD28-D8B9-3661-F75B8D415FE8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7B83E4AC-1BC2-E579-DC49-D2006ADEBF0A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57202D8E-925C-C78D-0F09-71C053080A19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B06AF33E-08A7-126A-A6AB-AE720129067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9C9DE3E6-CEFA-C9D9-E771-BE59928ABF0A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792C6A3-B86F-E175-0162-E4A7496530E2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E1D20BCA-9A42-5021-4F27-39E5FA68824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A23E722C-6501-F508-58B2-336BF9B3E2B4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0523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547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751">
          <p15:clr>
            <a:srgbClr val="FBAE40"/>
          </p15:clr>
        </p15:guide>
        <p15:guide id="8" pos="4929">
          <p15:clr>
            <a:srgbClr val="FBAE40"/>
          </p15:clr>
        </p15:guide>
        <p15:guide id="9" pos="5133">
          <p15:clr>
            <a:srgbClr val="FBAE40"/>
          </p15:clr>
        </p15:guide>
        <p15:guide id="11" orient="horz" pos="867" userDrawn="1">
          <p15:clr>
            <a:srgbClr val="FBAE40"/>
          </p15:clr>
        </p15:guide>
        <p15:guide id="12" orient="horz" pos="1049" userDrawn="1">
          <p15:clr>
            <a:srgbClr val="FBAE40"/>
          </p15:clr>
        </p15:guide>
        <p15:guide id="13" orient="horz" pos="1865" userDrawn="1">
          <p15:clr>
            <a:srgbClr val="FBAE40"/>
          </p15:clr>
        </p15:guide>
        <p15:guide id="14" orient="horz" pos="2092" userDrawn="1">
          <p15:clr>
            <a:srgbClr val="FBAE40"/>
          </p15:clr>
        </p15:guide>
        <p15:guide id="15" orient="horz" pos="2908" userDrawn="1">
          <p15:clr>
            <a:srgbClr val="FBAE40"/>
          </p15:clr>
        </p15:guide>
        <p15:guide id="16" orient="horz" pos="3135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1コラム_A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19F15C56-24C0-41FA-BC3B-236764DCECE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1ADEC15B-DA1E-BEFE-58D9-FCEEFD40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4A591634-C236-CD69-8607-660FFB915D5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390"/>
            <a:ext cx="10991850" cy="629257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175122F3-8C46-6B9A-EE6E-C52F99D47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00" y="1888513"/>
            <a:ext cx="10991850" cy="4409701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DF765AA-82E0-CEB0-47FB-1CD378D6D684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B58F0983-A318-A16E-15BA-AECEF6F80BA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97BAA9CB-1FCE-07EA-B197-D7E02979C4D7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FB7EF936-E62C-C84A-E3B7-CEB6260D09F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026E7CC-B257-D451-6904-D47E1FC4D277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216A132E-39CB-59E9-4088-D5EA17D7A48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EF5AA5C0-AD87-F347-5EFF-1B4953E1EE2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23A59DDE-8C4B-0213-F347-E8EC80A5FF0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928F25FF-72B5-AD1B-555B-49470C67E759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61E175CC-76E0-041C-3022-6C736B9945E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2649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9" orient="horz" pos="1185">
          <p15:clr>
            <a:srgbClr val="FBAE40"/>
          </p15:clr>
        </p15:guide>
        <p15:guide id="10" pos="551">
          <p15:clr>
            <a:srgbClr val="FBAE40"/>
          </p15:clr>
        </p15:guide>
        <p15:guide id="11" pos="7129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1コラム_B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DDDF555-E722-44FC-D548-C6466C4D583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プレースホルダー 11">
            <a:extLst>
              <a:ext uri="{FF2B5EF4-FFF2-40B4-BE49-F238E27FC236}">
                <a16:creationId xmlns:a16="http://schemas.microsoft.com/office/drawing/2014/main" id="{1F693F09-0F33-3316-D274-11F6391E6A6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944565"/>
            <a:ext cx="11015739" cy="5364160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40541E4C-F88D-5699-AC2D-C359CB27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F05C79B-1652-0D40-A664-A8E2660CD62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8B57952B-6AC2-C3F2-9ECF-51A56364120B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35520D55-3C97-B4AB-0992-1BE7E89EE0DF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円/楕円 11">
            <a:extLst>
              <a:ext uri="{FF2B5EF4-FFF2-40B4-BE49-F238E27FC236}">
                <a16:creationId xmlns:a16="http://schemas.microsoft.com/office/drawing/2014/main" id="{3B72BF73-6433-9A3F-DD4E-FCF40A44D6E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ACBBA5A-2C08-A4BD-7970-6B6015D669C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02371E01-E7AB-773D-D592-B785C3B7507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83F8835-F651-CC69-124F-EB356B236958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D0C64F60-7F0D-D6C9-65B0-332B91160FF2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F98AB5DC-83D7-1DBC-9B90-26F7588E86A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2735496-67BC-0063-95D5-D0284CD1E41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9365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D_進捗報告資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;p10">
            <a:extLst>
              <a:ext uri="{FF2B5EF4-FFF2-40B4-BE49-F238E27FC236}">
                <a16:creationId xmlns:a16="http://schemas.microsoft.com/office/drawing/2014/main" id="{CFB952B7-1A33-9EC8-F5E8-80C5692718AA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1BFC272-550B-B2E6-D232-661F6E7D2D1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AAC3A1FD-DC2F-0210-6D60-BB357F739F5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5" name="Google Shape;12;p10">
              <a:extLst>
                <a:ext uri="{FF2B5EF4-FFF2-40B4-BE49-F238E27FC236}">
                  <a16:creationId xmlns:a16="http://schemas.microsoft.com/office/drawing/2014/main" id="{F85C6B45-6A66-AF98-A58C-D19FE4373E62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Google Shape;10;p10">
            <a:extLst>
              <a:ext uri="{FF2B5EF4-FFF2-40B4-BE49-F238E27FC236}">
                <a16:creationId xmlns:a16="http://schemas.microsoft.com/office/drawing/2014/main" id="{86C69235-B867-03B0-BB1F-B354D79D1EC7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68CD4251-301A-0B2C-BBE9-583C7AF433B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進捗報告書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9C9A9AFB-B49B-4598-7ADC-6A4C7BE93E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BDCDF3E-AEE6-BF8B-31F7-64A03194C3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F8F73317-FA4D-62DD-D45E-A04AC66047B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7D7C563-7E44-1DE4-E885-F6D6F6E6AF2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A7DDF829-15E6-7D86-11C6-733A1C36AEE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CDF15AB3-52ED-F247-D3AE-405ABE50527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B7C833DB-8BF6-4123-8ABE-523B68962C46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1AFF019B-3D25-83CD-D866-380EE30EC89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F8209ADA-16E0-C5CE-4397-6BEEFB473A15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929794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2コラム_A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81B9CEE0-549E-19EF-83AE-0EA5F040F84A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38CA800A-515B-1A09-128B-A108EA32BE1B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1881187"/>
            <a:ext cx="5292725" cy="4427537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66569214-D579-7519-F655-4D8B23929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F4F48C46-A587-EF19-687B-C103E200413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390"/>
            <a:ext cx="10991850" cy="629257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D3D2CB14-A015-750E-EF33-59C03D1EFCA6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6307454" y="1881187"/>
            <a:ext cx="5292725" cy="4427537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52EBB27-B85C-9537-A2D4-87A146A12DAD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2ACFDD8-881C-8BC0-10F6-27D317E0495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3789A107-8DDA-390E-1EC7-9F2F0C28B3C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4FBA8880-587C-726E-6C30-FCAA7CDC3C90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4332F582-401E-7628-9FE0-7271E1BE2DA9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3D7E662D-7CEF-AB2F-B59E-61250036103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423FF2FB-4C1B-4902-B911-790042A744F6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3B944AF8-B6EE-0434-112F-527E048367F4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45D5F96-50C6-AC64-C717-B4FD5203D16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4B5E9705-C4C0-C4A8-93A9-6FEA60F62F93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839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9" orient="horz" pos="1185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2コラム_B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3B072AB-4CAB-DF93-078C-38E7C5066A9D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プレースホルダー 11">
            <a:extLst>
              <a:ext uri="{FF2B5EF4-FFF2-40B4-BE49-F238E27FC236}">
                <a16:creationId xmlns:a16="http://schemas.microsoft.com/office/drawing/2014/main" id="{20A07CE2-A3DE-C9D9-3D85-C6AAB328713B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953103"/>
            <a:ext cx="5292725" cy="5355621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タイトル プレースホルダー 1">
            <a:extLst>
              <a:ext uri="{FF2B5EF4-FFF2-40B4-BE49-F238E27FC236}">
                <a16:creationId xmlns:a16="http://schemas.microsoft.com/office/drawing/2014/main" id="{B31D2789-460A-8FF5-76CB-A2AE1E61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0DE760E8-EBC5-C265-FDB6-A135D21D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900" y="953103"/>
            <a:ext cx="5287160" cy="5355621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315DCE7-7FFB-9B8B-68E7-89A61850842A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87C0C199-E292-9BA5-A340-29955D09ED8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2" name="Google Shape;12;p10">
              <a:extLst>
                <a:ext uri="{FF2B5EF4-FFF2-40B4-BE49-F238E27FC236}">
                  <a16:creationId xmlns:a16="http://schemas.microsoft.com/office/drawing/2014/main" id="{E2094E7C-F3BC-BAEF-51A8-2D4ABD0A10A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DD6414A2-D92E-0888-7E68-2E146EC6E88A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7C5AF9AA-99C1-B894-9150-956130A061E4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CA9E87F1-591A-AF5B-4A5A-6B64A7A74AB0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65B53641-24B7-51DB-B24F-D741035717F8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1B9A624-AE3E-7C8C-7ECA-653D0899320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58B16C27-0E1F-3515-5BF6-1332B6D6B0E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E31EC63C-776C-BBB0-DB74-F330B667A356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0549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5781FB7C-70DC-8B20-6883-DE04BBD0AA84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7B8F44F5-A24E-C720-54DA-ACB53921303D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953103"/>
            <a:ext cx="3455989" cy="5355621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 sz="20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400"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3" name="タイトル プレースホルダー 1">
            <a:extLst>
              <a:ext uri="{FF2B5EF4-FFF2-40B4-BE49-F238E27FC236}">
                <a16:creationId xmlns:a16="http://schemas.microsoft.com/office/drawing/2014/main" id="{9AF32637-CEB4-F2B6-5768-C0D13C716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A0312954-C2AD-6B95-646B-CD4CA3BB6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13" y="953103"/>
            <a:ext cx="7231847" cy="5355621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D77933A-E0AF-1263-0A70-D471DC906078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AAD1E77-E7A4-FC06-D7FB-B46780C6128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B5593835-5AD2-7057-61FE-FAEF00D1FC02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0" name="円/楕円 9">
            <a:extLst>
              <a:ext uri="{FF2B5EF4-FFF2-40B4-BE49-F238E27FC236}">
                <a16:creationId xmlns:a16="http://schemas.microsoft.com/office/drawing/2014/main" id="{42BDB1BB-AACA-A27E-BFD8-6E7931D3FB1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8556A006-F7DD-4525-B79E-CA2933982F94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355EA721-1459-163D-A01A-C83E9EA3984B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CABD94C3-34D4-8DC5-5F37-302F8023D060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1ADAFF55-CD92-274B-D7E4-DB87138F52E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A5B1D472-C02D-4D39-682D-D25976FA368F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EDBFBDF8-E616-9CD5-94F8-D1A3194288B5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0624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背表紙" preserve="1">
  <p:cSld name="背表紙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 descr="GEOTRA_logo_GEOTRA_logo_tate.png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66528" y="2736352"/>
            <a:ext cx="1458944" cy="13852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スライド番号プレースホルダー 5">
            <a:extLst>
              <a:ext uri="{FF2B5EF4-FFF2-40B4-BE49-F238E27FC236}">
                <a16:creationId xmlns:a16="http://schemas.microsoft.com/office/drawing/2014/main" id="{94600A3B-B045-100F-F736-B57370BFF26E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40F99ABD-6D11-C216-BDD6-5EEB31518755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F60BA5F-325C-6558-7676-A9F9AB316BB3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E30387B1-B457-ED7B-6182-2C02B9FA93E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A5AAC754-F7EF-51F1-18E3-60A36F193307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595B3C5C-BE44-E75B-F23C-97BA1FEE502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B66FD927-D6EF-2417-0C9F-AC0C9FA6311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7D41EEE-3F9F-066D-58E5-F942C05827D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58B8B1EF-0E87-BCA6-F7E7-424A01CAE34C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66EE72DE-6F80-9825-723E-D10EA4F42557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C905D4DA-75E2-D2AD-2F2A-49024DD2073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C178A0A7-D238-9C88-CA53-409EB56546FF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4726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E_社内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Google Shape;10;p10">
            <a:extLst>
              <a:ext uri="{FF2B5EF4-FFF2-40B4-BE49-F238E27FC236}">
                <a16:creationId xmlns:a16="http://schemas.microsoft.com/office/drawing/2014/main" id="{86C69235-B867-03B0-BB1F-B354D79D1EC7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68CD4251-301A-0B2C-BBE9-583C7AF433B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社内用資料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9C9A9AFB-B49B-4598-7ADC-6A4C7BE93E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BDCDF3E-AEE6-BF8B-31F7-64A03194C3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Google Shape;12;p10">
            <a:extLst>
              <a:ext uri="{FF2B5EF4-FFF2-40B4-BE49-F238E27FC236}">
                <a16:creationId xmlns:a16="http://schemas.microsoft.com/office/drawing/2014/main" id="{7AF7FD70-B58C-17B8-7810-CAA912477184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AC9CB1B-79B9-1E26-A2CC-685EE56F330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DFBBE12A-F79B-D1B7-A728-87F6F2D7A1B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5" name="Google Shape;12;p10">
              <a:extLst>
                <a:ext uri="{FF2B5EF4-FFF2-40B4-BE49-F238E27FC236}">
                  <a16:creationId xmlns:a16="http://schemas.microsoft.com/office/drawing/2014/main" id="{E164EABC-AF29-6AD3-BC6C-2C5A005F0E5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6" name="円/楕円 15">
            <a:extLst>
              <a:ext uri="{FF2B5EF4-FFF2-40B4-BE49-F238E27FC236}">
                <a16:creationId xmlns:a16="http://schemas.microsoft.com/office/drawing/2014/main" id="{B78AF29E-462D-3BB5-8B22-ACAFFAF22F73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BE6FA139-9C43-D503-B60C-F81E5E600B5F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A9533FCF-43C4-CCCA-2383-CA2AF883B63B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905AF299-0103-3566-FE78-2CB892DA3EA2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A2E283C6-27BC-BF40-6AA1-F400185ABC9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DE75FC1D-E022-6246-4EB1-7ED4E442E509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69373A5A-ED7C-AAEB-69AD-C77EA4715DB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683345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F（画像なし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FB204628-02AE-C349-C182-CC7DC3011FEC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テキスト プレースホルダー 6">
            <a:extLst>
              <a:ext uri="{FF2B5EF4-FFF2-40B4-BE49-F238E27FC236}">
                <a16:creationId xmlns:a16="http://schemas.microsoft.com/office/drawing/2014/main" id="{BF2071D1-54BB-F86D-2382-6C774C3079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32B279C1-48F7-BB56-E03E-94E259045C0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テキスト プレースホルダー 6">
            <a:extLst>
              <a:ext uri="{FF2B5EF4-FFF2-40B4-BE49-F238E27FC236}">
                <a16:creationId xmlns:a16="http://schemas.microsoft.com/office/drawing/2014/main" id="{DBBE43BC-3C82-A132-8259-81BAEC307D6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7CC5B4D-C14B-EA53-8896-298C513AD6A8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126B7A99-5488-A4A4-9320-E3991383F565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3A90CB59-B022-4982-1DC8-1CEB20520AFE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86074F4F-AD09-2FBB-12B4-7F30B35A5CEF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67EB561-B50A-7A02-650E-5044A15D851C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D9076CF2-AB5D-161E-81E8-90C41A1B911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A7E5949A-4B21-7311-2CE2-499ECE583393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ADB54B6F-D793-3C18-8E46-C18D0E461CE1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F4B2BED-7E3F-D6FA-D352-0CF3C6F6B591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162E4E1-FCA5-A662-2515-3EAB0E766F3A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641188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71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endParaRPr kumimoji="1" lang="ja-JP" altLang="en-US"/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59680D9-29C3-0C06-CABD-91BA5D884C09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294EADCB-59A4-33A0-7E0D-2B73944DF8A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1B593FC9-0F22-169E-DD95-DB60554A0EE5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79E6308E-7E65-B86D-B7B8-F558FD43CFD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E7471005-BBF0-2D5B-B258-92FBD1FB2A4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BB9F664-792D-17A9-4FF1-DC5A270ED5A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81147DD-F1D7-2AC9-AFA6-07CCD107B01F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238836FB-D615-6964-1729-D5C847ABAB0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CE30B37A-F43B-7BC8-4ECF-4E085EBB46FB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41981D1-17BC-A286-34B5-02B76A516898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980053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43DE1E0-C045-4116-5F97-52A682B8CC56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6894421C-FD76-0047-81E3-3EE8D64290C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E761BDFE-DF65-D45D-EF09-2D1F98C5F809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DFCFEFE4-15CD-E74A-70EC-AE773F11041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A93C0155-B5CC-6AE3-70E0-58A475DD272C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8343D240-F977-ACB8-096B-6EC7B600910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652E873E-A6D2-9BB8-A757-E97CD6C273D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B974F0B4-2128-3158-E64A-B685A7A1E528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21081AE-E59E-097F-CEAD-F2150716EA3F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4D378D7-EACA-8F5D-632B-F61AFAE454E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085172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A055346-FED8-FD06-A705-F958AFEAF0FC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BDE86F8C-E5CC-EF78-1C33-DA188363F255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6A23F5BE-A6EC-8105-B5D7-5A7AC0027B9D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E9BE8371-CA4A-87A2-5AFE-C6DA07608586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89B0C57-C16D-5F04-ECBD-31A4EECBE76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28CF4818-7C88-3B04-5EEB-5DE8A8A3CA7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7A62340C-7F05-BECE-E420-8B2B28E0759A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8C1E5A4D-5249-26A3-1CD0-E9ABACE2082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882B9DD-16B4-72FD-9D21-CB0960DB104A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0FF3A91-67B6-276A-F827-BAF2B0CDD31D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672456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36D97A-E39F-D9CD-4119-D75510D8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CD3153-CB46-A445-8574-48CD7931A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1F1722-815D-18DB-4A2E-75C672E11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F1F6E7DD-8E49-1B48-939C-2E1E6A4A01DD}" type="datetimeFigureOut">
              <a:rPr lang="ja-JP" altLang="en-US" smtClean="0"/>
              <a:pPr/>
              <a:t>2025/8/8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421173-601F-8341-4239-D72828551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77F688-0F71-7DA7-BBF6-5C32616BF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defRPr>
            </a:lvl1pPr>
          </a:lstStyle>
          <a:p>
            <a:fld id="{3F91E5FB-78D7-E540-8FFC-36709A61A26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FACEF555-3E63-BABE-48E2-1AFB97BB3335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FA19971B-A77E-76B6-9C26-D476B480C5A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CE099653-75CE-AE15-E815-6A48E1305E6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B066E9D7-ECD1-A925-27C9-AB2580BF904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3281DE0A-4953-60DE-F60C-26A30125C76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A1F8D69F-03D1-074D-F937-6FF53609FE30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F8B404B-EA0B-C987-4A76-0CEAA48D79C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344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704" r:id="rId2"/>
    <p:sldLayoutId id="2147483710" r:id="rId3"/>
    <p:sldLayoutId id="2147483716" r:id="rId4"/>
    <p:sldLayoutId id="2147483717" r:id="rId5"/>
    <p:sldLayoutId id="2147483671" r:id="rId6"/>
    <p:sldLayoutId id="2147483709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21" r:id="rId13"/>
    <p:sldLayoutId id="2147483722" r:id="rId14"/>
    <p:sldLayoutId id="2147483723" r:id="rId15"/>
    <p:sldLayoutId id="2147483674" r:id="rId16"/>
    <p:sldLayoutId id="2147483661" r:id="rId17"/>
    <p:sldLayoutId id="2147483701" r:id="rId18"/>
    <p:sldLayoutId id="2147483702" r:id="rId19"/>
    <p:sldLayoutId id="2147483672" r:id="rId20"/>
    <p:sldLayoutId id="2147483684" r:id="rId21"/>
    <p:sldLayoutId id="2147483681" r:id="rId22"/>
    <p:sldLayoutId id="2147483677" r:id="rId23"/>
    <p:sldLayoutId id="2147483678" r:id="rId24"/>
    <p:sldLayoutId id="2147483679" r:id="rId25"/>
    <p:sldLayoutId id="2147483686" r:id="rId26"/>
    <p:sldLayoutId id="2147483703" r:id="rId27"/>
    <p:sldLayoutId id="2147483683" r:id="rId28"/>
    <p:sldLayoutId id="2147483687" r:id="rId29"/>
    <p:sldLayoutId id="2147483688" r:id="rId30"/>
    <p:sldLayoutId id="2147483720" r:id="rId31"/>
    <p:sldLayoutId id="2147483719" r:id="rId32"/>
    <p:sldLayoutId id="2147483675" r:id="rId33"/>
    <p:sldLayoutId id="2147483673" r:id="rId34"/>
    <p:sldLayoutId id="2147483682" r:id="rId35"/>
    <p:sldLayoutId id="2147483665" r:id="rId36"/>
    <p:sldLayoutId id="2147483676" r:id="rId37"/>
    <p:sldLayoutId id="2147483692" r:id="rId38"/>
    <p:sldLayoutId id="2147483695" r:id="rId39"/>
    <p:sldLayoutId id="2147483694" r:id="rId40"/>
    <p:sldLayoutId id="2147483696" r:id="rId41"/>
    <p:sldLayoutId id="2147483698" r:id="rId42"/>
    <p:sldLayoutId id="2147483700" r:id="rId43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kumimoji="1" sz="2400" b="0" i="0" kern="1200">
          <a:solidFill>
            <a:schemeClr val="accent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2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78675D1-C75D-8C58-C31D-D2DDC0CF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</p:spPr>
        <p:txBody>
          <a:bodyPr/>
          <a:lstStyle/>
          <a:p>
            <a:r>
              <a:rPr lang="en-JP" dirty="0"/>
              <a:t>アジェンダ</a:t>
            </a:r>
          </a:p>
        </p:txBody>
      </p:sp>
      <p:sp>
        <p:nvSpPr>
          <p:cNvPr id="4" name="テキスト プレースホルダー 4">
            <a:extLst>
              <a:ext uri="{FF2B5EF4-FFF2-40B4-BE49-F238E27FC236}">
                <a16:creationId xmlns:a16="http://schemas.microsoft.com/office/drawing/2014/main" id="{89C850F9-329B-0CC9-75EA-8C6287763A81}"/>
              </a:ext>
            </a:extLst>
          </p:cNvPr>
          <p:cNvSpPr txBox="1">
            <a:spLocks/>
          </p:cNvSpPr>
          <p:nvPr/>
        </p:nvSpPr>
        <p:spPr>
          <a:xfrm>
            <a:off x="607210" y="944563"/>
            <a:ext cx="7612062" cy="5364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kumimoji="1" sz="2000" b="0" i="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kumimoji="1" sz="1600" b="0" i="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b="0" i="0" kern="1200">
                <a:solidFill>
                  <a:schemeClr val="tx1"/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  <a:tabLst>
                <a:tab pos="6640513" algn="r"/>
              </a:tabLst>
            </a:pPr>
            <a:r>
              <a:rPr lang="ja-JP" altLang="en-US" sz="2400" kern="0" dirty="0">
                <a:solidFill>
                  <a:srgbClr val="333333"/>
                </a:solidFill>
                <a:latin typeface="+mn-ea"/>
                <a:ea typeface="+mn-ea"/>
                <a:sym typeface="Meiryo"/>
              </a:rPr>
              <a:t>業務概要</a:t>
            </a:r>
            <a:r>
              <a:rPr lang="en-US" altLang="ja-JP" sz="2400" kern="0" dirty="0">
                <a:solidFill>
                  <a:srgbClr val="333333"/>
                </a:solidFill>
                <a:latin typeface="+mn-ea"/>
                <a:ea typeface="+mn-ea"/>
                <a:sym typeface="Meiryo"/>
              </a:rPr>
              <a:t>	P.</a:t>
            </a:r>
          </a:p>
          <a:p>
            <a:pPr marL="914400" lvl="1" indent="-432000">
              <a:lnSpc>
                <a:spcPct val="100000"/>
              </a:lnSpc>
              <a:tabLst>
                <a:tab pos="6640513" algn="r"/>
              </a:tabLst>
            </a:pPr>
            <a:r>
              <a:rPr lang="ja-JP" altLang="en-US" sz="2400" kern="0" dirty="0">
                <a:solidFill>
                  <a:srgbClr val="333333"/>
                </a:solidFill>
                <a:latin typeface="+mn-ea"/>
                <a:ea typeface="+mn-ea"/>
                <a:sym typeface="Meiryo"/>
              </a:rPr>
              <a:t>業務の背景、課題、ソリューション</a:t>
            </a:r>
            <a:endParaRPr lang="en-US" altLang="ja-JP" sz="2400" kern="0" dirty="0">
              <a:solidFill>
                <a:srgbClr val="333333"/>
              </a:solidFill>
              <a:latin typeface="+mn-ea"/>
              <a:ea typeface="+mn-ea"/>
              <a:sym typeface="Meiryo"/>
            </a:endParaRPr>
          </a:p>
          <a:p>
            <a:pPr marL="914400" lvl="1" indent="-432000">
              <a:lnSpc>
                <a:spcPct val="100000"/>
              </a:lnSpc>
              <a:tabLst>
                <a:tab pos="6640513" algn="r"/>
              </a:tabLst>
            </a:pPr>
            <a:r>
              <a:rPr lang="ja-JP" altLang="en-US" sz="2400" kern="0" dirty="0">
                <a:solidFill>
                  <a:srgbClr val="333333"/>
                </a:solidFill>
                <a:latin typeface="+mn-ea"/>
                <a:ea typeface="+mn-ea"/>
                <a:sym typeface="Meiryo"/>
              </a:rPr>
              <a:t>目指すべき将来像</a:t>
            </a:r>
            <a:endParaRPr lang="en-US" altLang="ja-JP" sz="2400" kern="0" dirty="0">
              <a:solidFill>
                <a:srgbClr val="333333"/>
              </a:solidFill>
              <a:latin typeface="+mn-ea"/>
              <a:ea typeface="+mn-ea"/>
              <a:sym typeface="Meiryo"/>
            </a:endParaRPr>
          </a:p>
          <a:p>
            <a:pPr marL="914400" lvl="1" indent="-432000">
              <a:lnSpc>
                <a:spcPct val="100000"/>
              </a:lnSpc>
              <a:tabLst>
                <a:tab pos="6640513" algn="r"/>
              </a:tabLst>
            </a:pPr>
            <a:r>
              <a:rPr lang="ja-JP" altLang="en-US" sz="2400" kern="0" dirty="0">
                <a:solidFill>
                  <a:srgbClr val="333333"/>
                </a:solidFill>
                <a:latin typeface="+mn-ea"/>
                <a:ea typeface="+mn-ea"/>
                <a:sym typeface="Meiryo"/>
              </a:rPr>
              <a:t>分析内容</a:t>
            </a:r>
            <a:endParaRPr lang="en-US" altLang="ja-JP" sz="2400" kern="0" dirty="0">
              <a:solidFill>
                <a:srgbClr val="333333"/>
              </a:solidFill>
              <a:latin typeface="+mn-ea"/>
              <a:ea typeface="+mn-ea"/>
              <a:sym typeface="Meiryo"/>
            </a:endParaRPr>
          </a:p>
          <a:p>
            <a:pPr marL="914400" lvl="1" indent="-432000">
              <a:lnSpc>
                <a:spcPct val="100000"/>
              </a:lnSpc>
              <a:tabLst>
                <a:tab pos="6640513" algn="r"/>
              </a:tabLst>
            </a:pPr>
            <a:r>
              <a:rPr lang="ja-JP" altLang="en-US" sz="2400" kern="0" dirty="0">
                <a:solidFill>
                  <a:srgbClr val="333333"/>
                </a:solidFill>
                <a:latin typeface="+mn-ea"/>
                <a:ea typeface="+mn-ea"/>
                <a:sym typeface="Meiryo"/>
              </a:rPr>
              <a:t>納品物</a:t>
            </a:r>
            <a:endParaRPr lang="en-US" altLang="ja-JP" sz="2400" kern="0" dirty="0">
              <a:solidFill>
                <a:srgbClr val="333333"/>
              </a:solidFill>
              <a:latin typeface="+mn-ea"/>
              <a:ea typeface="+mn-ea"/>
              <a:sym typeface="Meiryo"/>
            </a:endParaRPr>
          </a:p>
          <a:p>
            <a:pPr marL="914400" lvl="1" indent="-432000">
              <a:lnSpc>
                <a:spcPct val="100000"/>
              </a:lnSpc>
              <a:tabLst>
                <a:tab pos="6640513" algn="r"/>
              </a:tabLst>
            </a:pPr>
            <a:r>
              <a:rPr lang="ja-JP" altLang="en-US" sz="2400" dirty="0">
                <a:solidFill>
                  <a:srgbClr val="333333"/>
                </a:solidFill>
                <a:latin typeface="+mn-ea"/>
                <a:ea typeface="+mn-ea"/>
              </a:rPr>
              <a:t>ロードマップ</a:t>
            </a:r>
            <a:endParaRPr lang="en-US" altLang="ja-JP" sz="24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914400" lvl="1" indent="-432000">
              <a:lnSpc>
                <a:spcPct val="100000"/>
              </a:lnSpc>
              <a:tabLst>
                <a:tab pos="6640513" algn="r"/>
              </a:tabLst>
            </a:pPr>
            <a:r>
              <a:rPr lang="ja-JP" altLang="en-US" sz="2400" dirty="0">
                <a:solidFill>
                  <a:srgbClr val="333333"/>
                </a:solidFill>
                <a:latin typeface="+mn-ea"/>
                <a:ea typeface="+mn-ea"/>
                <a:sym typeface="Meiryo"/>
              </a:rPr>
              <a:t>打ち合わせスケジュールと報告事項</a:t>
            </a:r>
            <a:endParaRPr lang="en-US" altLang="ja-JP" sz="2400" dirty="0">
              <a:solidFill>
                <a:srgbClr val="333333"/>
              </a:solidFill>
              <a:latin typeface="+mn-ea"/>
              <a:ea typeface="+mn-ea"/>
              <a:sym typeface="Meiryo"/>
            </a:endParaRPr>
          </a:p>
          <a:p>
            <a:pPr marL="914400" lvl="1" indent="-432000">
              <a:lnSpc>
                <a:spcPct val="100000"/>
              </a:lnSpc>
              <a:tabLst>
                <a:tab pos="6640513" algn="r"/>
              </a:tabLst>
            </a:pPr>
            <a:r>
              <a:rPr lang="ja-JP" altLang="en-US" sz="2400" dirty="0">
                <a:solidFill>
                  <a:srgbClr val="333333"/>
                </a:solidFill>
                <a:latin typeface="+mn-ea"/>
                <a:ea typeface="+mn-ea"/>
              </a:rPr>
              <a:t>体制図</a:t>
            </a:r>
            <a:endParaRPr lang="en-US" altLang="ja-JP" sz="24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914400" lvl="1" indent="-432000">
              <a:lnSpc>
                <a:spcPct val="100000"/>
              </a:lnSpc>
              <a:tabLst>
                <a:tab pos="6640513" algn="r"/>
              </a:tabLst>
            </a:pPr>
            <a:r>
              <a:rPr lang="ja-JP" altLang="en-US" sz="2400" kern="0" dirty="0">
                <a:solidFill>
                  <a:srgbClr val="333333"/>
                </a:solidFill>
                <a:latin typeface="+mn-ea"/>
                <a:ea typeface="+mn-ea"/>
                <a:sym typeface="Meiryo"/>
              </a:rPr>
              <a:t>コミュニケーション方法</a:t>
            </a:r>
            <a:endParaRPr lang="en-US" altLang="ja-JP" sz="2400" kern="0" dirty="0">
              <a:solidFill>
                <a:srgbClr val="333333"/>
              </a:solidFill>
              <a:latin typeface="+mn-ea"/>
              <a:ea typeface="+mn-ea"/>
              <a:sym typeface="Meiryo"/>
            </a:endParaRPr>
          </a:p>
          <a:p>
            <a:pPr marL="482400" lvl="1" indent="0">
              <a:lnSpc>
                <a:spcPct val="100000"/>
              </a:lnSpc>
              <a:buFont typeface="Arial" panose="020B0604020202020204" pitchFamily="34" charset="0"/>
              <a:buNone/>
              <a:tabLst>
                <a:tab pos="6640513" algn="r"/>
              </a:tabLst>
            </a:pPr>
            <a:endParaRPr lang="en-US" altLang="ja-JP" sz="2400" kern="0" dirty="0">
              <a:solidFill>
                <a:srgbClr val="333333"/>
              </a:solidFill>
              <a:latin typeface="+mn-ea"/>
              <a:ea typeface="+mn-ea"/>
              <a:sym typeface="Meiryo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tabLst>
                <a:tab pos="6640513" algn="r"/>
              </a:tabLst>
            </a:pPr>
            <a:r>
              <a:rPr lang="ja-JP" altLang="en-US" sz="2400" kern="0" dirty="0">
                <a:solidFill>
                  <a:srgbClr val="333333"/>
                </a:solidFill>
                <a:latin typeface="+mn-ea"/>
                <a:ea typeface="+mn-ea"/>
                <a:sym typeface="Meiryo"/>
              </a:rPr>
              <a:t>付録</a:t>
            </a:r>
            <a:r>
              <a:rPr lang="en-US" altLang="ja-JP" sz="2400" kern="0" dirty="0">
                <a:solidFill>
                  <a:srgbClr val="333333"/>
                </a:solidFill>
                <a:latin typeface="+mn-ea"/>
                <a:ea typeface="+mn-ea"/>
                <a:sym typeface="Meiryo"/>
              </a:rPr>
              <a:t>	</a:t>
            </a:r>
            <a:r>
              <a:rPr lang="en-US" altLang="ja-JP" sz="2400" dirty="0">
                <a:solidFill>
                  <a:srgbClr val="333333"/>
                </a:solidFill>
                <a:latin typeface="+mn-ea"/>
                <a:ea typeface="+mn-ea"/>
              </a:rPr>
              <a:t>P.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tabLst>
                <a:tab pos="6640513" algn="r"/>
              </a:tabLst>
            </a:pPr>
            <a:r>
              <a:rPr lang="ja-JP" altLang="en-US" sz="2400" dirty="0">
                <a:solidFill>
                  <a:srgbClr val="333333"/>
                </a:solidFill>
                <a:latin typeface="+mn-ea"/>
                <a:ea typeface="+mn-ea"/>
              </a:rPr>
              <a:t>過去の資料</a:t>
            </a:r>
            <a:r>
              <a:rPr lang="en-US" altLang="ja-JP" sz="2400" dirty="0">
                <a:solidFill>
                  <a:srgbClr val="333333"/>
                </a:solidFill>
                <a:latin typeface="+mn-ea"/>
                <a:ea typeface="+mn-ea"/>
              </a:rPr>
              <a:t>	P.</a:t>
            </a:r>
          </a:p>
        </p:txBody>
      </p:sp>
    </p:spTree>
    <p:extLst>
      <p:ext uri="{BB962C8B-B14F-4D97-AF65-F5344CB8AC3E}">
        <p14:creationId xmlns:p14="http://schemas.microsoft.com/office/powerpoint/2010/main" val="3685467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GEOTRA">
      <a:dk1>
        <a:srgbClr val="333333"/>
      </a:dk1>
      <a:lt1>
        <a:srgbClr val="FFFFFF"/>
      </a:lt1>
      <a:dk2>
        <a:srgbClr val="404040"/>
      </a:dk2>
      <a:lt2>
        <a:srgbClr val="E6E6E6"/>
      </a:lt2>
      <a:accent1>
        <a:srgbClr val="00349F"/>
      </a:accent1>
      <a:accent2>
        <a:srgbClr val="03BFD7"/>
      </a:accent2>
      <a:accent3>
        <a:srgbClr val="BBC9E7"/>
      </a:accent3>
      <a:accent4>
        <a:srgbClr val="0077C0"/>
      </a:accent4>
      <a:accent5>
        <a:srgbClr val="87C879"/>
      </a:accent5>
      <a:accent6>
        <a:srgbClr val="FFDD00"/>
      </a:accent6>
      <a:hlink>
        <a:srgbClr val="00349F"/>
      </a:hlink>
      <a:folHlink>
        <a:srgbClr val="87C87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 dirty="0">
            <a:latin typeface="Meiryo" panose="020B0604030504040204" pitchFamily="34" charset="-128"/>
            <a:ea typeface="Meiryo" panose="020B0604030504040204" pitchFamily="34" charset="-128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z="1600" b="0" i="0" smtClean="0">
            <a:latin typeface="Meiryo" panose="020B0604030504040204" pitchFamily="34" charset="-128"/>
            <a:ea typeface="Meiryo" panose="020B060403050404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</Words>
  <Application>Microsoft Macintosh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</vt:lpstr>
      <vt:lpstr>Meiryo</vt:lpstr>
      <vt:lpstr>Aptos</vt:lpstr>
      <vt:lpstr>Arial</vt:lpstr>
      <vt:lpstr>Quattrocento Sans</vt:lpstr>
      <vt:lpstr>Office テーマ</vt:lpstr>
      <vt:lpstr>アジェンダ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2025-05-12T01:41:20Z</dcterms:created>
  <dcterms:modified xsi:type="dcterms:W3CDTF">2025-08-08T05:39:02Z</dcterms:modified>
</cp:coreProperties>
</file>