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2878FA-91E0-EED4-7F2E-46CE1E27DD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kumimoji="1" lang="ja-JP" altLang="en-US" dirty="0"/>
              <a:t>連絡</a:t>
            </a:r>
            <a:endParaRPr kumimoji="1" lang="en-US" altLang="ja-JP" dirty="0"/>
          </a:p>
          <a:p>
            <a:pPr lvl="1"/>
            <a:r>
              <a:rPr lang="en-US" altLang="ja-JP" dirty="0"/>
              <a:t>Slack</a:t>
            </a:r>
          </a:p>
          <a:p>
            <a:pPr lvl="1"/>
            <a:r>
              <a:rPr lang="en-US" altLang="ja-JP" dirty="0"/>
              <a:t>E-mail</a:t>
            </a:r>
          </a:p>
          <a:p>
            <a:pPr lvl="1"/>
            <a:endParaRPr lang="en-US" altLang="ja-JP" dirty="0"/>
          </a:p>
          <a:p>
            <a:r>
              <a:rPr lang="ja-JP" altLang="en-US" dirty="0"/>
              <a:t>データ授受</a:t>
            </a:r>
            <a:endParaRPr kumimoji="1" lang="en-US" altLang="ja-JP" dirty="0"/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/>
              <a:t>Dr</a:t>
            </a:r>
            <a:r>
              <a:rPr lang="en-GB" altLang="ja-JP" dirty="0" err="1"/>
              <a:t>ive</a:t>
            </a:r>
            <a:endParaRPr lang="en-US" altLang="ja-JP" dirty="0"/>
          </a:p>
          <a:p>
            <a:pPr lvl="1"/>
            <a:r>
              <a:rPr lang="en-US" altLang="ja-JP" dirty="0"/>
              <a:t>AWS</a:t>
            </a:r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定例打ち合わせ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週に</a:t>
            </a:r>
            <a:r>
              <a:rPr lang="en-US" altLang="ja-JP" dirty="0"/>
              <a:t>1</a:t>
            </a:r>
            <a:r>
              <a:rPr lang="ja-JP" altLang="en-US" dirty="0"/>
              <a:t>回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54BE323-E7E0-5E2A-A73C-49257362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コミュニケーション方法</a:t>
            </a:r>
          </a:p>
        </p:txBody>
      </p:sp>
    </p:spTree>
    <p:extLst>
      <p:ext uri="{BB962C8B-B14F-4D97-AF65-F5344CB8AC3E}">
        <p14:creationId xmlns:p14="http://schemas.microsoft.com/office/powerpoint/2010/main" val="331568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Macintosh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コミュニケーション方法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2025-08-08T05:36:58Z</dcterms:modified>
</cp:coreProperties>
</file>