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2" autoAdjust="0"/>
    <p:restoredTop sz="96250" autoAdjust="0"/>
  </p:normalViewPr>
  <p:slideViewPr>
    <p:cSldViewPr snapToGrid="0" showGuides="1">
      <p:cViewPr varScale="1">
        <p:scale>
          <a:sx n="125" d="100"/>
          <a:sy n="125" d="100"/>
        </p:scale>
        <p:origin x="176" y="20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8/12/25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20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FBA064-5DF6-4E29-4A52-559AD5E8450A}"/>
              </a:ext>
            </a:extLst>
          </p:cNvPr>
          <p:cNvCxnSpPr>
            <a:cxnSpLocks/>
          </p:cNvCxnSpPr>
          <p:nvPr userDrawn="1"/>
        </p:nvCxnSpPr>
        <p:spPr>
          <a:xfrm>
            <a:off x="2318681" y="1376563"/>
            <a:ext cx="1825" cy="3851045"/>
          </a:xfrm>
          <a:prstGeom prst="line">
            <a:avLst/>
          </a:prstGeom>
          <a:ln w="19050">
            <a:solidFill>
              <a:srgbClr val="BBC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9FDB9A2-F330-2A99-2E8A-8DDEE3271CB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8504" y="4339867"/>
            <a:ext cx="2756145" cy="11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A503A1BE-8CE3-F694-E662-49C3A9918EC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879022"/>
            <a:ext cx="2058208" cy="1006798"/>
          </a:xfrm>
          <a:prstGeom prst="bentConnector3">
            <a:avLst>
              <a:gd name="adj1" fmla="val 910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E1A9EAD-8865-B151-AC87-6EA0769B7856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C294A00F-BBDA-35FD-8380-9F9BE1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4F121198-4BB9-DBCA-3D20-41738581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8034" y="95272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9C35AE8-C64E-6170-2DCB-488CAE05EF8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7214" y="952726"/>
            <a:ext cx="717200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32D0509-04A3-765A-100F-730563E795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8034" y="167408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9B2BD015-8EDD-5F24-1D3C-51DD77243E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8034" y="210080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10CE831C-A828-1C2F-57AD-7CDE30E736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034" y="33301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D54254-176A-07A7-B727-9AEAEF8006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8034" y="37568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1867165B-29EA-3E0C-64B1-0972AA712F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8034" y="50065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5274637F-3454-753C-0D95-B9B59254AF2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8034" y="54332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C59B6FDD-A5E0-5E8A-1966-1EA32E8A68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755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691D6515-8424-C2C3-4A0E-A3E3F3CA4C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7755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5C296A1D-3176-34C9-AF6C-7BEBCBEB05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77554" y="33301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1EFF3C3B-DF63-2223-4759-325722F35F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77554" y="37568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00EEC55C-049B-C064-871A-5B4F0173D6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7755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61C7C3B0-75D5-2163-30C5-C5C71F1E9C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7755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0ED96EAF-7B72-1E3E-253C-F51A0747ACC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4691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1B6038BA-F583-4F36-EDDC-DADECC107E8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14691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48EEEA20-70F0-1586-BB4E-E08A8AA029B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691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4BE341DE-961C-C3EA-5556-A0908A9D6BF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691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1ECD70B-0B6C-9E86-2926-26C8854C75B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C668E3E-171D-2A15-D3B0-2AF3C111D60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1D4BE219-DD28-D8B9-3661-F75B8D415FE8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7B83E4AC-1BC2-E579-DC49-D2006ADEBF0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7202D8E-925C-C78D-0F09-71C053080A1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06AF33E-08A7-126A-A6AB-AE72012906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C9DE3E6-CEFA-C9D9-E771-BE59928ABF0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792C6A3-B86F-E175-0162-E4A7496530E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D20BCA-9A42-5021-4F27-39E5FA68824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A23E722C-6501-F508-58B2-336BF9B3E2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52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1" orient="horz" pos="867" userDrawn="1">
          <p15:clr>
            <a:srgbClr val="FBAE40"/>
          </p15:clr>
        </p15:guide>
        <p15:guide id="12" orient="horz" pos="1049" userDrawn="1">
          <p15:clr>
            <a:srgbClr val="FBAE40"/>
          </p15:clr>
        </p15:guide>
        <p15:guide id="13" orient="horz" pos="1865" userDrawn="1">
          <p15:clr>
            <a:srgbClr val="FBAE40"/>
          </p15:clr>
        </p15:guide>
        <p15:guide id="14" orient="horz" pos="2092" userDrawn="1">
          <p15:clr>
            <a:srgbClr val="FBAE40"/>
          </p15:clr>
        </p15:guide>
        <p15:guide id="15" orient="horz" pos="2908" userDrawn="1">
          <p15:clr>
            <a:srgbClr val="FBAE40"/>
          </p15:clr>
        </p15:guide>
        <p15:guide id="16" orient="horz" pos="31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9276D-3AB0-5604-CC1D-912135F4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体制図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2306A-E8DF-3102-0A5C-1F0EFD5E042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kumimoji="1" lang="en-US" altLang="ja-JP" dirty="0"/>
              <a:t>XXXXXX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7C7202-4AE7-3991-7013-AB42B14A6B5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en-US" altLang="ja-JP" dirty="0"/>
              <a:t>GEOTRA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7CE831-9ED8-7715-E723-0CC0967B5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778BE5B-A7B6-8F0F-1687-B2314E0DD45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568C91E-B11C-7B77-4EF6-568DE5457F3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6A1F618A-D3F2-67E6-3811-4B3D8863549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B9E6BB8-695B-7205-9C95-A925D887CD9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5428CBB-DFF3-8D80-CE49-8C11F11E650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90D28EDD-6CC0-61FF-D6AB-A90A7FCD9C3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kumimoji="1" lang="en-US" altLang="ja-JP" dirty="0"/>
              <a:t>Project Owner</a:t>
            </a:r>
            <a:endParaRPr kumimoji="1" lang="ja-JP" altLang="en-US" dirty="0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1D4F08F3-5EBB-C10D-9DE6-2B5783725F6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kumimoji="1" lang="en-GB" altLang="ja-JP" dirty="0"/>
              <a:t>xxx</a:t>
            </a:r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868756B3-106B-BEBF-FE9E-8FC9C9E7C93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kumimoji="1" lang="en-GB" altLang="ja-JP" dirty="0"/>
              <a:t>Project Manager</a:t>
            </a:r>
            <a:endParaRPr kumimoji="1"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F8C03F8-2560-5DB2-1B0C-3E9D4760776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kumimoji="1" lang="en-GB" altLang="ja-JP" dirty="0"/>
              <a:t>xxx</a:t>
            </a:r>
            <a:endParaRPr kumimoji="1" lang="ja-JP" altLang="en-US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B7685983-F5EC-1067-E1D3-BA066BA2025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kumimoji="1" lang="en-GB" altLang="ja-JP" dirty="0"/>
              <a:t>Data Scientist</a:t>
            </a:r>
            <a:endParaRPr kumimoji="1" lang="ja-JP" altLang="en-US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794D21DD-5D43-EE1C-E8B6-AC4F68E2777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kumimoji="1" lang="en-GB" altLang="ja-JP" dirty="0"/>
              <a:t>xxx</a:t>
            </a:r>
            <a:endParaRPr kumimoji="1" lang="ja-JP" altLang="en-US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FD5DD8DB-9BD9-E7B8-4439-C78F74CCC03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GB" altLang="ja-JP" dirty="0"/>
              <a:t>CEO</a:t>
            </a:r>
            <a:endParaRPr kumimoji="1" lang="ja-JP" altLang="en-US"/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395771B9-B6D1-2FCC-F456-6054B3FD33C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GB" altLang="ja-JP" dirty="0"/>
              <a:t>xxx</a:t>
            </a:r>
            <a:endParaRPr kumimoji="1" lang="ja-JP" altLang="en-US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C7BE5EB1-EDA1-3DAA-0BC4-0EC9C6E43D0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kumimoji="1" lang="en-GB" altLang="ja-JP" dirty="0"/>
              <a:t>Data Scientist</a:t>
            </a:r>
            <a:endParaRPr kumimoji="1" lang="ja-JP" altLang="en-US"/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FB170216-B1D8-4BBA-31F5-ABB9DC6256F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kumimoji="1" lang="en-GB" altLang="ja-JP" dirty="0"/>
              <a:t>1</a:t>
            </a:r>
            <a:r>
              <a:rPr kumimoji="1" lang="ja-JP" altLang="en-US"/>
              <a:t>名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23E7964-C748-DEE7-2767-7FEB339523BF}"/>
              </a:ext>
            </a:extLst>
          </p:cNvPr>
          <p:cNvSpPr/>
          <p:nvPr/>
        </p:nvSpPr>
        <p:spPr>
          <a:xfrm>
            <a:off x="607210" y="1674086"/>
            <a:ext cx="3436153" cy="4613206"/>
          </a:xfrm>
          <a:prstGeom prst="rect">
            <a:avLst/>
          </a:prstGeom>
          <a:solidFill>
            <a:srgbClr val="BBC9E7">
              <a:alpha val="696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貴社に作成依頼</a:t>
            </a:r>
            <a:endParaRPr kumimoji="1" lang="ja-JP" altLang="en-US" dirty="0">
              <a:solidFill>
                <a:schemeClr val="accent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39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Aptos</vt:lpstr>
      <vt:lpstr>Arial</vt:lpstr>
      <vt:lpstr>Quattrocento Sans</vt:lpstr>
      <vt:lpstr>Office テーマ</vt:lpstr>
      <vt:lpstr>体制図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2025-08-12T05:10:55Z</dcterms:modified>
</cp:coreProperties>
</file>