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31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会社概要" id="{9AC0A900-F9D5-4547-A136-EB20BE00AB8A}">
          <p14:sldIdLst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5EE3"/>
    <a:srgbClr val="404040"/>
    <a:srgbClr val="BFE7FF"/>
    <a:srgbClr val="DAE1F2"/>
    <a:srgbClr val="333333"/>
    <a:srgbClr val="BBC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44" autoAdjust="0"/>
    <p:restoredTop sz="96242" autoAdjust="0"/>
  </p:normalViewPr>
  <p:slideViewPr>
    <p:cSldViewPr snapToGrid="0" showGuides="1">
      <p:cViewPr varScale="1">
        <p:scale>
          <a:sx n="125" d="100"/>
          <a:sy n="125" d="100"/>
        </p:scale>
        <p:origin x="464" y="184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80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61778-A6EE-4A46-B03A-1E408F485379}" type="datetimeFigureOut">
              <a:rPr lang="en-JP" smtClean="0"/>
              <a:t>8/8/25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CDAC1-E2AC-264A-94DC-19DC5AA439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3559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A_会社概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14" name="Google Shape;10;p10">
            <a:extLst>
              <a:ext uri="{FF2B5EF4-FFF2-40B4-BE49-F238E27FC236}">
                <a16:creationId xmlns:a16="http://schemas.microsoft.com/office/drawing/2014/main" id="{0136C599-C732-A0AE-43BA-7783AA3F16C5}"/>
              </a:ext>
            </a:extLst>
          </p:cNvPr>
          <p:cNvSpPr/>
          <p:nvPr userDrawn="1"/>
        </p:nvSpPr>
        <p:spPr>
          <a:xfrm>
            <a:off x="3935255" y="560534"/>
            <a:ext cx="1754766" cy="462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Quattrocento Sans"/>
              <a:sym typeface="Quattrocento Sans"/>
            </a:endParaRPr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61299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AD7F264-2C1B-458D-046C-074E2D30ABF7}"/>
              </a:ext>
            </a:extLst>
          </p:cNvPr>
          <p:cNvGrpSpPr/>
          <p:nvPr userDrawn="1"/>
        </p:nvGrpSpPr>
        <p:grpSpPr>
          <a:xfrm>
            <a:off x="8928336" y="6537305"/>
            <a:ext cx="972650" cy="198581"/>
            <a:chOff x="1208522" y="6537305"/>
            <a:chExt cx="972650" cy="1985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9C6687-5722-5B2E-3E64-65C6A93FEC0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5" name="Google Shape;12;p10">
              <a:extLst>
                <a:ext uri="{FF2B5EF4-FFF2-40B4-BE49-F238E27FC236}">
                  <a16:creationId xmlns:a16="http://schemas.microsoft.com/office/drawing/2014/main" id="{66F19F13-8EC1-645A-1D66-DF2AACA0F686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8E599BD6-D141-D173-1646-0AE51BB5A693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94106976-DDE0-F500-A010-A76376DF4C6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2855" y="608126"/>
            <a:ext cx="1574331" cy="432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会社概要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65522E1E-4F1D-081E-818C-F457AA4D78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A910AD5D-2E33-FB60-0EC5-6630F308EC1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6">
            <a:extLst>
              <a:ext uri="{FF2B5EF4-FFF2-40B4-BE49-F238E27FC236}">
                <a16:creationId xmlns:a16="http://schemas.microsoft.com/office/drawing/2014/main" id="{86E8C08B-7618-CCBF-833B-D6ED26A1AA7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61602519-9330-3B08-1587-6FFE581B2571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79019FEF-0350-43BC-EE47-E57FBBD046F5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0F3AD892-8072-BA4D-B791-A9AC44D37A2E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EE3081D-BE7A-E244-B769-3C9186A50FE0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51C5806-E05B-44F0-94CB-6D81E50E3D46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734E309-703B-CCF3-7EDE-60EAD4DB4160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356E0EFA-000D-276B-5098-C9020A5DBAE2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215867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370">
          <p15:clr>
            <a:srgbClr val="FBAE40"/>
          </p15:clr>
        </p15:guide>
        <p15:guide id="3" pos="71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orient="horz" pos="1638">
          <p15:clr>
            <a:srgbClr val="FBAE40"/>
          </p15:clr>
        </p15:guide>
        <p15:guide id="6" orient="horz" pos="116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63033805-5051-95B3-5510-605C174212C7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64D5E647-0C75-C78F-28B1-BEB5FC241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2E0BB096-D0B0-2013-1969-E866D6E2864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07210" y="944563"/>
            <a:ext cx="2955500" cy="1612071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1">
            <a:extLst>
              <a:ext uri="{FF2B5EF4-FFF2-40B4-BE49-F238E27FC236}">
                <a16:creationId xmlns:a16="http://schemas.microsoft.com/office/drawing/2014/main" id="{D03A53E0-64C7-26D1-5595-87C1DFEE0E69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3863976" y="944564"/>
            <a:ext cx="7740650" cy="161207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AC649045-9984-6ED0-2E6E-A050050E2E13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607210" y="2834323"/>
            <a:ext cx="2955500" cy="1612071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1">
            <a:extLst>
              <a:ext uri="{FF2B5EF4-FFF2-40B4-BE49-F238E27FC236}">
                <a16:creationId xmlns:a16="http://schemas.microsoft.com/office/drawing/2014/main" id="{5CC55392-ECBC-15C7-0138-495D71B97FAD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3863976" y="2834324"/>
            <a:ext cx="7740650" cy="161207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054F1FB1-1706-021D-84F0-7D6A04F8468C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607210" y="4713923"/>
            <a:ext cx="2955500" cy="1612071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1">
            <a:extLst>
              <a:ext uri="{FF2B5EF4-FFF2-40B4-BE49-F238E27FC236}">
                <a16:creationId xmlns:a16="http://schemas.microsoft.com/office/drawing/2014/main" id="{FB742A9F-65D7-EDA6-A2DF-E67245F840F5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863976" y="4713924"/>
            <a:ext cx="7740650" cy="161207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B2899AC-2341-2D2F-226C-418294A5910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F2545973-4C74-1809-CE31-EA33EA616130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47A7ADA2-4036-1D58-0463-232E6A7B8C65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0" name="円/楕円 9">
            <a:extLst>
              <a:ext uri="{FF2B5EF4-FFF2-40B4-BE49-F238E27FC236}">
                <a16:creationId xmlns:a16="http://schemas.microsoft.com/office/drawing/2014/main" id="{C668ECEB-FBEB-1A9C-E684-325419E584E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68BD6FC6-9CB0-B4AF-F4BE-1536BAAEAB15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0A98C8F-69CF-BAD0-29AD-C3996C5DD62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F899144B-80C0-B440-3446-E52B78BA88C9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0D687081-F00C-71BA-C2E2-60133DFB4F67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76B13D50-59AF-DF2C-49AC-E58541647ED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14B96EDB-84FB-F942-A47F-22B54FA9856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9277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43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2252">
          <p15:clr>
            <a:srgbClr val="FBAE40"/>
          </p15:clr>
        </p15:guide>
        <p15:guide id="9" orient="horz" pos="1616">
          <p15:clr>
            <a:srgbClr val="FBAE40"/>
          </p15:clr>
        </p15:guide>
        <p15:guide id="10" orient="horz" pos="2795">
          <p15:clr>
            <a:srgbClr val="FBAE40"/>
          </p15:clr>
        </p15:guide>
        <p15:guide id="11" orient="horz" pos="1797">
          <p15:clr>
            <a:srgbClr val="FBAE40"/>
          </p15:clr>
        </p15:guide>
        <p15:guide id="12" orient="horz" pos="297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1コラム_A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8" name="スライド番号プレースホルダー 5">
            <a:extLst>
              <a:ext uri="{FF2B5EF4-FFF2-40B4-BE49-F238E27FC236}">
                <a16:creationId xmlns:a16="http://schemas.microsoft.com/office/drawing/2014/main" id="{19F15C56-24C0-41FA-BC3B-236764DCECE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1ADEC15B-DA1E-BEFE-58D9-FCEEFD40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4A591634-C236-CD69-8607-660FFB915D5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390"/>
            <a:ext cx="10991850" cy="629257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175122F3-8C46-6B9A-EE6E-C52F99D47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00" y="1888513"/>
            <a:ext cx="10991850" cy="4409701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DF765AA-82E0-CEB0-47FB-1CD378D6D684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B58F0983-A318-A16E-15BA-AECEF6F80BA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97BAA9CB-1FCE-07EA-B197-D7E02979C4D7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FB7EF936-E62C-C84A-E3B7-CEB6260D09F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026E7CC-B257-D451-6904-D47E1FC4D277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216A132E-39CB-59E9-4088-D5EA17D7A482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EF5AA5C0-AD87-F347-5EFF-1B4953E1EE27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23A59DDE-8C4B-0213-F347-E8EC80A5FF0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928F25FF-72B5-AD1B-555B-49470C67E759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61E175CC-76E0-041C-3022-6C736B9945E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2649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9" orient="horz" pos="1185">
          <p15:clr>
            <a:srgbClr val="FBAE40"/>
          </p15:clr>
        </p15:guide>
        <p15:guide id="10" pos="551">
          <p15:clr>
            <a:srgbClr val="FBAE40"/>
          </p15:clr>
        </p15:guide>
        <p15:guide id="11" pos="712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1コラム_B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DDDF555-E722-44FC-D548-C6466C4D583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プレースホルダー 11">
            <a:extLst>
              <a:ext uri="{FF2B5EF4-FFF2-40B4-BE49-F238E27FC236}">
                <a16:creationId xmlns:a16="http://schemas.microsoft.com/office/drawing/2014/main" id="{1F693F09-0F33-3316-D274-11F6391E6A66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944565"/>
            <a:ext cx="11015739" cy="5364160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40541E4C-F88D-5699-AC2D-C359CB27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F05C79B-1652-0D40-A664-A8E2660CD62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8B57952B-6AC2-C3F2-9ECF-51A56364120B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35520D55-3C97-B4AB-0992-1BE7E89EE0DF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2" name="円/楕円 11">
            <a:extLst>
              <a:ext uri="{FF2B5EF4-FFF2-40B4-BE49-F238E27FC236}">
                <a16:creationId xmlns:a16="http://schemas.microsoft.com/office/drawing/2014/main" id="{3B72BF73-6433-9A3F-DD4E-FCF40A44D6E1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4ACBBA5A-2C08-A4BD-7970-6B6015D669CD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02371E01-E7AB-773D-D592-B785C3B7507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83F8835-F651-CC69-124F-EB356B236958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D0C64F60-7F0D-D6C9-65B0-332B91160FF2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F98AB5DC-83D7-1DBC-9B90-26F7588E86A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82735496-67BC-0063-95D5-D0284CD1E41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9365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2コラム_A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" name="スライド番号プレースホルダー 5">
            <a:extLst>
              <a:ext uri="{FF2B5EF4-FFF2-40B4-BE49-F238E27FC236}">
                <a16:creationId xmlns:a16="http://schemas.microsoft.com/office/drawing/2014/main" id="{81B9CEE0-549E-19EF-83AE-0EA5F040F84A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テキスト プレースホルダー 11">
            <a:extLst>
              <a:ext uri="{FF2B5EF4-FFF2-40B4-BE49-F238E27FC236}">
                <a16:creationId xmlns:a16="http://schemas.microsoft.com/office/drawing/2014/main" id="{38CA800A-515B-1A09-128B-A108EA32BE1B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1881187"/>
            <a:ext cx="5292725" cy="4427537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66569214-D579-7519-F655-4D8B23929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F4F48C46-A587-EF19-687B-C103E2004131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390"/>
            <a:ext cx="10991850" cy="629257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1">
            <a:extLst>
              <a:ext uri="{FF2B5EF4-FFF2-40B4-BE49-F238E27FC236}">
                <a16:creationId xmlns:a16="http://schemas.microsoft.com/office/drawing/2014/main" id="{D3D2CB14-A015-750E-EF33-59C03D1EFCA6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6307454" y="1881187"/>
            <a:ext cx="5292725" cy="4427537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52EBB27-B85C-9537-A2D4-87A146A12DAD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12ACFDD8-881C-8BC0-10F6-27D317E0495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3789A107-8DDA-390E-1EC7-9F2F0C28B3C0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" name="円/楕円 13">
            <a:extLst>
              <a:ext uri="{FF2B5EF4-FFF2-40B4-BE49-F238E27FC236}">
                <a16:creationId xmlns:a16="http://schemas.microsoft.com/office/drawing/2014/main" id="{4FBA8880-587C-726E-6C30-FCAA7CDC3C90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4332F582-401E-7628-9FE0-7271E1BE2DA9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3D7E662D-7CEF-AB2F-B59E-612500361037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423FF2FB-4C1B-4902-B911-790042A744F6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3B944AF8-B6EE-0434-112F-527E048367F4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A45D5F96-50C6-AC64-C717-B4FD5203D163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4B5E9705-C4C0-C4A8-93A9-6FEA60F62F93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839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9" orient="horz" pos="118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2コラム_B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3B072AB-4CAB-DF93-078C-38E7C5066A9D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プレースホルダー 11">
            <a:extLst>
              <a:ext uri="{FF2B5EF4-FFF2-40B4-BE49-F238E27FC236}">
                <a16:creationId xmlns:a16="http://schemas.microsoft.com/office/drawing/2014/main" id="{20A07CE2-A3DE-C9D9-3D85-C6AAB328713B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953103"/>
            <a:ext cx="5292725" cy="5355621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タイトル プレースホルダー 1">
            <a:extLst>
              <a:ext uri="{FF2B5EF4-FFF2-40B4-BE49-F238E27FC236}">
                <a16:creationId xmlns:a16="http://schemas.microsoft.com/office/drawing/2014/main" id="{B31D2789-460A-8FF5-76CB-A2AE1E61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0DE760E8-EBC5-C265-FDB6-A135D21D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900" y="953103"/>
            <a:ext cx="5287160" cy="5355621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315DCE7-7FFB-9B8B-68E7-89A61850842A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87C0C199-E292-9BA5-A340-29955D09ED8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2" name="Google Shape;12;p10">
              <a:extLst>
                <a:ext uri="{FF2B5EF4-FFF2-40B4-BE49-F238E27FC236}">
                  <a16:creationId xmlns:a16="http://schemas.microsoft.com/office/drawing/2014/main" id="{E2094E7C-F3BC-BAEF-51A8-2D4ABD0A10A0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DD6414A2-D92E-0888-7E68-2E146EC6E88A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7C5AF9AA-99C1-B894-9150-956130A061E4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CA9E87F1-591A-AF5B-4A5A-6B64A7A74AB0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65B53641-24B7-51DB-B24F-D741035717F8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1B9A624-AE3E-7C8C-7ECA-653D0899320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58B16C27-0E1F-3515-5BF6-1332B6D6B0E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E31EC63C-776C-BBB0-DB74-F330B667A356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0549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背表紙" preserve="1">
  <p:cSld name="背表紙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 descr="GEOTRA_logo_GEOTRA_logo_tate.png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66528" y="2736352"/>
            <a:ext cx="1458944" cy="13852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スライド番号プレースホルダー 5">
            <a:extLst>
              <a:ext uri="{FF2B5EF4-FFF2-40B4-BE49-F238E27FC236}">
                <a16:creationId xmlns:a16="http://schemas.microsoft.com/office/drawing/2014/main" id="{94600A3B-B045-100F-F736-B57370BFF26E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40F99ABD-6D11-C216-BDD6-5EEB31518755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F60BA5F-325C-6558-7676-A9F9AB316BB3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E30387B1-B457-ED7B-6182-2C02B9FA93E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A5AAC754-F7EF-51F1-18E3-60A36F193307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595B3C5C-BE44-E75B-F23C-97BA1FEE5024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B66FD927-D6EF-2417-0C9F-AC0C9FA6311B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A7D41EEE-3F9F-066D-58E5-F942C05827D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58B8B1EF-0E87-BCA6-F7E7-424A01CAE34C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66EE72DE-6F80-9825-723E-D10EA4F42557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C905D4DA-75E2-D2AD-2F2A-49024DD20733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C178A0A7-D238-9C88-CA53-409EB56546FF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4726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endParaRPr kumimoji="1" lang="ja-JP" altLang="en-US"/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59680D9-29C3-0C06-CABD-91BA5D884C09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294EADCB-59A4-33A0-7E0D-2B73944DF8A4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1B593FC9-0F22-169E-DD95-DB60554A0EE5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79E6308E-7E65-B86D-B7B8-F558FD43CFD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E7471005-BBF0-2D5B-B258-92FBD1FB2A4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BB9F664-792D-17A9-4FF1-DC5A270ED5A7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81147DD-F1D7-2AC9-AFA6-07CCD107B01F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238836FB-D615-6964-1729-D5C847ABAB00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CE30B37A-F43B-7BC8-4ECF-4E085EBB46FB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41981D1-17BC-A286-34B5-02B76A516898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980053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43DE1E0-C045-4116-5F97-52A682B8CC56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6894421C-FD76-0047-81E3-3EE8D64290C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E761BDFE-DF65-D45D-EF09-2D1F98C5F809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DFCFEFE4-15CD-E74A-70EC-AE773F11041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A93C0155-B5CC-6AE3-70E0-58A475DD272C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8343D240-F977-ACB8-096B-6EC7B600910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652E873E-A6D2-9BB8-A757-E97CD6C273D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B974F0B4-2128-3158-E64A-B685A7A1E528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21081AE-E59E-097F-CEAD-F2150716EA3F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84D378D7-EACA-8F5D-632B-F61AFAE454E2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085172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A055346-FED8-FD06-A705-F958AFEAF0FC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BDE86F8C-E5CC-EF78-1C33-DA188363F255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6A23F5BE-A6EC-8105-B5D7-5A7AC0027B9D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E9BE8371-CA4A-87A2-5AFE-C6DA07608586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489B0C57-C16D-5F04-ECBD-31A4EECBE76D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28CF4818-7C88-3B04-5EEB-5DE8A8A3CA72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7A62340C-7F05-BECE-E420-8B2B28E0759A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8C1E5A4D-5249-26A3-1CD0-E9ABACE20820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5882B9DD-16B4-72FD-9D21-CB0960DB104A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0FF3A91-67B6-276A-F827-BAF2B0CDD31D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672456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A5B9C3B-6029-5CFE-5220-C43720A5CF8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6016D8C4-2F24-1E40-D64E-99D7DFDCA661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74BBA0D2-E33E-F209-A787-33BA86A4B3F9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9AE61128-BA94-D00F-F957-C0689209D9D4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780200D3-6ED2-ABFD-00AC-FA3F6F9A9156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0C704A24-BE03-1567-4BF6-74C6E5CDFD7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143A3524-4887-B4EF-7124-A7427357EA67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CC2220DE-B413-0AB0-6E18-40C27405AED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5D096D43-A42B-2729-3414-1C68CA98CE96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44F4716-A38D-8B7A-EBAA-94A469C37E7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805377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2818ACB-A694-392C-348B-A7807581DCBF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2DD144BA-8269-DADE-654A-3E836B820A60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EBC9A0A2-1A31-F0F1-15FB-07682FBCF3B6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D614B971-C678-D67A-5D1A-EAC4639C828E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DFF29893-924B-0FAE-2736-1863D5218157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C24BC43-3033-32F2-EB2B-372C7B8C7810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1FFD758B-77D1-751B-5B5B-E8A7B1859982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1806D8F5-7CEE-5249-D8F7-0EEFB94A3919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27B0FCF-E173-547F-AD22-A325BA73948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D42CF7E6-A3EC-C56E-5169-EC3E64E252E9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729955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5EE07C6-E324-C808-F663-835D69D3181E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EBFB196E-89E3-6053-2FF8-CCB0FA6AFBD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AA02B776-6781-93B2-53BD-47457AFA4623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2F584D8E-50C8-29C1-353D-CC2DBA2A80D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82AA8EEB-5B4E-6212-82E2-7B0807E1BFA1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9998169C-AA1C-27C7-646F-9ABD575939A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5FCDBBF3-166F-B024-9F9F-516C08EDB994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EFDB54EF-24A6-27F0-BA70-A10DC683EDB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4D6F8E37-BF90-9872-2C92-12EE1D234DB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51357C42-9655-5485-8F7D-79AE7452FCED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507887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7E93CB8-E1EB-2114-8460-8445F8FB32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94430" y="4125281"/>
            <a:ext cx="634659" cy="553564"/>
          </a:xfrm>
          <a:prstGeom prst="rect">
            <a:avLst/>
          </a:prstGeom>
        </p:spPr>
      </p:pic>
      <p:sp>
        <p:nvSpPr>
          <p:cNvPr id="10" name="テキスト プレースホルダー 11">
            <a:extLst>
              <a:ext uri="{FF2B5EF4-FFF2-40B4-BE49-F238E27FC236}">
                <a16:creationId xmlns:a16="http://schemas.microsoft.com/office/drawing/2014/main" id="{8246BF1A-8FFB-68CD-F10F-74AA00C623B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7211" y="2720369"/>
            <a:ext cx="5282066" cy="3574169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  <a:r>
              <a:rPr kumimoji="1" lang="en-US" altLang="ja-JP" dirty="0"/>
              <a:t>v</a:t>
            </a:r>
            <a:endParaRPr kumimoji="1" lang="ja-JP" altLang="en-US"/>
          </a:p>
        </p:txBody>
      </p:sp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2BCD20D6-0C21-96E9-7034-A83A2DBE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9A5186BD-DF0D-507C-36E1-02F57AC78E3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210" y="969552"/>
            <a:ext cx="10991850" cy="734438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E16A74E8-2D86-51E1-02BD-49895DB3D58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2" y="1995493"/>
            <a:ext cx="5282065" cy="415425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1">
            <a:extLst>
              <a:ext uri="{FF2B5EF4-FFF2-40B4-BE49-F238E27FC236}">
                <a16:creationId xmlns:a16="http://schemas.microsoft.com/office/drawing/2014/main" id="{00B62B51-A376-B927-82B7-CD5C0B06E2E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22211" y="2720369"/>
            <a:ext cx="5282066" cy="3574169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B3B37803-BBCA-3B43-8FBE-B776015B956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22212" y="1995493"/>
            <a:ext cx="5282065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スライド番号プレースホルダー 5">
            <a:extLst>
              <a:ext uri="{FF2B5EF4-FFF2-40B4-BE49-F238E27FC236}">
                <a16:creationId xmlns:a16="http://schemas.microsoft.com/office/drawing/2014/main" id="{A23EFCE3-396B-CAE6-EE22-D67376BEB8FD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90A9F0B-8F17-0FD7-08E3-53F869D274C2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E58425DD-9D1C-820A-18A0-55C37DCC12F4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32F72414-B451-B7A9-5098-B6379872A5EC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0811B65B-B9D7-7DBB-34DD-1218E270313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AF7F16D0-3382-781F-0B12-791389C40862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D09AD0F4-375E-2F27-4DA0-B6AA06B2BC8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D2FCAE07-60C4-AA39-0A76-FFF096D9C8BA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54A45AB2-61CA-E7CD-5D94-E346207BFBAC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65299457-A516-CFAF-A209-946099AE2BBF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CA9EB5A6-06D4-AF26-4311-A2795E1286A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0611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53" userDrawn="1">
          <p15:clr>
            <a:srgbClr val="FBAE40"/>
          </p15:clr>
        </p15:guide>
        <p15:guide id="10" orient="horz" pos="1071" userDrawn="1">
          <p15:clr>
            <a:srgbClr val="FBAE40"/>
          </p15:clr>
        </p15:guide>
        <p15:guide id="11" orient="horz" pos="152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5" name="タイトル プレースホルダー 1">
            <a:extLst>
              <a:ext uri="{FF2B5EF4-FFF2-40B4-BE49-F238E27FC236}">
                <a16:creationId xmlns:a16="http://schemas.microsoft.com/office/drawing/2014/main" id="{8DBD56A6-CA5A-0BB3-ADBC-B66170A5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6" name="テキスト プレースホルダー 12">
            <a:extLst>
              <a:ext uri="{FF2B5EF4-FFF2-40B4-BE49-F238E27FC236}">
                <a16:creationId xmlns:a16="http://schemas.microsoft.com/office/drawing/2014/main" id="{FEB27A59-DB0D-8E09-BF8B-C0F673B6F24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7" name="テキスト プレースホルダー 12">
            <a:extLst>
              <a:ext uri="{FF2B5EF4-FFF2-40B4-BE49-F238E27FC236}">
                <a16:creationId xmlns:a16="http://schemas.microsoft.com/office/drawing/2014/main" id="{D06785AC-BD70-B5A6-D0B4-28FF0D0953A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2384425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8" name="テキスト プレースホルダー 12">
            <a:extLst>
              <a:ext uri="{FF2B5EF4-FFF2-40B4-BE49-F238E27FC236}">
                <a16:creationId xmlns:a16="http://schemas.microsoft.com/office/drawing/2014/main" id="{942504C4-820C-5383-7710-E0199FBD831B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607212" y="3797588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9" name="テキスト プレースホルダー 12">
            <a:extLst>
              <a:ext uri="{FF2B5EF4-FFF2-40B4-BE49-F238E27FC236}">
                <a16:creationId xmlns:a16="http://schemas.microsoft.com/office/drawing/2014/main" id="{78266D0F-C56B-3F96-20B2-960600975476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607212" y="5210752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2">
            <a:extLst>
              <a:ext uri="{FF2B5EF4-FFF2-40B4-BE49-F238E27FC236}">
                <a16:creationId xmlns:a16="http://schemas.microsoft.com/office/drawing/2014/main" id="{D989A5FE-7AC5-3992-F9F5-36518B61530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87601" y="1672904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1" name="テキスト プレースホルダー 12">
            <a:extLst>
              <a:ext uri="{FF2B5EF4-FFF2-40B4-BE49-F238E27FC236}">
                <a16:creationId xmlns:a16="http://schemas.microsoft.com/office/drawing/2014/main" id="{9D3D3526-1545-816F-FA46-4A7D24EAADD2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5598392" y="1672904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2" name="テキスト プレースホルダー 12">
            <a:extLst>
              <a:ext uri="{FF2B5EF4-FFF2-40B4-BE49-F238E27FC236}">
                <a16:creationId xmlns:a16="http://schemas.microsoft.com/office/drawing/2014/main" id="{CBE6E836-9C6B-056F-A84D-EC7D3A2073A1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8767620" y="1672904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1">
            <a:extLst>
              <a:ext uri="{FF2B5EF4-FFF2-40B4-BE49-F238E27FC236}">
                <a16:creationId xmlns:a16="http://schemas.microsoft.com/office/drawing/2014/main" id="{658B7E53-093A-C319-B0DD-7E123E9C2E0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387602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4" name="テキスト プレースホルダー 11">
            <a:extLst>
              <a:ext uri="{FF2B5EF4-FFF2-40B4-BE49-F238E27FC236}">
                <a16:creationId xmlns:a16="http://schemas.microsoft.com/office/drawing/2014/main" id="{F0C8A5C6-AD1F-4736-1BA4-120D307611AD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2387602" y="3797589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5" name="テキスト プレースホルダー 11">
            <a:extLst>
              <a:ext uri="{FF2B5EF4-FFF2-40B4-BE49-F238E27FC236}">
                <a16:creationId xmlns:a16="http://schemas.microsoft.com/office/drawing/2014/main" id="{7DEDB60B-0893-33BC-B211-D045490ABAF4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387602" y="5210753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6" name="テキスト プレースホルダー 11">
            <a:extLst>
              <a:ext uri="{FF2B5EF4-FFF2-40B4-BE49-F238E27FC236}">
                <a16:creationId xmlns:a16="http://schemas.microsoft.com/office/drawing/2014/main" id="{4A40D463-1955-C9EC-A28D-23B560A9CD2E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5598393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8" name="テキスト プレースホルダー 11">
            <a:extLst>
              <a:ext uri="{FF2B5EF4-FFF2-40B4-BE49-F238E27FC236}">
                <a16:creationId xmlns:a16="http://schemas.microsoft.com/office/drawing/2014/main" id="{F5A8CA86-FECC-54BB-5990-964B245E385E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5598393" y="3797589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9" name="テキスト プレースホルダー 11">
            <a:extLst>
              <a:ext uri="{FF2B5EF4-FFF2-40B4-BE49-F238E27FC236}">
                <a16:creationId xmlns:a16="http://schemas.microsoft.com/office/drawing/2014/main" id="{45BB2F18-F3D6-3AD4-91CC-468950E1489D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5598393" y="5210753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0" name="テキスト プレースホルダー 11">
            <a:extLst>
              <a:ext uri="{FF2B5EF4-FFF2-40B4-BE49-F238E27FC236}">
                <a16:creationId xmlns:a16="http://schemas.microsoft.com/office/drawing/2014/main" id="{E0D416A8-E419-773E-4C50-CDE150920342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8767620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1" name="テキスト プレースホルダー 11">
            <a:extLst>
              <a:ext uri="{FF2B5EF4-FFF2-40B4-BE49-F238E27FC236}">
                <a16:creationId xmlns:a16="http://schemas.microsoft.com/office/drawing/2014/main" id="{394998A4-5A1D-7804-D5F0-952827F3B212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8767620" y="3797589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2" name="テキスト プレースホルダー 11">
            <a:extLst>
              <a:ext uri="{FF2B5EF4-FFF2-40B4-BE49-F238E27FC236}">
                <a16:creationId xmlns:a16="http://schemas.microsoft.com/office/drawing/2014/main" id="{E962AA75-AED5-F6DF-C3FA-E60C57999DFE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8767620" y="5210753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3" name="スライド番号プレースホルダー 5">
            <a:extLst>
              <a:ext uri="{FF2B5EF4-FFF2-40B4-BE49-F238E27FC236}">
                <a16:creationId xmlns:a16="http://schemas.microsoft.com/office/drawing/2014/main" id="{3DB4DF1E-CA82-F00E-D33E-46250404B67B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435E6CB-4F9D-7D28-380D-7D554C2C81A6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DFACC37C-1255-8191-B275-4EA4793810CD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CB58D4F3-B1E6-4BA2-38D9-D3EAEB2CE62F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9E905FC2-9000-673D-7B25-656E28E22611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E3176E1E-9384-BABE-50A9-E465FE6EF52D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A7E4525F-FDD6-E40E-4996-793F06305351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28ABFD21-64F2-E443-1D32-077449C0003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7130B0C-C425-42E5-8336-03F1B2C4EE6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4A18749A-F220-89CC-84E2-F560BCDE53F4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5AC64996-F5EA-CDCB-E228-0B1E7B49B6B4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6802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150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277">
          <p15:clr>
            <a:srgbClr val="FBAE40"/>
          </p15:clr>
        </p15:guide>
        <p15:guide id="10" orient="horz" pos="1049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pos="3296">
          <p15:clr>
            <a:srgbClr val="FBAE40"/>
          </p15:clr>
        </p15:guide>
        <p15:guide id="15" pos="3522">
          <p15:clr>
            <a:srgbClr val="FBAE40"/>
          </p15:clr>
        </p15:guide>
        <p15:guide id="16" pos="5314">
          <p15:clr>
            <a:srgbClr val="FBAE40"/>
          </p15:clr>
        </p15:guide>
        <p15:guide id="17" pos="5518">
          <p15:clr>
            <a:srgbClr val="FBAE40"/>
          </p15:clr>
        </p15:guide>
        <p15:guide id="18" orient="horz" pos="1321" userDrawn="1">
          <p15:clr>
            <a:srgbClr val="FBAE40"/>
          </p15:clr>
        </p15:guide>
        <p15:guide id="19" orient="horz" pos="1502" userDrawn="1">
          <p15:clr>
            <a:srgbClr val="FBAE40"/>
          </p15:clr>
        </p15:guide>
        <p15:guide id="20" orient="horz" pos="2387" userDrawn="1">
          <p15:clr>
            <a:srgbClr val="FBAE40"/>
          </p15:clr>
        </p15:guide>
        <p15:guide id="21" orient="horz" pos="2205" userDrawn="1">
          <p15:clr>
            <a:srgbClr val="FBAE40"/>
          </p15:clr>
        </p15:guide>
        <p15:guide id="22" orient="horz" pos="3090" userDrawn="1">
          <p15:clr>
            <a:srgbClr val="FBAE40"/>
          </p15:clr>
        </p15:guide>
        <p15:guide id="23" orient="horz" pos="327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036D97A-E39F-D9CD-4119-D75510D8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CD3153-CB46-A445-8574-48CD7931A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1F1722-815D-18DB-4A2E-75C672E11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F1F6E7DD-8E49-1B48-939C-2E1E6A4A01DD}" type="datetimeFigureOut">
              <a:rPr lang="ja-JP" altLang="en-US" smtClean="0"/>
              <a:pPr/>
              <a:t>2025/8/8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421173-601F-8341-4239-D72828551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77F688-0F71-7DA7-BBF6-5C32616BF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defRPr>
            </a:lvl1pPr>
          </a:lstStyle>
          <a:p>
            <a:fld id="{3F91E5FB-78D7-E540-8FFC-36709A61A26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FACEF555-3E63-BABE-48E2-1AFB97BB3335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FA19971B-A77E-76B6-9C26-D476B480C5A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CE099653-75CE-AE15-E815-6A48E1305E6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B066E9D7-ECD1-A925-27C9-AB2580BF9041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3281DE0A-4953-60DE-F60C-26A30125C76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A1F8D69F-03D1-074D-F937-6FF53609FE30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4F8B404B-EA0B-C987-4A76-0CEAA48D79C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344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709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661" r:id="rId8"/>
    <p:sldLayoutId id="2147483686" r:id="rId9"/>
    <p:sldLayoutId id="2147483675" r:id="rId10"/>
    <p:sldLayoutId id="2147483692" r:id="rId11"/>
    <p:sldLayoutId id="2147483695" r:id="rId12"/>
    <p:sldLayoutId id="2147483694" r:id="rId13"/>
    <p:sldLayoutId id="2147483696" r:id="rId14"/>
    <p:sldLayoutId id="2147483700" r:id="rId15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kumimoji="1" sz="2400" b="0" i="0" kern="1200">
          <a:solidFill>
            <a:schemeClr val="accent1"/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2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E257DB-C711-F992-344E-B95F19839D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2807281"/>
            <a:ext cx="7612062" cy="949697"/>
          </a:xfrm>
        </p:spPr>
        <p:txBody>
          <a:bodyPr/>
          <a:lstStyle/>
          <a:p>
            <a:r>
              <a:rPr lang="en-JP" dirty="0"/>
              <a:t>会社概要</a:t>
            </a:r>
          </a:p>
        </p:txBody>
      </p:sp>
    </p:spTree>
    <p:extLst>
      <p:ext uri="{BB962C8B-B14F-4D97-AF65-F5344CB8AC3E}">
        <p14:creationId xmlns:p14="http://schemas.microsoft.com/office/powerpoint/2010/main" val="217187092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テーマ">
  <a:themeElements>
    <a:clrScheme name="GEOTRA">
      <a:dk1>
        <a:srgbClr val="333333"/>
      </a:dk1>
      <a:lt1>
        <a:srgbClr val="FFFFFF"/>
      </a:lt1>
      <a:dk2>
        <a:srgbClr val="404040"/>
      </a:dk2>
      <a:lt2>
        <a:srgbClr val="E6E6E6"/>
      </a:lt2>
      <a:accent1>
        <a:srgbClr val="00349F"/>
      </a:accent1>
      <a:accent2>
        <a:srgbClr val="03BFD7"/>
      </a:accent2>
      <a:accent3>
        <a:srgbClr val="BBC9E7"/>
      </a:accent3>
      <a:accent4>
        <a:srgbClr val="0077C0"/>
      </a:accent4>
      <a:accent5>
        <a:srgbClr val="87C879"/>
      </a:accent5>
      <a:accent6>
        <a:srgbClr val="FFDD00"/>
      </a:accent6>
      <a:hlink>
        <a:srgbClr val="00349F"/>
      </a:hlink>
      <a:folHlink>
        <a:srgbClr val="87C87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 dirty="0">
            <a:latin typeface="Meiryo" panose="020B0604030504040204" pitchFamily="34" charset="-128"/>
            <a:ea typeface="Meiryo" panose="020B0604030504040204" pitchFamily="34" charset="-128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sz="1600" b="0" i="0" smtClean="0">
            <a:latin typeface="Meiryo" panose="020B0604030504040204" pitchFamily="34" charset="-128"/>
            <a:ea typeface="Meiryo" panose="020B0604030504040204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12740</TotalTime>
  <Words>1</Words>
  <Application>Microsoft Macintosh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Meiryo</vt:lpstr>
      <vt:lpstr>Meiryo</vt:lpstr>
      <vt:lpstr>Aptos</vt:lpstr>
      <vt:lpstr>Arial</vt:lpstr>
      <vt:lpstr>Quattrocento Sans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kaneko</dc:creator>
  <cp:lastModifiedBy>nobuki2004@keio.jp</cp:lastModifiedBy>
  <cp:revision>295</cp:revision>
  <dcterms:created xsi:type="dcterms:W3CDTF">2025-05-12T01:41:20Z</dcterms:created>
  <dcterms:modified xsi:type="dcterms:W3CDTF">2025-08-08T05:45:12Z</dcterms:modified>
</cp:coreProperties>
</file>