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報告資料 / デリバリー資料" id="{7B9FDA6C-1660-4C44-94DA-1138B5FFCCDE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49F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2" autoAdjust="0"/>
    <p:restoredTop sz="96250" autoAdjust="0"/>
  </p:normalViewPr>
  <p:slideViewPr>
    <p:cSldViewPr snapToGrid="0" showGuides="1">
      <p:cViewPr varScale="1">
        <p:scale>
          <a:sx n="120" d="100"/>
          <a:sy n="120" d="100"/>
        </p:scale>
        <p:origin x="464" y="19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8/8/25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目次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7B9B8108-46EB-32ED-6096-BB07B72DF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22BA0C6-3E32-2604-EBBE-C00CB556D5A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7354A18-8AD6-FC67-3E08-D678CD231A9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EC9DB326-43B7-251C-18B1-B4722DD7AF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DE964470-7B4B-24F8-C349-32AB0AF9A6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72705D5-59EF-A4DA-4F40-101FD6BE6E6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345B33A-AB73-3AE3-447A-211281EF363D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F84DF7F-395A-D2C3-FA26-77BCF9902D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A761D24-8294-C0BE-F2B0-AFEC21E8D90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2CAC191-1F69-37A6-4F69-2B8906AC031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2021B446-0957-6A0D-8E28-C5320F77E54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343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ジェン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D0F76E6A-89EE-D3C0-3CB3-0CD2B86476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F0DF22-7DFF-1417-C768-41EE16E9486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CFBA0D91-EFF6-49B1-3224-133A1145DC5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6A53EB71-7D0F-1428-5097-6EB66085A6E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7D228C49-279E-48FB-2223-59007C63D53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F529121A-E9C4-D2F6-0C41-405C258D87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42933B1-5D80-0201-7135-0D03963B69F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B11FF05-9213-E476-0D30-31FCBBE5027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3A9C111-F1D4-6293-FF60-77BCA0D077A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88F3567-9108-8782-31B3-96EC4AE38C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3CB58C4-7E27-8686-3506-16D8113100F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26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ウトライ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アウトライン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437FFF6-382C-01A2-BE87-1201A6391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F24983-B6C7-ABD1-142F-916937DA366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78440CD7-8A3A-D87C-BF09-50C035BBEDB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139E048-BBEE-EF42-F638-1807BBE27F9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FB458051-3120-AE3B-C72D-A62FC5F6169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6ACEF9F-2E75-CA94-DA03-B9ABA73E5D0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11B6EC1-96BB-05D4-7ABE-E14E152A0A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EBBD46E-FF88-3459-F9A5-5A70A62D7AB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17F2795-D4B4-DE58-6CC8-66D35D785BA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7730DE6-49F1-2E4F-FB9A-8F2506C66BA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68EB1F5-C98A-C7BB-9CE1-E56745A31AB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471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B9C441F2-5DF8-73F4-B3DE-200C4FBB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13" y="225425"/>
            <a:ext cx="8785487" cy="4917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9" name="スライド番号プレースホルダー 5">
            <a:extLst>
              <a:ext uri="{FF2B5EF4-FFF2-40B4-BE49-F238E27FC236}">
                <a16:creationId xmlns:a16="http://schemas.microsoft.com/office/drawing/2014/main" id="{E42A2CF7-F4A4-10B8-0FDE-947CF3209C65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DD0C146C-6A31-57A2-3C05-AF93598802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5226337A-431F-2ADF-86B1-AA14BF0FBA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75051" y="2002975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17FE0EF2-112A-B756-93B3-18F98642A64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5051" y="4299136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805EFB0-7B5D-A5FD-06B6-FC7DB8F14AD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99152" y="1998956"/>
            <a:ext cx="2963270" cy="2025466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CB644643-C0B5-2653-CB48-A4760134F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9152" y="4298811"/>
            <a:ext cx="2963270" cy="2025466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64F14A4-B6E8-24FC-51D4-FEC879B15A9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FCC930F-91E2-7627-F18D-75908ECE496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011EF975-F708-620F-38BD-99F4553F673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F5F28B57-EB3A-5D5F-62FF-0F9FB78A694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122BBDC-09A6-2E72-10BF-84498E0FA2A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1F08C5-394B-C49A-CCE2-B10D2B0C32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8E0C50C-62A4-5758-A8C7-30378E8328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CA57DD2-5399-F50D-7817-3231430CE03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278591-1EB9-8CE5-BD3C-7F4BC5994B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30B1487-336D-F922-1381-97A3C6BA4CD7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30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11" orient="horz" pos="107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1A68A698-2685-D5FC-081C-8CF1A001CC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64898" y="2720370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タイトル プレースホルダー 1">
            <a:extLst>
              <a:ext uri="{FF2B5EF4-FFF2-40B4-BE49-F238E27FC236}">
                <a16:creationId xmlns:a16="http://schemas.microsoft.com/office/drawing/2014/main" id="{C4825E73-3BF5-6988-7529-4BAE7297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58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2C2E90E3-E073-C52A-AD11-7531A8C278C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558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AD6F4AD4-9F5E-3785-3B7C-61C01EF445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560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1F4416-B7F8-AA39-791E-DF98837917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559" y="2720369"/>
            <a:ext cx="5282066" cy="3574169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C9550AB4-B4D0-0A63-8C01-A86BD1AC06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560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5793835B-5FC2-BB4B-F38D-56E80C9D365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561" y="2722857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470CA583-47C7-D0B2-CD33-847885E5800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561" y="4021720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BE27C8BA-06A4-843F-8D9B-2CC00DB4AC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561" y="5330975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AF2F193-21A2-6778-E323-1E41FC78E4D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64898" y="4008843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77ABF1BB-5AF1-D663-8E2A-558D5413E4A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264898" y="5328489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スライド番号プレースホルダー 5">
            <a:extLst>
              <a:ext uri="{FF2B5EF4-FFF2-40B4-BE49-F238E27FC236}">
                <a16:creationId xmlns:a16="http://schemas.microsoft.com/office/drawing/2014/main" id="{9E7A2A24-44B0-FB3D-61E9-684608AE71A8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1B7F12-9373-8A8B-C6F8-A7B8242C785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B638A07-9691-F1FE-A3BB-1E0E637C6A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9A6CD5DE-A7BD-1A5B-934A-EEAAD6A603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BDE719A-41DF-543D-D38A-7FE44EAA4E0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1E601B8-2D92-244C-5DF4-E42FAEF6215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6DA4503-F314-7950-A40F-B3FEC3B7E49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A2716C4-22B6-DDAE-9791-CA4973601B1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225A4A7-4BD5-D875-6492-4EA220F77A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114E9BD-6CC6-1B89-E2EF-F72FED9DADBD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C1751BA-36A9-6BDB-6DE5-F26123919C6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6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2341" userDrawn="1">
          <p15:clr>
            <a:srgbClr val="FBAE40"/>
          </p15:clr>
        </p15:guide>
        <p15:guide id="14" orient="horz" pos="2523" userDrawn="1">
          <p15:clr>
            <a:srgbClr val="FBAE40"/>
          </p15:clr>
        </p15:guide>
        <p15:guide id="15" orient="horz" pos="3158" userDrawn="1">
          <p15:clr>
            <a:srgbClr val="FBAE40"/>
          </p15:clr>
        </p15:guide>
        <p15:guide id="16" orient="horz" pos="333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10DAE1E7-9EAF-1553-1B52-C8327E8F3A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7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8394B843-7B3A-FF10-502E-A8094C6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93CFAC5-5EF6-55A4-CFBB-7FF5C580F4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2F7628A-29AB-6C79-FDA2-F043B2685B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A15B6418-CBE6-D89E-B140-AAC66FC04E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167C22C0-0863-C15E-9394-324748EA29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F7D8B44-6399-A4CB-EDC7-FEFC1AB9D3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212" y="5892084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F5617447-B931-A4F1-CCD1-077D779329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22212" y="5892084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スライド番号プレースホルダー 5">
            <a:extLst>
              <a:ext uri="{FF2B5EF4-FFF2-40B4-BE49-F238E27FC236}">
                <a16:creationId xmlns:a16="http://schemas.microsoft.com/office/drawing/2014/main" id="{37547899-4DF9-5512-4EEB-DFB50DD00DC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1FFD2-8991-E3B9-211C-27C87F51C74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900F4BC-B45D-F35A-EC53-60E14660B28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8B32118-91CD-A3C3-8ECF-629F74CDA68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63FFF5C-1EE5-8C02-2453-09CD9CE19AE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3B7CD58-99F1-3F16-869B-EFE656D153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EC06C8C-67FC-8E1D-62E7-56502406935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AD7FEE57-5101-6B6C-BA92-1C10E9FD90F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7C404EE5-21B4-9987-FB61-CBD227697E0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3066532-5588-158B-BCCF-CF85AFEDA2F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635A9CD3-2CAB-F022-4D30-B6A5471199A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049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3521" userDrawn="1">
          <p15:clr>
            <a:srgbClr val="FBAE40"/>
          </p15:clr>
        </p15:guide>
        <p15:guide id="1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_ご提案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ご提案資料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F6222AE-013E-4298-D79F-CD025A8A17C8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168D23B-66F2-5520-0706-C520D1C7CFD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EB71C6B-1F66-39D9-10B9-D7BDF20428B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E99AC8A-9F02-6FB5-43F4-2CBFC9A542B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9E03F7CA-4229-6D11-17AC-E7A3EC17FBC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462C562-BCB9-BFC8-DE65-13B1859EC43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35C9BA6C-E50F-03BF-DAE3-1E84DB58B36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66DDA7BD-ADBA-7CFA-0AA3-4068E1C1FD15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51CBFD6-FD01-E02E-F3CE-F355A26D01EC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A631045-3A7C-E96F-D3C4-E011DFF96F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3" name="Google Shape;12;p10">
              <a:extLst>
                <a:ext uri="{FF2B5EF4-FFF2-40B4-BE49-F238E27FC236}">
                  <a16:creationId xmlns:a16="http://schemas.microsoft.com/office/drawing/2014/main" id="{7C9D7271-4F2D-F893-C63C-DF94A0688EC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8846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 userDrawn="1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CAB23DC-160D-0649-A406-CD0DF0A86D7A}"/>
              </a:ext>
            </a:extLst>
          </p:cNvPr>
          <p:cNvCxnSpPr>
            <a:cxnSpLocks/>
          </p:cNvCxnSpPr>
          <p:nvPr userDrawn="1"/>
        </p:nvCxnSpPr>
        <p:spPr>
          <a:xfrm>
            <a:off x="3320098" y="3159423"/>
            <a:ext cx="0" cy="2712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A76198-E547-2509-6E63-C6CCB516FDE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5213" y="2730761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タイトル プレースホルダー 1">
            <a:extLst>
              <a:ext uri="{FF2B5EF4-FFF2-40B4-BE49-F238E27FC236}">
                <a16:creationId xmlns:a16="http://schemas.microsoft.com/office/drawing/2014/main" id="{745C5380-4465-2B9D-9D4B-07BDD40B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72D8914B-0904-14D9-CCD6-E979CF1EF4F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6EA7E552-8D88-261F-9671-350614AD6A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BA206B95-C192-93A7-AB86-2D6C3ADCF5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585213" y="4299856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AE254DD8-034F-F260-8133-644CD170AA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85213" y="5868883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D74C7495-5103-5382-30FF-AE79FDE2111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87911" y="3485508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BFF47D34-D393-59FE-55C6-6437EAAA0F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45B6E72-CF41-6DC5-09BE-E6C5818F73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2213" y="3491784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BFE23FAE-E3A4-B9D3-5AB0-24298EF9E5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987911" y="5044144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1339B34D-BBC1-83D4-582D-B35E3A91B5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22213" y="5050420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スライド番号プレースホルダー 5">
            <a:extLst>
              <a:ext uri="{FF2B5EF4-FFF2-40B4-BE49-F238E27FC236}">
                <a16:creationId xmlns:a16="http://schemas.microsoft.com/office/drawing/2014/main" id="{F75ABBE1-1788-E356-928A-FDB5608E020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2A95D36C-4777-D9A5-AAEB-76BDDE93986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22212" y="2727012"/>
            <a:ext cx="5282065" cy="432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57EDCCB-992E-4360-3F07-F536A7B0C9A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3F7595C-1279-FE93-780A-AA4567B9101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71C95BE6-0D8C-941C-5924-690E39AF9A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83DDEA18-B052-6A6F-5AFB-C136E3CBE1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8A33A3C-A89F-E838-8418-82F1AC1C695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47A1BEFF-E134-DDAD-20C8-55E5D71D65D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55837D8-EBEB-D2EF-981C-C699E9C8E7F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224DAE8-5327-3F18-6D59-DD06C858A39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031341C-988C-043A-0A2A-B51B6055E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CE69BF0-6377-8B75-63A8-9A63063AFEF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00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  <p15:guide id="12" orient="horz" pos="1706" userDrawn="1">
          <p15:clr>
            <a:srgbClr val="FBAE40"/>
          </p15:clr>
        </p15:guide>
        <p15:guide id="13" orient="horz" pos="2001" userDrawn="1">
          <p15:clr>
            <a:srgbClr val="FBAE40"/>
          </p15:clr>
        </p15:guide>
        <p15:guide id="14" orient="horz" pos="2183" userDrawn="1">
          <p15:clr>
            <a:srgbClr val="FBAE40"/>
          </p15:clr>
        </p15:guide>
        <p15:guide id="15" orient="horz" pos="2999" userDrawn="1">
          <p15:clr>
            <a:srgbClr val="FBAE40"/>
          </p15:clr>
        </p15:guide>
        <p15:guide id="16" orient="horz" pos="31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三角形 2">
            <a:extLst>
              <a:ext uri="{FF2B5EF4-FFF2-40B4-BE49-F238E27FC236}">
                <a16:creationId xmlns:a16="http://schemas.microsoft.com/office/drawing/2014/main" id="{8EA720D1-6558-DA91-2C3C-6EE060A4D59E}"/>
              </a:ext>
            </a:extLst>
          </p:cNvPr>
          <p:cNvSpPr/>
          <p:nvPr userDrawn="1"/>
        </p:nvSpPr>
        <p:spPr>
          <a:xfrm rot="5400000">
            <a:off x="5289290" y="183177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EB14A92-04B6-264B-1FFB-32B5AF2244C4}"/>
              </a:ext>
            </a:extLst>
          </p:cNvPr>
          <p:cNvSpPr/>
          <p:nvPr userDrawn="1"/>
        </p:nvSpPr>
        <p:spPr>
          <a:xfrm rot="5400000">
            <a:off x="8481067" y="1831777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51AFC44A-B9EF-36F2-172C-A88614DC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3A232853-5B78-4408-373B-919E73C330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6AA74587-1F2F-A242-9126-BE9294E85C8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408165" y="1719342"/>
            <a:ext cx="2821673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975F641C-BF9F-A3FF-36AC-7154DD7571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0816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16627B7-75A5-6B8B-9C7E-486CEACF95D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98174" y="1719342"/>
            <a:ext cx="2823441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4E20F3F-1126-F3EB-A788-93C2EB2F134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767403" y="1719342"/>
            <a:ext cx="2823442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F3796557-0D36-8D7A-0AAB-BBAC2D9AE74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036" y="2440947"/>
            <a:ext cx="1429202" cy="82322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43EA2471-C2EE-8716-B269-DDC02177A51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8036" y="3552775"/>
            <a:ext cx="1429202" cy="275595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AD92ADD3-0907-EF19-9494-B96C07B22E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240816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A1B3A287-8B83-4CFB-7F50-2528F96F185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9817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2" name="テキスト プレースホルダー 11">
            <a:extLst>
              <a:ext uri="{FF2B5EF4-FFF2-40B4-BE49-F238E27FC236}">
                <a16:creationId xmlns:a16="http://schemas.microsoft.com/office/drawing/2014/main" id="{9C5C46C9-19E7-3C48-0E69-196328A6113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9817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E987D274-8DD8-57AB-D8FF-4C28F208B7F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767403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492BCC49-8707-88B1-BEBB-DAE3E0C396F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767403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FB3839BB-DBE7-6FA8-91D2-D525568DAB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26F136F-B9AF-619E-35E3-74B5F6BD2480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8775111F-23DA-F65C-5211-FEADAD810FE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5" name="Google Shape;12;p10">
              <a:extLst>
                <a:ext uri="{FF2B5EF4-FFF2-40B4-BE49-F238E27FC236}">
                  <a16:creationId xmlns:a16="http://schemas.microsoft.com/office/drawing/2014/main" id="{C0B9E164-E3B1-8D48-B945-47E7C5015D0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077BE47E-07F4-29F1-91AF-C538F7DA32C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05C7A210-7CD7-A1F2-FD92-D0411686DC9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014FBEE4-5F28-67EE-0C4E-A0294191A20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16F947D9-F601-FB75-D1BA-D573FB3D5A0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176460C5-0E0E-91B1-1890-8C56F7E7D05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950AF3AF-3AFE-BBC8-B9E5-5D134D0BF38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CC516AC-12EE-98FD-2F97-0175C9C81A1E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60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3" orient="horz" pos="890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44" userDrawn="1">
          <p15:clr>
            <a:srgbClr val="FBAE40"/>
          </p15:clr>
        </p15:guide>
        <p15:guide id="19" orient="horz" pos="1525" userDrawn="1">
          <p15:clr>
            <a:srgbClr val="FBAE40"/>
          </p15:clr>
        </p15:guide>
        <p15:guide id="20" orient="horz" pos="2047">
          <p15:clr>
            <a:srgbClr val="FBAE40"/>
          </p15:clr>
        </p15:guide>
        <p15:guide id="21" orient="horz" pos="222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8BD825E0-3E0B-12E1-BDB3-720880EF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2795E8FB-A492-5DFE-43BA-B4267EB04F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46C3F122-0A84-D410-D58C-4E52C6DBB2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2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41D86C64-B62B-0EC3-100C-E00B915F560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2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B97255B0-1879-657E-288D-220A0761CDE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791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C6C0E1D4-E319-96FE-4AA3-F465233E640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791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F2F4AA18-DB14-8769-C3A6-F2CB415BA4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71792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B1F2C19-9FD3-9621-C839-C1AC904BA87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71792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26689A7-0640-9AB7-4423-BCB441EAFDED}"/>
              </a:ext>
            </a:extLst>
          </p:cNvPr>
          <p:cNvSpPr/>
          <p:nvPr userDrawn="1"/>
        </p:nvSpPr>
        <p:spPr>
          <a:xfrm>
            <a:off x="88392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4A26123-63E0-F4CA-1B83-395FEC6379E7}"/>
              </a:ext>
            </a:extLst>
          </p:cNvPr>
          <p:cNvSpPr/>
          <p:nvPr userDrawn="1"/>
        </p:nvSpPr>
        <p:spPr>
          <a:xfrm>
            <a:off x="49612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スライド番号プレースホルダー 5">
            <a:extLst>
              <a:ext uri="{FF2B5EF4-FFF2-40B4-BE49-F238E27FC236}">
                <a16:creationId xmlns:a16="http://schemas.microsoft.com/office/drawing/2014/main" id="{778CDF8A-6C54-5147-186A-C175A6019FA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2">
            <a:extLst>
              <a:ext uri="{FF2B5EF4-FFF2-40B4-BE49-F238E27FC236}">
                <a16:creationId xmlns:a16="http://schemas.microsoft.com/office/drawing/2014/main" id="{60B35E8B-9B39-7ED3-71EC-1F45D726E93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463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01</a:t>
            </a:r>
            <a:endParaRPr kumimoji="1" lang="ja-JP" altLang="en-US"/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0A8E9A9E-6F18-2E68-0D1B-D2ADE5F60A4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2810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89D8EFD-A36B-CF74-F423-95ED64D84E3C}"/>
              </a:ext>
            </a:extLst>
          </p:cNvPr>
          <p:cNvSpPr/>
          <p:nvPr userDrawn="1"/>
        </p:nvSpPr>
        <p:spPr>
          <a:xfrm>
            <a:off x="466344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FAF3298-63A7-11C1-0F09-551F955E45DA}"/>
              </a:ext>
            </a:extLst>
          </p:cNvPr>
          <p:cNvSpPr/>
          <p:nvPr userDrawn="1"/>
        </p:nvSpPr>
        <p:spPr>
          <a:xfrm>
            <a:off x="427564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5F4DAA55-FE00-B320-6BDD-6C980E16F8C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415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02</a:t>
            </a:r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23569B1-FD43-D76A-4EED-005DC5313CF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00762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C769C65-3D5F-A442-6CDA-86B1F2B0BBC4}"/>
              </a:ext>
            </a:extLst>
          </p:cNvPr>
          <p:cNvSpPr/>
          <p:nvPr userDrawn="1"/>
        </p:nvSpPr>
        <p:spPr>
          <a:xfrm>
            <a:off x="844296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3593310-1C5A-A011-7536-4A9E45B9BB93}"/>
              </a:ext>
            </a:extLst>
          </p:cNvPr>
          <p:cNvSpPr/>
          <p:nvPr userDrawn="1"/>
        </p:nvSpPr>
        <p:spPr>
          <a:xfrm>
            <a:off x="805516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5342E59-7547-F28B-86F0-3A8209FE537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6367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03</a:t>
            </a:r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F9E87B88-D02A-513F-E3FD-24116EB3DD8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8714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24F08A8-E13F-2054-488D-89928079866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F52FBF4C-074F-A22C-6B18-1B51B5734A2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12;p10">
              <a:extLst>
                <a:ext uri="{FF2B5EF4-FFF2-40B4-BE49-F238E27FC236}">
                  <a16:creationId xmlns:a16="http://schemas.microsoft.com/office/drawing/2014/main" id="{DE7EBD4C-3B00-910D-DFB7-FD08621DC57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" name="円/楕円 19">
            <a:extLst>
              <a:ext uri="{FF2B5EF4-FFF2-40B4-BE49-F238E27FC236}">
                <a16:creationId xmlns:a16="http://schemas.microsoft.com/office/drawing/2014/main" id="{89DB25D6-9FA8-B082-A4C2-274AD9DBED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0433F48F-8FFF-B881-C007-A2DB8847264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1769D7A-2EEA-5531-B7C3-5BCF0B83A15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1546CBFE-535A-DECC-D112-BF4ECCC864D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B8C179B3-3698-F372-7583-30F5FC5A7E3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986CC1E-911F-C2ED-0FB1-56FEFB324F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F92DCD9-1EDC-BA8D-7408-FE7703CAA3A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910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3226">
          <p15:clr>
            <a:srgbClr val="FBAE40"/>
          </p15:clr>
        </p15:guide>
        <p15:guide id="12" orient="horz" pos="3022">
          <p15:clr>
            <a:srgbClr val="FBAE40"/>
          </p15:clr>
        </p15:guide>
        <p15:guide id="13" orient="horz" pos="1457" userDrawn="1">
          <p15:clr>
            <a:srgbClr val="FBAE40"/>
          </p15:clr>
        </p15:guide>
        <p15:guide id="14" orient="horz" pos="1638" userDrawn="1">
          <p15:clr>
            <a:srgbClr val="FBAE40"/>
          </p15:clr>
        </p15:guide>
        <p15:guide id="15" orient="horz" pos="89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  <a:stCxn id="22" idx="2"/>
          </p:cNvCxnSpPr>
          <p:nvPr userDrawn="1"/>
        </p:nvCxnSpPr>
        <p:spPr>
          <a:xfrm>
            <a:off x="8303224" y="3396231"/>
            <a:ext cx="0" cy="2317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61435B7-D29F-0C9A-96C1-1F47F1D215BF}"/>
              </a:ext>
            </a:extLst>
          </p:cNvPr>
          <p:cNvCxnSpPr>
            <a:cxnSpLocks/>
          </p:cNvCxnSpPr>
          <p:nvPr userDrawn="1"/>
        </p:nvCxnSpPr>
        <p:spPr>
          <a:xfrm>
            <a:off x="8305519" y="5155264"/>
            <a:ext cx="13064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B36F9E4-691E-474A-B59C-E3C3D6F352F5}"/>
              </a:ext>
            </a:extLst>
          </p:cNvPr>
          <p:cNvCxnSpPr>
            <a:cxnSpLocks/>
          </p:cNvCxnSpPr>
          <p:nvPr userDrawn="1"/>
        </p:nvCxnSpPr>
        <p:spPr>
          <a:xfrm>
            <a:off x="6996113" y="3723082"/>
            <a:ext cx="13094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4AB28E1-8FAD-2461-DDFB-ED48DA5F29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4275145"/>
            <a:ext cx="863600" cy="330371"/>
          </a:xfrm>
          <a:prstGeom prst="rect">
            <a:avLst/>
          </a:prstGeom>
        </p:spPr>
      </p:pic>
      <p:pic>
        <p:nvPicPr>
          <p:cNvPr id="3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0BB04761-4F35-C0E5-2519-E3D1931F88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270DD72-21F5-3253-6690-1603188C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F392C77B-2390-E1B4-7154-76A51486ED5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EDFF29FC-1429-9908-7A77-F62C8204CD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4978ED3A-239F-25A4-4424-2C792BD36E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C6DA44A0-9E11-4E66-6ECD-C6370C46E46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06872" y="259015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ACE907F-0E33-6593-F2C5-E64B3B997E5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306872" y="296423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DA7C76C2-FA70-36E4-C37D-0162F15B450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306872" y="4034494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7B051A8C-C014-B2BC-D41F-8CC6BA5D90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306872" y="4408567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3346A4A-47A8-550B-C4F5-68156A605A3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306872" y="5499613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4CAB1DD6-1645-9DE9-B56E-5B0F06EA9D3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306872" y="5873686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39B16B61-ED8A-8204-7A2E-AD3C449FFD5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613654" y="4751467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8DB57D1E-A376-125D-3680-62F16A67794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613654" y="5125540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70204692-7555-3EAA-77A6-5E970ABE081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020872" y="329673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17D02633-F635-B922-21CA-935811219CB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020872" y="367081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スライド番号プレースホルダー 5">
            <a:extLst>
              <a:ext uri="{FF2B5EF4-FFF2-40B4-BE49-F238E27FC236}">
                <a16:creationId xmlns:a16="http://schemas.microsoft.com/office/drawing/2014/main" id="{7F8729E0-7E9B-3530-77AF-E2443726828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2262919-D6AE-8DC3-9D19-B51D6DDCE41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93B9864C-B280-058C-A13D-74523301CD5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4FF581D-D08E-AB46-7D5D-19110A75A94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C1C8B885-0C29-1659-C8AD-E82CF3A5BEE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6ABF45D-58C1-F18B-0EFF-2A6A81050E0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E7E602B-6AC8-610E-543F-4877BCC701A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1AB33AA-12A1-C0AD-A894-AAC6F6CF255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F94CF88-A84D-1644-3ED1-1E7C097FC22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768F937-FA98-26D0-698D-E48A7D986F5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1B161F7-6D0E-212E-A70C-A2103D0B41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990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066760"/>
            <a:ext cx="1744" cy="4592010"/>
          </a:xfrm>
          <a:prstGeom prst="bentConnector3">
            <a:avLst>
              <a:gd name="adj1" fmla="val -13107798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287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2B68EC4-085D-22C2-F9DF-1932AF4530E1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9473" y="2672914"/>
            <a:ext cx="12700" cy="2286000"/>
          </a:xfrm>
          <a:prstGeom prst="bentConnector3">
            <a:avLst>
              <a:gd name="adj1" fmla="val 1800000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855665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1EC67B0F-5193-D20F-8B2D-79A7A3DDDB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800000">
            <a:off x="4153826" y="3613643"/>
            <a:ext cx="863600" cy="330371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5FEF7C2-D901-6079-DC97-3163DF22B2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00000">
            <a:off x="4153826" y="4990592"/>
            <a:ext cx="863600" cy="330371"/>
          </a:xfrm>
          <a:prstGeom prst="rect">
            <a:avLst/>
          </a:prstGeom>
        </p:spPr>
      </p:pic>
      <p:pic>
        <p:nvPicPr>
          <p:cNvPr id="5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8692DB4E-8D0F-49E1-F428-B6BBEA3E9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7F9D67AB-FA7C-0712-2BC2-1D0B1254C8D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43B0E7BB-D9FD-FE33-BEAB-44215F529667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C8161CD9-D378-6264-76FE-8438C323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3D51EEE-7E19-6982-69FE-46D7143CFA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9DF6044E-20A0-F389-A54D-37E503488E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335DCCC-93A5-193F-5FCC-5C337280F93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8B20AC0B-6DA0-F785-849A-02D7CA471C3A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4E9EAF9-F468-465B-944D-4022E4CF987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FD766685-E9D8-DB6C-F31A-73B8126BAA5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83F699A2-6A13-9B6F-735E-B283F866CB9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4AD99298-5666-954D-61E2-BBE90EF6E74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153482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DFA26D39-A02D-F9A7-1E91-301180B75B1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153482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CF2D4193-F9D2-4C9E-33CF-8CA6E6241BFF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460263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09C37299-7994-85B5-803D-6BFD7AAF90D7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8460263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625EE1DF-FF63-12DE-514C-DBFC378D7DB6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B400509C-D1FA-8F39-7ADF-E4C685FD134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1EC3734-8664-FFB6-1AE6-F6E2CB9F12EC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432170C-A280-A426-62E1-700C6FCB222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A9D7E503-8A88-03A6-1903-8A226B8D040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AA72C8-EA77-B557-FFE9-67B981A13C5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A7803D2B-6439-03F2-1538-2E329D2A5C0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12;p10">
              <a:extLst>
                <a:ext uri="{FF2B5EF4-FFF2-40B4-BE49-F238E27FC236}">
                  <a16:creationId xmlns:a16="http://schemas.microsoft.com/office/drawing/2014/main" id="{54F9FA91-E73B-5E2C-544E-77F4A6D0BC3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円/楕円 32">
            <a:extLst>
              <a:ext uri="{FF2B5EF4-FFF2-40B4-BE49-F238E27FC236}">
                <a16:creationId xmlns:a16="http://schemas.microsoft.com/office/drawing/2014/main" id="{224E9230-C4FE-F605-AC77-120D518A3CD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F7B3F58-04AA-D779-5DEE-C8D2E1574C9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28C300-D8D9-8AAB-AF73-3FD268F19B35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118AB189-968E-C453-8BB2-4D1E9AD76F6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9F4F7B7-CD3E-F3ED-9471-5069308B04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1C216F9D-770C-E398-C46C-AAE5B29A956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9F6EEB2-BDFC-13BC-6FE7-33885BC016A0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45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 userDrawn="1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4669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129106"/>
            <a:ext cx="1744" cy="4592010"/>
          </a:xfrm>
          <a:prstGeom prst="bentConnector3">
            <a:avLst>
              <a:gd name="adj1" fmla="val -9645356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772133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0ED3F3-221B-F8FE-00A2-B5DC69262C87}"/>
              </a:ext>
            </a:extLst>
          </p:cNvPr>
          <p:cNvSpPr/>
          <p:nvPr userDrawn="1"/>
        </p:nvSpPr>
        <p:spPr>
          <a:xfrm>
            <a:off x="5003318" y="5204133"/>
            <a:ext cx="6583845" cy="1104591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DC3B97C-D6B3-C898-9F39-AD860CA82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3439511"/>
            <a:ext cx="863600" cy="330371"/>
          </a:xfrm>
          <a:prstGeom prst="rect">
            <a:avLst/>
          </a:prstGeom>
        </p:spPr>
      </p:pic>
      <p:pic>
        <p:nvPicPr>
          <p:cNvPr id="10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65746784-71F7-50DA-C7A3-014B3B095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E5E8CA16-ED7A-27FA-2107-5E98E142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245F44DA-8D65-4919-314A-EBADBD6463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8BE567A-7B4C-8963-6B5C-44A8E8F0892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A89C56AF-3935-E124-2F8C-D40D9C7722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57F08C6-6AED-55FC-D7C7-2ADB3EA0946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0419185F-1FFA-57BF-49BE-53041C00AA6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89D3E75-C475-12D6-23C8-D83CC596F8C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3557F73E-3989-4466-CEDB-A107E18688D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413FB95-EC52-2EAC-E4D5-AA4E02BA3917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089E04CB-B953-8767-A03D-A14DDA2F350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929E7E66-716B-4599-FCD0-E612ACC7517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306872" y="376433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D377E628-BADB-BE4D-C515-4CCA8673DACB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306872" y="413841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1AE12CFA-E577-0256-972B-095E30C234E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AB0536EF-2C4E-18EC-6ACA-BCF2939A386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309E8C2E-BCF2-295D-7592-216AE0EC15B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834C54F9-4F03-48BE-18F7-C40B29B8481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スライド番号プレースホルダー 5">
            <a:extLst>
              <a:ext uri="{FF2B5EF4-FFF2-40B4-BE49-F238E27FC236}">
                <a16:creationId xmlns:a16="http://schemas.microsoft.com/office/drawing/2014/main" id="{873A279C-E6E6-DE22-6495-C96B3A416536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9496A87-3603-2E80-6177-8EE992D37F2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0D6D548-15D1-AAD5-6A13-FC3CB284C40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EDFC51A1-2881-6A6F-2DA3-C1261ECC343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E3BE4648-430C-88C4-B5D0-9D475BC0DDB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1269AEE0-703A-AF81-C341-99ED147AAD60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D2EF824-E9E4-A0D6-CB53-B7ABAC703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B4CF1E12-FAA1-B881-D561-09EA094FDB0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FECBDF-3D6E-62D2-CBEC-7C4DBC8F7E9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55A9B28C-7DB1-37BD-7DAA-617492ECA2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5A2C3A7-B14F-00C2-C33F-2D06E52763A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491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E4FD54-FDB9-9D0D-7B97-FD2471AF0763}"/>
              </a:ext>
            </a:extLst>
          </p:cNvPr>
          <p:cNvCxnSpPr>
            <a:cxnSpLocks/>
          </p:cNvCxnSpPr>
          <p:nvPr userDrawn="1"/>
        </p:nvCxnSpPr>
        <p:spPr>
          <a:xfrm>
            <a:off x="4757351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9CC5D6-2339-D3E9-3154-EADA72CC4FD8}"/>
              </a:ext>
            </a:extLst>
          </p:cNvPr>
          <p:cNvCxnSpPr>
            <a:cxnSpLocks/>
          </p:cNvCxnSpPr>
          <p:nvPr userDrawn="1"/>
        </p:nvCxnSpPr>
        <p:spPr>
          <a:xfrm flipH="1">
            <a:off x="2408165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BCA59-A363-7836-3D5E-88BFC9CD36AF}"/>
              </a:ext>
            </a:extLst>
          </p:cNvPr>
          <p:cNvCxnSpPr>
            <a:cxnSpLocks/>
          </p:cNvCxnSpPr>
          <p:nvPr userDrawn="1"/>
        </p:nvCxnSpPr>
        <p:spPr>
          <a:xfrm>
            <a:off x="79330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761C1-1481-D1F8-06A8-FDECFDEFBAC3}"/>
              </a:ext>
            </a:extLst>
          </p:cNvPr>
          <p:cNvCxnSpPr>
            <a:cxnSpLocks/>
          </p:cNvCxnSpPr>
          <p:nvPr userDrawn="1"/>
        </p:nvCxnSpPr>
        <p:spPr>
          <a:xfrm flipH="1">
            <a:off x="55838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E376AC-E9F9-4B03-910B-C7230ACD1E0C}"/>
              </a:ext>
            </a:extLst>
          </p:cNvPr>
          <p:cNvCxnSpPr>
            <a:cxnSpLocks/>
          </p:cNvCxnSpPr>
          <p:nvPr userDrawn="1"/>
        </p:nvCxnSpPr>
        <p:spPr>
          <a:xfrm>
            <a:off x="111334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5139819-8B66-805D-095D-6894970469FF}"/>
              </a:ext>
            </a:extLst>
          </p:cNvPr>
          <p:cNvCxnSpPr>
            <a:cxnSpLocks/>
          </p:cNvCxnSpPr>
          <p:nvPr userDrawn="1"/>
        </p:nvCxnSpPr>
        <p:spPr>
          <a:xfrm flipH="1">
            <a:off x="87842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C76EFCB4-374A-D42B-1220-CBCEEF16A128}"/>
              </a:ext>
            </a:extLst>
          </p:cNvPr>
          <p:cNvSpPr/>
          <p:nvPr userDrawn="1"/>
        </p:nvSpPr>
        <p:spPr>
          <a:xfrm rot="5400000">
            <a:off x="5318793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D51D2699-013F-77D9-0A69-BD4B4D19F905}"/>
              </a:ext>
            </a:extLst>
          </p:cNvPr>
          <p:cNvSpPr/>
          <p:nvPr userDrawn="1"/>
        </p:nvSpPr>
        <p:spPr>
          <a:xfrm rot="5400000">
            <a:off x="8498411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58B98FEE-B71F-A64B-7230-DEA8AE65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F57D56F-4B8D-BEDB-136C-8558A27A24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7DB5221C-FFC5-3ABA-E1D0-4E35A70DF7C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4A0B000D-AA54-73F3-DB2C-8466DD89AE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979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D680B575-3AC6-4C00-6B9F-A8E791C14074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9"/>
            <a:ext cx="1420025" cy="2511136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256DA5E1-C967-A77F-2F0C-8FE99FB1EAE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979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413FB621-AB1A-18C0-0C38-2D0E9E6416C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97993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3B20356-583B-405D-652B-75891C33A20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5880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7DA8F9D8-7493-DE82-9DAC-D526D77EAEC8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88002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DDA98F2B-CE7B-7CCA-6908-9C88248244E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7FAB50E4-C746-FAF7-1549-B76EBDFB1337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767620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E1DE2445-FD3A-892D-10BF-6CD22627D23F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5983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E2B8C518-D81B-B691-A606-77634C253D3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19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8BFC31E1-AE2E-8D1A-2DFC-13FBD04373C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60971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B257C18-3797-849E-9448-00ECFF8291B7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2975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7C499317-77C8-B0E1-6408-D99BA6810F4B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2917538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スライド番号プレースホルダー 5">
            <a:extLst>
              <a:ext uri="{FF2B5EF4-FFF2-40B4-BE49-F238E27FC236}">
                <a16:creationId xmlns:a16="http://schemas.microsoft.com/office/drawing/2014/main" id="{2D96ED92-C2CE-3C87-6C74-6E922411793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C239C07-A528-EB55-C1FA-6B9DD0569E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F822EBF-2701-EF35-4C0F-A3EAC25C511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CA00347-C59C-066F-D988-0D2BEE8593F1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D4264B-C434-90C2-0CA3-B9C1BDC909F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CE1FD20-EE2C-7270-EA88-F85701F5A54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89B10B7-BEEB-6EF0-EFDF-5A9F8B8CCB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34088D9-6817-CF6E-C312-308C018DB20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5FB8CEBE-77F1-180D-8C93-1665C66334F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02D0A05-15DF-1A26-DF92-F5B42802435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E9C7F95E-8C7C-20DC-5DC1-DF89087087B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12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>
          <p15:clr>
            <a:srgbClr val="FBAE40"/>
          </p15:clr>
        </p15:guide>
        <p15:guide id="19" orient="horz" pos="1502">
          <p15:clr>
            <a:srgbClr val="FBAE40"/>
          </p15:clr>
        </p15:guide>
        <p15:guide id="20" orient="horz" pos="2387">
          <p15:clr>
            <a:srgbClr val="FBAE40"/>
          </p15:clr>
        </p15:guide>
        <p15:guide id="21" orient="horz" pos="2205">
          <p15:clr>
            <a:srgbClr val="FBAE40"/>
          </p15:clr>
        </p15:guide>
        <p15:guide id="22" orient="horz" pos="3090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6" name="三角形 15">
            <a:extLst>
              <a:ext uri="{FF2B5EF4-FFF2-40B4-BE49-F238E27FC236}">
                <a16:creationId xmlns:a16="http://schemas.microsoft.com/office/drawing/2014/main" id="{A28C76C1-3121-459D-5149-340B7E2533B6}"/>
              </a:ext>
            </a:extLst>
          </p:cNvPr>
          <p:cNvSpPr/>
          <p:nvPr userDrawn="1"/>
        </p:nvSpPr>
        <p:spPr>
          <a:xfrm rot="5400000">
            <a:off x="2235518" y="2096861"/>
            <a:ext cx="188709" cy="12177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12B28CDA-5DB4-98C9-3BD5-05C735AB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20C7BF8C-D3C9-2684-6128-0BABD9BF06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3F033685-6E99-2FEF-26F0-97A73709A7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F6F7ECB1-BAD7-967E-C1FE-C1E52600F17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7911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49540EAF-C2C7-07AC-DB08-C3D2D74FDC84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607209" y="2673349"/>
            <a:ext cx="3429817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688873CC-C9E0-678D-5BC6-5680021A5B77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16140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0081DDF-475D-112C-4396-18294E63DF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477574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7E6547C3-E2F4-C857-D1D2-4C1B08B6AB99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68927" y="5807166"/>
            <a:ext cx="3117273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394E45B8-4F8F-B014-5C92-7A730901C7E1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379109" y="2673349"/>
            <a:ext cx="3445679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91F1CB4B-ACAE-73A2-D01B-14E960FC7C0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161400" y="2673349"/>
            <a:ext cx="3445678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CB53F55D-C239-9531-AED9-B82BA15C95A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540827" y="5807166"/>
            <a:ext cx="6882246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F9A18742-CA57-15FC-937E-8C4E9D87A29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3604B1-2078-2496-A5B9-D9D9D1AABE9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B69294A-BCA4-90FE-A447-E7DFBDBE8DF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824DDA1F-C2A5-4FAF-DDB4-9E01F0F8861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6556F4D9-4A09-083C-EE38-8FA5A2A70CB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51A9CB5-0AA0-C6A2-B5BE-EDAF8D2A334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2C068B3-94FA-E14D-3B5C-D01F4F4D5B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A662DA3-8C37-58AE-3188-BFD03A7214C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5E279969-48EE-D13A-032A-81D61E9A83C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3C21B78-6960-1BDB-A7CB-04B8B863AE57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5FE31D-07AE-4F44-ADEE-35A53B0CB55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598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1" orient="horz" pos="1684" userDrawn="1">
          <p15:clr>
            <a:srgbClr val="FBAE40"/>
          </p15:clr>
        </p15:guide>
        <p15:guide id="12" orient="horz" pos="1502" userDrawn="1">
          <p15:clr>
            <a:srgbClr val="FBAE40"/>
          </p15:clr>
        </p15:guide>
        <p15:guide id="13" orient="horz" pos="123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2712204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905508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E957FDF-9E40-3857-786E-D8B9188D9847}"/>
              </a:ext>
            </a:extLst>
          </p:cNvPr>
          <p:cNvCxnSpPr>
            <a:cxnSpLocks/>
          </p:cNvCxnSpPr>
          <p:nvPr userDrawn="1"/>
        </p:nvCxnSpPr>
        <p:spPr>
          <a:xfrm>
            <a:off x="8207081" y="2078700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C4AD5599-C4F9-522C-8228-36F28AA8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2DFABAA7-6C43-FDEA-B8FD-9F4442532E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75B649CB-741A-D2BB-BF1B-E7CC85FAD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2106" y="2072102"/>
            <a:ext cx="2124828" cy="1490786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C4F5935C-3327-728B-808A-897FB9ABCE8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7375" y="1640102"/>
            <a:ext cx="212482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90D96167-113C-54AF-532B-42A3E062091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203913" y="1640102"/>
            <a:ext cx="1708438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7CD7FCB9-781A-BB64-64BB-2B4034AE02E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912351" y="1640102"/>
            <a:ext cx="168332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D1FB047F-9CE5-ACE3-9C1B-4AE1C3E604F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913142" y="2092883"/>
            <a:ext cx="1680820" cy="2920441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F65EEE97-0E0B-CFF7-EE41-0C76423189F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219423" y="2092883"/>
            <a:ext cx="1680820" cy="1470003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499FDA02-4351-5298-6FAB-5B23516C5EE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219423" y="3568392"/>
            <a:ext cx="1680820" cy="1436255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6C3895A6-B228-CE6E-2C21-AC2CD6A1A500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722863" y="2092883"/>
            <a:ext cx="5488927" cy="1470003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15EA232A-096B-3ADA-90C0-F01449140720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82106" y="3562886"/>
            <a:ext cx="2124828" cy="1450440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A6D9EC9D-1DB7-C3DA-BD38-4D2EE30482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722863" y="3577069"/>
            <a:ext cx="5488927" cy="1436255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6479B7E-A7B2-2388-F92D-3F4468439E80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2717511" y="1640102"/>
            <a:ext cx="5481132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097E361-7324-B92D-EF7A-3F8A179112AB}"/>
              </a:ext>
            </a:extLst>
          </p:cNvPr>
          <p:cNvCxnSpPr/>
          <p:nvPr userDrawn="1"/>
        </p:nvCxnSpPr>
        <p:spPr>
          <a:xfrm>
            <a:off x="27114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A24460A-7E0E-7256-65A1-C17FF4F2AF35}"/>
              </a:ext>
            </a:extLst>
          </p:cNvPr>
          <p:cNvCxnSpPr/>
          <p:nvPr userDrawn="1"/>
        </p:nvCxnSpPr>
        <p:spPr>
          <a:xfrm>
            <a:off x="8208241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35C67D1-3D71-947A-E167-8D5E24C714E7}"/>
              </a:ext>
            </a:extLst>
          </p:cNvPr>
          <p:cNvCxnSpPr/>
          <p:nvPr userDrawn="1"/>
        </p:nvCxnSpPr>
        <p:spPr>
          <a:xfrm>
            <a:off x="99123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08436DCA-AEF9-46F8-3709-92E1A025F01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198643" y="1352445"/>
            <a:ext cx="3395319" cy="269776"/>
          </a:xfr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4B8757EE-E523-6D4A-A186-D94958A1210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07210" y="5300663"/>
            <a:ext cx="10986743" cy="1008062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7CC350-7DB1-E243-31E3-0406C28FF533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035" y="3562887"/>
            <a:ext cx="9307473" cy="35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2078700"/>
            <a:ext cx="10997617" cy="2945589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F33DBB8-B597-8F4D-397D-EF3465B5686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CD2C436-8B4B-551C-9C85-DCAF7246103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0707052-F577-D3AA-42DC-2B3156E7C0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BDCAC38B-0A68-7A5F-C1F4-169D02E2DEC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9602D362-AEF9-DA53-FECF-4B37772BD22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7162485-6EBF-9762-DD78-4412FF8AA73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5B77E6C-B94E-7B78-9AAB-4316AA3B5053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83A4E87-2CAC-054F-C4CE-73C276F3EB0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36B1B64-799D-4FB4-710D-5B3D0FFEF75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7B20179-284E-0C9B-DD51-9DD832C4239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1C762838-0EC2-454F-B9A8-E0F2FA377B0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5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624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708">
          <p15:clr>
            <a:srgbClr val="FBAE40"/>
          </p15:clr>
        </p15:guide>
        <p15:guide id="8" pos="5155">
          <p15:clr>
            <a:srgbClr val="FBAE40"/>
          </p15:clr>
        </p15:guide>
        <p15:guide id="9" orient="horz" pos="1026">
          <p15:clr>
            <a:srgbClr val="FBAE40"/>
          </p15:clr>
        </p15:guide>
        <p15:guide id="12" pos="55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867" userDrawn="1">
          <p15:clr>
            <a:srgbClr val="FBAE40"/>
          </p15:clr>
        </p15:guide>
        <p15:guide id="15" orient="horz" pos="3158">
          <p15:clr>
            <a:srgbClr val="FBAE40"/>
          </p15:clr>
        </p15:guide>
        <p15:guide id="16" orient="horz" pos="33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C_セミナー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45110" y="2177143"/>
            <a:ext cx="9686176" cy="1843321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0365CF-BF61-62CA-D998-74000A4C6406}"/>
              </a:ext>
            </a:extLst>
          </p:cNvPr>
          <p:cNvSpPr txBox="1"/>
          <p:nvPr userDrawn="1"/>
        </p:nvSpPr>
        <p:spPr>
          <a:xfrm>
            <a:off x="4980673" y="4488286"/>
            <a:ext cx="225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JP" sz="2000" b="0" i="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株式会社GEOTRA</a:t>
            </a:r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E40A02C8-0603-92E6-BD82-7D5605AC5C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8011" y="496892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6">
            <a:extLst>
              <a:ext uri="{FF2B5EF4-FFF2-40B4-BE49-F238E27FC236}">
                <a16:creationId xmlns:a16="http://schemas.microsoft.com/office/drawing/2014/main" id="{33A20CBF-182F-F5C4-F348-3ECBDBE715E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08011" y="539346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6">
            <a:extLst>
              <a:ext uri="{FF2B5EF4-FFF2-40B4-BE49-F238E27FC236}">
                <a16:creationId xmlns:a16="http://schemas.microsoft.com/office/drawing/2014/main" id="{969F7C76-7CDB-F171-EE2B-1814182578C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46770" y="6095981"/>
            <a:ext cx="3066001" cy="400110"/>
          </a:xfr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Picture 35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2D4B89A5-6E40-7632-F0F4-CC4D27E19C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976" y="83566"/>
            <a:ext cx="3719285" cy="1301750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FC2974-9E72-E786-896A-4DAEEC9CB569}"/>
              </a:ext>
            </a:extLst>
          </p:cNvPr>
          <p:cNvGrpSpPr/>
          <p:nvPr userDrawn="1"/>
        </p:nvGrpSpPr>
        <p:grpSpPr>
          <a:xfrm>
            <a:off x="8955023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8BE0D372-A5E9-916B-AE62-1430FDAA31B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59D5E750-0E0F-31D2-53EB-58D692F6AB1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3DFD63A5-1BAD-F324-8850-7A52318BBD4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8E73905-39B7-C46F-5406-1A1F3A2EBB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38AE389-12C0-2B85-8D78-4DC5B3E7A66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4F57F66-3BE0-3810-EAD9-50B260492F8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52ABF3C-B387-14EE-0237-092F272CB2F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E94E56A6-06F5-8CB5-B506-A56786E8B42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8554A9C-74DD-69C4-9FE5-7BE7462918C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7626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6A392B6-40D8-507B-5E19-6A71E0B2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0DA19966-87E9-BB2E-30C1-CA1327FFAE3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535BA43E-3294-EBED-2776-B98862FE13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7375" y="1596670"/>
            <a:ext cx="66992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♯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76C6642-7BB5-DBE9-2E46-D67431CEDF54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1558926" y="1596670"/>
            <a:ext cx="194468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03A84DF4-D98A-2414-473E-FE1D10A93B2A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803361" y="1596670"/>
            <a:ext cx="2815403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7B59E7C-6E7F-84E6-BBA4-ADDCB160973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6920635" y="1596670"/>
            <a:ext cx="166265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C53885A8-AADF-CE6E-A3EA-1166A8AC517F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874125" y="1596670"/>
            <a:ext cx="271983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72BD80F9-AE38-2C92-EC28-874CC58FC06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198643" y="1352445"/>
            <a:ext cx="3395319" cy="269776"/>
          </a:xfrm>
          <a:noFill/>
          <a:ln>
            <a:noFill/>
          </a:ln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DD9A0BEE-7EB8-D864-A482-9903CC9275F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3" y="2247353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AA39E857-8316-A226-7B80-347450C9487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58925" y="2247271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E81CBF53-254A-A44F-4B7F-B4308E218256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3803361" y="2247271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726CDF3-DC80-1ED1-26CD-8CD44F36FF5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8874125" y="2247271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8794F4AF-D68A-7803-D612-961EDF9AC3C4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931025" y="2247271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9588824-7DC9-5A18-053B-E7BA693CCCE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607213" y="3224098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C04C7DC1-5CE3-D2F8-C892-31C76E704766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558925" y="3224016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A48EA7B-12A1-F911-9E38-99F499BB0F4B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3803361" y="3224016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CA7BF5C0-749B-8AEE-7F7F-6B52FC8789EE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8874125" y="3224016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31FF34D3-1260-6EBE-E943-D2B20B4CEE27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6931025" y="3224016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8AA99E47-93C0-F776-FB61-0961D9D10224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07213" y="4211235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962ACFBA-3844-728C-8F51-ABC9D78026B7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1558925" y="4211153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402D42FF-5C48-A068-3086-FB35E35B5E4A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3803361" y="4211153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52C76FD1-8646-3C80-317E-07A8A4D1514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8874125" y="4211153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BC4ADB2C-55C9-EFD4-2A83-4E4173270478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6931025" y="4211153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12D8B823-A30C-08C7-8BED-08FBB07733A0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6931025" y="5167117"/>
            <a:ext cx="1662650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47D4EDEF-0C4D-AF78-12B5-0B43C401267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1558925" y="5167117"/>
            <a:ext cx="5070868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合計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3101DDC5-90EE-AD89-315C-4DE0E7120EB5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607210" y="5805487"/>
            <a:ext cx="10986743" cy="503237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スライド番号プレースホルダー 5">
            <a:extLst>
              <a:ext uri="{FF2B5EF4-FFF2-40B4-BE49-F238E27FC236}">
                <a16:creationId xmlns:a16="http://schemas.microsoft.com/office/drawing/2014/main" id="{F87EBC4E-D26E-93F5-F753-1C4BAEAFBC8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F85DCE-E707-74D9-5578-6FB8DD7FB3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6C1829F-3BCB-4D93-60C0-7BBEB3586AE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233AB6CB-4BBA-88D1-6B85-8AA0D7995E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2895B4E0-B195-0D25-0EBE-4FB5AE9BF68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351CA5F-8B2F-9749-1592-0082E802998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B713E16-CB60-3E15-8272-3751CFA3C8E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0AF7F61-E252-5ADA-5942-B818E59EBD5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AA63C6AB-62CD-4D16-E46D-A1588287AD1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B5673A5-DA74-3FFC-841A-41F6E89885F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F7698285-434A-E4EE-F1F0-ACB80E7F3B5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97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982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801">
          <p15:clr>
            <a:srgbClr val="FBAE40"/>
          </p15:clr>
        </p15:guide>
        <p15:guide id="10" orient="horz" pos="1003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2207">
          <p15:clr>
            <a:srgbClr val="FBAE40"/>
          </p15:clr>
        </p15:guide>
        <p15:guide id="15" pos="2389">
          <p15:clr>
            <a:srgbClr val="FBAE40"/>
          </p15:clr>
        </p15:guide>
        <p15:guide id="16" pos="4180">
          <p15:clr>
            <a:srgbClr val="FBAE40"/>
          </p15:clr>
        </p15:guide>
        <p15:guide id="17" pos="4362">
          <p15:clr>
            <a:srgbClr val="FBAE40"/>
          </p15:clr>
        </p15:guide>
        <p15:guide id="18" orient="horz" pos="1275">
          <p15:clr>
            <a:srgbClr val="FBAE40"/>
          </p15:clr>
        </p15:guide>
        <p15:guide id="19" orient="horz" pos="1412">
          <p15:clr>
            <a:srgbClr val="FBAE40"/>
          </p15:clr>
        </p15:guide>
        <p15:guide id="20" orient="horz" pos="2024">
          <p15:clr>
            <a:srgbClr val="FBAE40"/>
          </p15:clr>
        </p15:guide>
        <p15:guide id="21" orient="horz" pos="1888">
          <p15:clr>
            <a:srgbClr val="FBAE40"/>
          </p15:clr>
        </p15:guide>
        <p15:guide id="22" orient="horz" pos="2500">
          <p15:clr>
            <a:srgbClr val="FBAE40"/>
          </p15:clr>
        </p15:guide>
        <p15:guide id="23" orient="horz" pos="2636">
          <p15:clr>
            <a:srgbClr val="FBAE40"/>
          </p15:clr>
        </p15:guide>
        <p15:guide id="24" pos="5405">
          <p15:clr>
            <a:srgbClr val="FBAE40"/>
          </p15:clr>
        </p15:guide>
        <p15:guide id="25" pos="5586">
          <p15:clr>
            <a:srgbClr val="FBAE40"/>
          </p15:clr>
        </p15:guide>
        <p15:guide id="26" orient="horz" pos="3113">
          <p15:clr>
            <a:srgbClr val="FBAE40"/>
          </p15:clr>
        </p15:guide>
        <p15:guide id="27" orient="horz" pos="3249">
          <p15:clr>
            <a:srgbClr val="FBAE40"/>
          </p15:clr>
        </p15:guide>
        <p15:guide id="28" orient="horz" pos="3498">
          <p15:clr>
            <a:srgbClr val="FBAE40"/>
          </p15:clr>
        </p15:guide>
        <p15:guide id="29" orient="horz" pos="365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6A7D40F-8773-17DB-6889-909442112D2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B2F31EC-BA68-7FE4-71DA-162CCB0F93D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1032FA1C-8CC4-97AA-51FC-6BD0198F6C5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C695BC22-5C9C-3FCC-5B43-03A21B5781E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5DDEF7F-E4EA-EC9D-9F8D-E15DAB8E02EA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23A762D-1611-52BC-B193-E1DB3F6F475A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A2BE40B-F8CA-6C23-97DC-6C080F56FE0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6E55A63-EC88-F33B-CCB2-56E08C1BFD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A158836-514C-70F8-4789-C2DB4B8910C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24E76D4-E614-D387-15FA-875FDEBBA1A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2345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扉01_もく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目次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315F8CB-F69C-82F5-17C4-B82E29CB276F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05872D-EF54-8231-D68B-8A97FCE2398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A42EEE5-C49D-2426-0893-BB853752452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9004F731-99BF-AFE9-18AB-FB88AB4B58C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598421DA-85E4-FEF3-2DCC-A8D935892E6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7FCE5B4-99D0-9B3C-4CDE-A98B286709D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AFDECCB-CD9C-2165-002D-27281D76770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4BFAF7-6C07-1187-5DD9-169416F7959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6720B3C-191E-17DC-A493-37D3A15CDDA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A852634-02C2-260C-C88C-F69712BD92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0619B5F7-7957-4FB5-1D1C-85CEC3691C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1210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4B99047-EA40-13A7-A4C5-AFC1F51CB7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988647" y="3813028"/>
            <a:ext cx="500840" cy="436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B76225E-2FA7-DC12-7C3B-DB1DCB7FD6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716785" y="3813028"/>
            <a:ext cx="500840" cy="436844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B2182A82-2095-CDC5-42AB-FF3D7491499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C054A7B0-5775-09F6-27BC-24730B33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EE606B8-6119-C9B4-93EE-A8A6BF372A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803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1FB1265-5DF2-58C3-6134-7FBF5F9FE88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2827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1">
            <a:extLst>
              <a:ext uri="{FF2B5EF4-FFF2-40B4-BE49-F238E27FC236}">
                <a16:creationId xmlns:a16="http://schemas.microsoft.com/office/drawing/2014/main" id="{97B362E4-1237-BD97-5096-1EE1FD62D63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E6C4AD9E-CFFB-45F4-B854-BE2E8E398BA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1761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4233D9BC-B3B3-F77C-73B5-DB3178ABAD4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8737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08F50147-F8B4-37C5-8B2B-0778A985E78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31761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1AFA42-A578-3764-04B3-04F2024848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5FDC0D6-FCE9-B9D5-B49A-D7D8E21CFE5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BAFEC48C-B752-11D7-FAED-81529E7F5B8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C5D36B74-9E68-EC92-6C6A-0E0A9F53795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BEE24FB-4717-3AD6-FC18-72E171FB5F7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85D804E-0508-4EEC-55B9-C6C362261BB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5C326AB-4A6D-5E6F-22FB-20FFEAEE390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CB7681-0B44-63AE-4BFC-40E60EE212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48A2DD13-27F6-BA72-85A6-1D843345007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DAB84E05-7EB8-FA96-E61F-DDBAEB9B5F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239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 userDrawn="1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094" userDrawn="1">
          <p15:clr>
            <a:srgbClr val="FBAE40"/>
          </p15:clr>
        </p15:guide>
        <p15:guide id="10" orient="horz" pos="2840">
          <p15:clr>
            <a:srgbClr val="FBAE40"/>
          </p15:clr>
        </p15:guide>
        <p15:guide id="11" orient="horz" pos="2228" userDrawn="1">
          <p15:clr>
            <a:srgbClr val="FBAE40"/>
          </p15:clr>
        </p15:guide>
        <p15:guide id="12" orient="horz" pos="913" userDrawn="1">
          <p15:clr>
            <a:srgbClr val="FBAE40"/>
          </p15:clr>
        </p15:guide>
        <p15:guide id="13" orient="horz" pos="45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7EB2FC53-5314-7500-4E01-3CE2D4F75D12}"/>
              </a:ext>
            </a:extLst>
          </p:cNvPr>
          <p:cNvSpPr/>
          <p:nvPr userDrawn="1"/>
        </p:nvSpPr>
        <p:spPr>
          <a:xfrm rot="5400000">
            <a:off x="4223321" y="1911364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280E2D0-1232-A117-968A-62A4B30BDD87}"/>
              </a:ext>
            </a:extLst>
          </p:cNvPr>
          <p:cNvSpPr/>
          <p:nvPr userDrawn="1"/>
        </p:nvSpPr>
        <p:spPr>
          <a:xfrm rot="5400000">
            <a:off x="6699104" y="1911365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9EBBBA30-117F-5C65-8B53-0533E24E417E}"/>
              </a:ext>
            </a:extLst>
          </p:cNvPr>
          <p:cNvSpPr/>
          <p:nvPr userDrawn="1"/>
        </p:nvSpPr>
        <p:spPr>
          <a:xfrm rot="5400000">
            <a:off x="9174887" y="191136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4C38D43-0706-AC51-CB77-8F5B377923EB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3CCA6573-FEF5-224B-388E-3FCA7441688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035174" y="2626419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7C529172-131F-7F9C-5E78-22066CE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DA71D83-FFB3-611E-EFDF-BEFEF2A6A4E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00F88886-947D-0FC7-9BBF-B88AEC97522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7238" y="1665289"/>
            <a:ext cx="2160588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B729E04-D61A-9033-77E6-03AAC2147C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757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A6E1612-0477-A194-3153-FB23554B27E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649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CA477D-2AB4-56FC-6089-03072B51F5A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38473" y="1665289"/>
            <a:ext cx="2160587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E794EBAF-ED06-1DA6-2138-439A40BB362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73574" y="2626419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1">
            <a:extLst>
              <a:ext uri="{FF2B5EF4-FFF2-40B4-BE49-F238E27FC236}">
                <a16:creationId xmlns:a16="http://schemas.microsoft.com/office/drawing/2014/main" id="{7741B038-7995-381D-5314-605EE9C4548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962774" y="2625268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7" name="テキスト プレースホルダー 11">
            <a:extLst>
              <a:ext uri="{FF2B5EF4-FFF2-40B4-BE49-F238E27FC236}">
                <a16:creationId xmlns:a16="http://schemas.microsoft.com/office/drawing/2014/main" id="{2CEAD0DD-2C67-2975-9161-60C1A400B51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41815" y="2626419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E2180405-F0A1-3B3B-5CCA-15CD4EB673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94678" y="2622414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6EA4EF44-732F-F3B1-C79A-11DA928CF35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94678" y="3595888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73C4D8C-E179-AB61-3012-8B5D1C6E28B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94678" y="4590267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C7091EB-FEC9-FF7E-E235-CEFA20C6324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94678" y="5590455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08BBDD3-3842-F5CB-69AB-2647F6C8D5B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035174" y="3599893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49BF15E0-AA21-BC65-DCB3-7FC050E9CAC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4735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A77F62B5-5BC4-25B0-7F1D-FF922C34CFC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9627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B0668E75-31A8-2879-9725-83E5A5AF497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441815" y="3599893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1F30B7BE-7964-B798-8A95-3998B0266B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035174" y="4594272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6" name="テキスト プレースホルダー 11">
            <a:extLst>
              <a:ext uri="{FF2B5EF4-FFF2-40B4-BE49-F238E27FC236}">
                <a16:creationId xmlns:a16="http://schemas.microsoft.com/office/drawing/2014/main" id="{60E64510-3A70-72E6-9525-20766BC28E2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4735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2DF832C2-D0BF-ECEB-4416-8BF008DEE9F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9627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テキスト プレースホルダー 11">
            <a:extLst>
              <a:ext uri="{FF2B5EF4-FFF2-40B4-BE49-F238E27FC236}">
                <a16:creationId xmlns:a16="http://schemas.microsoft.com/office/drawing/2014/main" id="{A9B98676-10A1-FFFC-D854-883DCD35D0C2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441815" y="4594272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0" name="テキスト プレースホルダー 11">
            <a:extLst>
              <a:ext uri="{FF2B5EF4-FFF2-40B4-BE49-F238E27FC236}">
                <a16:creationId xmlns:a16="http://schemas.microsoft.com/office/drawing/2014/main" id="{A98D1D35-9AAB-A135-314A-683491C656F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035174" y="5604620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1" name="テキスト プレースホルダー 11">
            <a:extLst>
              <a:ext uri="{FF2B5EF4-FFF2-40B4-BE49-F238E27FC236}">
                <a16:creationId xmlns:a16="http://schemas.microsoft.com/office/drawing/2014/main" id="{5E74BC68-6F3D-CFA4-E943-4E603105FC1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44735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2" name="テキスト プレースホルダー 11">
            <a:extLst>
              <a:ext uri="{FF2B5EF4-FFF2-40B4-BE49-F238E27FC236}">
                <a16:creationId xmlns:a16="http://schemas.microsoft.com/office/drawing/2014/main" id="{C4E024D0-ED36-4D38-51CF-6B3F0BC6C81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9627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3" name="テキスト プレースホルダー 11">
            <a:extLst>
              <a:ext uri="{FF2B5EF4-FFF2-40B4-BE49-F238E27FC236}">
                <a16:creationId xmlns:a16="http://schemas.microsoft.com/office/drawing/2014/main" id="{C5DB340F-B6FE-A497-C5E7-AAB784E7DEA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441815" y="5604620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9F52EC-E02C-2808-0AD6-614F5BCAB95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4585040-19D3-5238-8724-37B3CA31A80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E96377B-C42A-6B11-DF2A-4F14BC4DE7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8CDA4D8D-F842-A96B-BCA8-F8890A48D2BC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3B5C435-D4EF-1F79-5D98-0B019DB5CD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EFBDAE66-36F2-7243-2F39-6E590AF65CF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C99F56F-785D-A8C7-E13D-7BB255C524A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E51DE4B-CE30-367E-181D-2004D6D30A9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774FBE8-4A39-0478-FBFE-383B9FE8D70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C7BB0B5-D7E0-270B-F5FA-06A2F735C67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390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096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8" pos="2638">
          <p15:clr>
            <a:srgbClr val="FBAE40"/>
          </p15:clr>
        </p15:guide>
        <p15:guide id="9" pos="2819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4203">
          <p15:clr>
            <a:srgbClr val="FBAE40"/>
          </p15:clr>
        </p15:guide>
        <p15:guide id="15" pos="4384">
          <p15:clr>
            <a:srgbClr val="FBAE40"/>
          </p15:clr>
        </p15:guide>
        <p15:guide id="16" pos="5768">
          <p15:clr>
            <a:srgbClr val="FBAE40"/>
          </p15:clr>
        </p15:guide>
        <p15:guide id="17" pos="5949">
          <p15:clr>
            <a:srgbClr val="FBAE40"/>
          </p15:clr>
        </p15:guide>
        <p15:guide id="18" orient="horz" pos="1457" userDrawn="1">
          <p15:clr>
            <a:srgbClr val="FBAE40"/>
          </p15:clr>
        </p15:guide>
        <p15:guide id="19" orient="horz" pos="1638" userDrawn="1">
          <p15:clr>
            <a:srgbClr val="FBAE40"/>
          </p15:clr>
        </p15:guide>
        <p15:guide id="20" orient="horz" pos="2092" userDrawn="1">
          <p15:clr>
            <a:srgbClr val="FBAE40"/>
          </p15:clr>
        </p15:guide>
        <p15:guide id="21" orient="horz" pos="2251" userDrawn="1">
          <p15:clr>
            <a:srgbClr val="FBAE40"/>
          </p15:clr>
        </p15:guide>
        <p15:guide id="22" orient="horz" pos="2704" userDrawn="1">
          <p15:clr>
            <a:srgbClr val="FBAE40"/>
          </p15:clr>
        </p15:guide>
        <p15:guide id="23" orient="horz" pos="2886" userDrawn="1">
          <p15:clr>
            <a:srgbClr val="FBAE40"/>
          </p15:clr>
        </p15:guide>
        <p15:guide id="24" orient="horz" pos="3339" userDrawn="1">
          <p15:clr>
            <a:srgbClr val="FBAE40"/>
          </p15:clr>
        </p15:guide>
        <p15:guide id="25" orient="horz" pos="3521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7841F1C-903C-EE84-03B5-2603FB800F0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タイトル プレースホルダー 1">
            <a:extLst>
              <a:ext uri="{FF2B5EF4-FFF2-40B4-BE49-F238E27FC236}">
                <a16:creationId xmlns:a16="http://schemas.microsoft.com/office/drawing/2014/main" id="{0E563261-3DD3-BBF1-251A-817E414E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23181E50-1709-2141-620D-A674D1757C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14" y="1948638"/>
            <a:ext cx="245135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F2723544-21CA-3E6B-1272-DA1F7111220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2">
            <a:extLst>
              <a:ext uri="{FF2B5EF4-FFF2-40B4-BE49-F238E27FC236}">
                <a16:creationId xmlns:a16="http://schemas.microsoft.com/office/drawing/2014/main" id="{2FD55DF5-AAE3-97A9-C8EB-3B7AC03AF7D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065931" y="1948638"/>
            <a:ext cx="604139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C6AC9E63-C95E-1242-28D4-212AB2A0C0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11131" y="1948638"/>
            <a:ext cx="2491982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テキスト プレースホルダー 12">
            <a:extLst>
              <a:ext uri="{FF2B5EF4-FFF2-40B4-BE49-F238E27FC236}">
                <a16:creationId xmlns:a16="http://schemas.microsoft.com/office/drawing/2014/main" id="{982DE43A-882A-E5A3-BAC0-94709AD8FA4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17371" y="2395678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B2C6B43E-661B-8626-2AA3-4F4DE3FF2A7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123271" y="2395678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BD5E0D0-ED76-B819-8345-48CE9CFC57C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65930" y="2395678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2">
            <a:extLst>
              <a:ext uri="{FF2B5EF4-FFF2-40B4-BE49-F238E27FC236}">
                <a16:creationId xmlns:a16="http://schemas.microsoft.com/office/drawing/2014/main" id="{0800BE3C-5ECA-4F1C-CAFB-07B4F17A2C6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7371" y="2883358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2" name="テキスト プレースホルダー 12">
            <a:extLst>
              <a:ext uri="{FF2B5EF4-FFF2-40B4-BE49-F238E27FC236}">
                <a16:creationId xmlns:a16="http://schemas.microsoft.com/office/drawing/2014/main" id="{009D47B1-550C-B769-B677-B1BAA54D85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23271" y="2883358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3" name="テキスト プレースホルダー 12">
            <a:extLst>
              <a:ext uri="{FF2B5EF4-FFF2-40B4-BE49-F238E27FC236}">
                <a16:creationId xmlns:a16="http://schemas.microsoft.com/office/drawing/2014/main" id="{13BA24E7-EB32-9214-598C-977450CA387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065930" y="2883358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2">
            <a:extLst>
              <a:ext uri="{FF2B5EF4-FFF2-40B4-BE49-F238E27FC236}">
                <a16:creationId xmlns:a16="http://schemas.microsoft.com/office/drawing/2014/main" id="{2F782342-3E32-A3BE-6117-5D359AC279D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7371" y="339162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5E752CCD-CC93-B655-38F1-0808BABDDEE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271" y="339162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03C5CC17-3FC7-A7C7-4E57-64798F4BC83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065930" y="339162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58DB867E-A040-3EA1-C66D-E8AD7613EFC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7371" y="387930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FBDAE949-45D8-5545-9D9E-765B0BE22D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123271" y="387930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A732A6B5-32C1-6189-0174-C8D776B8A4E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65930" y="387930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9FA8139E-B086-0C2E-F1E0-610CFADBB6E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17371" y="437714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B1A7C73C-410D-1D25-F6C0-A0BCEF71BD6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123271" y="437714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45B8693B-0094-9C4C-909F-1D941B7CE00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065930" y="437714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6F77BD5D-A762-E5B6-2AF4-6AC844D644F3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7371" y="486482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EAC8949C-785F-C02D-92D2-AB7A4A69611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3271" y="486482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17124395-5D4B-4338-46FF-7592216F737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3065930" y="486482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8" name="テキスト プレースホルダー 12">
            <a:extLst>
              <a:ext uri="{FF2B5EF4-FFF2-40B4-BE49-F238E27FC236}">
                <a16:creationId xmlns:a16="http://schemas.microsoft.com/office/drawing/2014/main" id="{D9217D0D-CA0C-E7A2-EAED-650006F8A31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617371" y="536266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9" name="テキスト プレースホルダー 12">
            <a:extLst>
              <a:ext uri="{FF2B5EF4-FFF2-40B4-BE49-F238E27FC236}">
                <a16:creationId xmlns:a16="http://schemas.microsoft.com/office/drawing/2014/main" id="{1BE3BCD6-6759-7BF9-4A4E-5C193CB7739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123271" y="536266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0" name="テキスト プレースホルダー 12">
            <a:extLst>
              <a:ext uri="{FF2B5EF4-FFF2-40B4-BE49-F238E27FC236}">
                <a16:creationId xmlns:a16="http://schemas.microsoft.com/office/drawing/2014/main" id="{06E430EB-A39C-7712-BCD9-D7810C40900D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3065930" y="536266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1" name="テキスト プレースホルダー 12">
            <a:extLst>
              <a:ext uri="{FF2B5EF4-FFF2-40B4-BE49-F238E27FC236}">
                <a16:creationId xmlns:a16="http://schemas.microsoft.com/office/drawing/2014/main" id="{9A5BE265-425E-3526-C435-F41B43B9F03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17371" y="585034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2" name="テキスト プレースホルダー 12">
            <a:extLst>
              <a:ext uri="{FF2B5EF4-FFF2-40B4-BE49-F238E27FC236}">
                <a16:creationId xmlns:a16="http://schemas.microsoft.com/office/drawing/2014/main" id="{801156E4-468C-0E5A-FBF5-49D45DF5EA7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9123271" y="585034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3" name="テキスト プレースホルダー 12">
            <a:extLst>
              <a:ext uri="{FF2B5EF4-FFF2-40B4-BE49-F238E27FC236}">
                <a16:creationId xmlns:a16="http://schemas.microsoft.com/office/drawing/2014/main" id="{B144F922-260F-9FBB-7B07-C6FF2340B6ED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3065930" y="585034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1952625"/>
            <a:ext cx="10997617" cy="4399152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3055871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112115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>
            <a:extLst>
              <a:ext uri="{FF2B5EF4-FFF2-40B4-BE49-F238E27FC236}">
                <a16:creationId xmlns:a16="http://schemas.microsoft.com/office/drawing/2014/main" id="{2B5A91B8-FBCD-5338-F2D5-C295F06471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134D42-CE5C-382C-128F-77EE4C235FC8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2E9E385-A972-68E4-575E-7E6EB1C29E8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A3FAE75-51C6-9F33-72AB-8E0FDED24C8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DEA3B0A-CB0F-D395-84BC-0A942DD7704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D667CEE-787C-E76B-D13A-5755AB7C83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1CED1596-05AD-4FC3-576A-968DC3EAEB3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833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30" userDrawn="1">
          <p15:clr>
            <a:srgbClr val="FBAE40"/>
          </p15:clr>
        </p15:guide>
        <p15:guide id="12" pos="551" userDrawn="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104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FBA064-5DF6-4E29-4A52-559AD5E8450A}"/>
              </a:ext>
            </a:extLst>
          </p:cNvPr>
          <p:cNvCxnSpPr>
            <a:cxnSpLocks/>
          </p:cNvCxnSpPr>
          <p:nvPr userDrawn="1"/>
        </p:nvCxnSpPr>
        <p:spPr>
          <a:xfrm>
            <a:off x="2318681" y="1376563"/>
            <a:ext cx="1825" cy="3851045"/>
          </a:xfrm>
          <a:prstGeom prst="line">
            <a:avLst/>
          </a:prstGeom>
          <a:ln w="19050">
            <a:solidFill>
              <a:srgbClr val="BBC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9FDB9A2-F330-2A99-2E8A-8DDEE3271CB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8504" y="4339867"/>
            <a:ext cx="2756145" cy="114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A503A1BE-8CE3-F694-E662-49C3A9918EC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879022"/>
            <a:ext cx="2058208" cy="1006798"/>
          </a:xfrm>
          <a:prstGeom prst="bentConnector3">
            <a:avLst>
              <a:gd name="adj1" fmla="val 910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E1A9EAD-8865-B151-AC87-6EA0769B7856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C294A00F-BBDA-35FD-8380-9F9BE19A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4F121198-4BB9-DBCA-3D20-4173858191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8034" y="95272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9C35AE8-C64E-6170-2DCB-488CAE05EF8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67214" y="952726"/>
            <a:ext cx="717200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32D0509-04A3-765A-100F-730563E7958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8034" y="167408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9B2BD015-8EDD-5F24-1D3C-51DD77243E1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98034" y="210080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10CE831C-A828-1C2F-57AD-7CDE30E7362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8034" y="33301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D54254-176A-07A7-B727-9AEAEF8006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98034" y="37568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1867165B-29EA-3E0C-64B1-0972AA712F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8034" y="50065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5274637F-3454-753C-0D95-B9B59254AF2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8034" y="54332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C59B6FDD-A5E0-5E8A-1966-1EA32E8A68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755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691D6515-8424-C2C3-4A0E-A3E3F3CA4CD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7755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5C296A1D-3176-34C9-AF6C-7BEBCBEB050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77554" y="33301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1EFF3C3B-DF63-2223-4759-325722F35F7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377554" y="37568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00EEC55C-049B-C064-871A-5B4F0173D6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7755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61C7C3B0-75D5-2163-30C5-C5C71F1E9C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7755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0ED96EAF-7B72-1E3E-253C-F51A0747ACC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14691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1B6038BA-F583-4F36-EDDC-DADECC107E8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14691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48EEEA20-70F0-1586-BB4E-E08A8AA029B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691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4BE341DE-961C-C3EA-5556-A0908A9D6BF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691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1ECD70B-0B6C-9E86-2926-26C8854C75B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C668E3E-171D-2A15-D3B0-2AF3C111D60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1D4BE219-DD28-D8B9-3661-F75B8D415FE8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7B83E4AC-1BC2-E579-DC49-D2006ADEBF0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7202D8E-925C-C78D-0F09-71C053080A1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06AF33E-08A7-126A-A6AB-AE72012906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C9DE3E6-CEFA-C9D9-E771-BE59928ABF0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792C6A3-B86F-E175-0162-E4A7496530E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1D20BCA-9A42-5021-4F27-39E5FA68824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A23E722C-6501-F508-58B2-336BF9B3E2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52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1" orient="horz" pos="867" userDrawn="1">
          <p15:clr>
            <a:srgbClr val="FBAE40"/>
          </p15:clr>
        </p15:guide>
        <p15:guide id="12" orient="horz" pos="1049" userDrawn="1">
          <p15:clr>
            <a:srgbClr val="FBAE40"/>
          </p15:clr>
        </p15:guide>
        <p15:guide id="13" orient="horz" pos="1865" userDrawn="1">
          <p15:clr>
            <a:srgbClr val="FBAE40"/>
          </p15:clr>
        </p15:guide>
        <p15:guide id="14" orient="horz" pos="2092" userDrawn="1">
          <p15:clr>
            <a:srgbClr val="FBAE40"/>
          </p15:clr>
        </p15:guide>
        <p15:guide id="15" orient="horz" pos="2908" userDrawn="1">
          <p15:clr>
            <a:srgbClr val="FBAE40"/>
          </p15:clr>
        </p15:guide>
        <p15:guide id="16" orient="horz" pos="3135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CFB952B7-1A33-9EC8-F5E8-80C5692718AA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1BFC272-550B-B2E6-D232-661F6E7D2D1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AAC3A1FD-DC2F-0210-6D60-BB357F739F5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F85C6B45-6A66-AF98-A58C-D19FE4373E6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8F73317-FA4D-62DD-D45E-A04AC66047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7D7C563-7E44-1DE4-E885-F6D6F6E6AF2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7DDF829-15E6-7D86-11C6-733A1C36A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CDF15AB3-52ED-F247-D3AE-405ABE50527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7C833DB-8BF6-4123-8ABE-523B68962C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1AFF019B-3D25-83CD-D866-380EE30EC8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8209ADA-16E0-C5CE-4397-6BEEFB473A1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2979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5781FB7C-70DC-8B20-6883-DE04BBD0AA84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B8F44F5-A24E-C720-54DA-ACB53921303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3455989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タイトル プレースホルダー 1">
            <a:extLst>
              <a:ext uri="{FF2B5EF4-FFF2-40B4-BE49-F238E27FC236}">
                <a16:creationId xmlns:a16="http://schemas.microsoft.com/office/drawing/2014/main" id="{9AF32637-CEB4-F2B6-5768-C0D13C71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A0312954-C2AD-6B95-646B-CD4CA3BB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953103"/>
            <a:ext cx="7231847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D77933A-E0AF-1263-0A70-D471DC90607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AAD1E77-E7A4-FC06-D7FB-B46780C6128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B5593835-5AD2-7057-61FE-FAEF00D1FC0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42BDB1BB-AACA-A27E-BFD8-6E7931D3FB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556A006-F7DD-4525-B79E-CA2933982F9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55EA721-1459-163D-A01A-C83E9EA3984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ABD94C3-34D4-8DC5-5F37-302F8023D06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ADAFF55-CD92-274B-D7E4-DB87138F52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5B1D472-C02D-4D39-682D-D25976FA368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DBFBDF8-E616-9CD5-94F8-D1A3194288B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624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E_社内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社内用資料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7AF7FD70-B58C-17B8-7810-CAA912477184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AC9CB1B-79B9-1E26-A2CC-685EE56F330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DFBBE12A-F79B-D1B7-A728-87F6F2D7A1B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E164EABC-AF29-6AD3-BC6C-2C5A005F0E5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" name="円/楕円 15">
            <a:extLst>
              <a:ext uri="{FF2B5EF4-FFF2-40B4-BE49-F238E27FC236}">
                <a16:creationId xmlns:a16="http://schemas.microsoft.com/office/drawing/2014/main" id="{B78AF29E-462D-3BB5-8B22-ACAFFAF22F7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E6FA139-9C43-D503-B60C-F81E5E600B5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9533FCF-43C4-CCCA-2383-CA2AF883B63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05AF299-0103-3566-FE78-2CB892DA3EA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A2E283C6-27BC-BF40-6AA1-F400185ABC9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DE75FC1D-E022-6246-4EB1-7ED4E442E50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69373A5A-ED7C-AAEB-69AD-C77EA4715DB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8334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F（画像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FB204628-02AE-C349-C182-CC7DC3011FEC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テキスト プレースホルダー 6">
            <a:extLst>
              <a:ext uri="{FF2B5EF4-FFF2-40B4-BE49-F238E27FC236}">
                <a16:creationId xmlns:a16="http://schemas.microsoft.com/office/drawing/2014/main" id="{BF2071D1-54BB-F86D-2382-6C774C307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2B279C1-48F7-BB56-E03E-94E259045C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DBBE43BC-3C82-A132-8259-81BAEC307D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7CC5B4D-C14B-EA53-8896-298C513AD6A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126B7A99-5488-A4A4-9320-E3991383F56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A90CB59-B022-4982-1DC8-1CEB20520AF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86074F4F-AD09-2FBB-12B4-7F30B35A5CEF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67EB561-B50A-7A02-650E-5044A15D851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9076CF2-AB5D-161E-81E8-90C41A1B911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7E5949A-4B21-7311-2CE2-499ECE58339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DB54B6F-D793-3C18-8E46-C18D0E461CE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F4B2BED-7E3F-D6FA-D352-0CF3C6F6B591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162E4E1-FCA5-A662-2515-3EAB0E766F3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41188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7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4" r:id="rId2"/>
    <p:sldLayoutId id="2147483710" r:id="rId3"/>
    <p:sldLayoutId id="2147483716" r:id="rId4"/>
    <p:sldLayoutId id="2147483717" r:id="rId5"/>
    <p:sldLayoutId id="2147483671" r:id="rId6"/>
    <p:sldLayoutId id="2147483709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21" r:id="rId13"/>
    <p:sldLayoutId id="2147483722" r:id="rId14"/>
    <p:sldLayoutId id="2147483723" r:id="rId15"/>
    <p:sldLayoutId id="2147483674" r:id="rId16"/>
    <p:sldLayoutId id="2147483661" r:id="rId17"/>
    <p:sldLayoutId id="2147483701" r:id="rId18"/>
    <p:sldLayoutId id="2147483702" r:id="rId19"/>
    <p:sldLayoutId id="2147483672" r:id="rId20"/>
    <p:sldLayoutId id="2147483684" r:id="rId21"/>
    <p:sldLayoutId id="2147483681" r:id="rId22"/>
    <p:sldLayoutId id="2147483677" r:id="rId23"/>
    <p:sldLayoutId id="2147483678" r:id="rId24"/>
    <p:sldLayoutId id="2147483679" r:id="rId25"/>
    <p:sldLayoutId id="2147483686" r:id="rId26"/>
    <p:sldLayoutId id="2147483703" r:id="rId27"/>
    <p:sldLayoutId id="2147483683" r:id="rId28"/>
    <p:sldLayoutId id="2147483687" r:id="rId29"/>
    <p:sldLayoutId id="2147483688" r:id="rId30"/>
    <p:sldLayoutId id="2147483720" r:id="rId31"/>
    <p:sldLayoutId id="2147483719" r:id="rId32"/>
    <p:sldLayoutId id="2147483675" r:id="rId33"/>
    <p:sldLayoutId id="2147483673" r:id="rId34"/>
    <p:sldLayoutId id="2147483682" r:id="rId35"/>
    <p:sldLayoutId id="2147483665" r:id="rId36"/>
    <p:sldLayoutId id="2147483676" r:id="rId37"/>
    <p:sldLayoutId id="2147483692" r:id="rId38"/>
    <p:sldLayoutId id="2147483695" r:id="rId39"/>
    <p:sldLayoutId id="2147483694" r:id="rId40"/>
    <p:sldLayoutId id="2147483696" r:id="rId41"/>
    <p:sldLayoutId id="2147483698" r:id="rId42"/>
    <p:sldLayoutId id="2147483700" r:id="rId4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C29DA-ADF8-FC31-E9E4-F5C9E8DC0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1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Meiryo</vt:lpstr>
      <vt:lpstr>Aptos</vt:lpstr>
      <vt:lpstr>Arial</vt:lpstr>
      <vt:lpstr>Quattrocento Sans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2025-05-12T01:41:20Z</dcterms:created>
  <dcterms:modified xsi:type="dcterms:W3CDTF">2025-08-08T05:35:54Z</dcterms:modified>
</cp:coreProperties>
</file>