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28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8/12/25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2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3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4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5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6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7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8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9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0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2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3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4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5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6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7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8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9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20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6" baseType="lpstr">
      <vt:lpstr>メイリオ</vt:lpstr>
      <vt:lpstr>メイリオ</vt:lpstr>
      <vt:lpstr>Aptos</vt:lpstr>
      <vt:lpstr>Arial</vt:lpstr>
      <vt:lpstr>Quattrocento Sans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2025-08-12T05:13:48Z</dcterms:modified>
</cp:coreProperties>
</file>