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2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7504-EF0D-D101-9FDD-AEB494BAD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7861DF-6447-ADA4-7ECF-3911829D67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/>
              <a:t>付録</a:t>
            </a:r>
            <a:endParaRPr kumimoji="1" lang="ja-JP" altLang="en-US"/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0EDA474A-2086-30DC-1764-DDAA481A28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業務の背景、課題、ソリューション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P.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目指すべき将来像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P.</a:t>
            </a:r>
          </a:p>
          <a:p>
            <a:pPr marL="342900" indent="-342900" defTabSz="1219169" hangingPunct="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ロードマップ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  <a:sym typeface="Meiryo"/>
              </a:rPr>
              <a:t>打ち合わせスケジュールと報告事項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P.</a:t>
            </a:r>
            <a:endParaRPr lang="ja-JP" altLang="en-US" dirty="0">
              <a:solidFill>
                <a:srgbClr val="00349F"/>
              </a:solidFill>
              <a:latin typeface="メイリオ 本文"/>
            </a:endParaRP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体制図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</a:t>
            </a:r>
          </a:p>
          <a:p>
            <a:pPr marL="342900" indent="-342900" defTabSz="1219169" hangingPunct="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コミュニケーション方法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27431469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Meiryo</vt:lpstr>
      <vt:lpstr>メイリオ 本文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2025-08-08T05:36:13Z</dcterms:modified>
</cp:coreProperties>
</file>