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3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会社概要" id="{9AC0A900-F9D5-4547-A136-EB20BE00AB8A}">
          <p14:sldIdLst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5EE3"/>
    <a:srgbClr val="404040"/>
    <a:srgbClr val="BFE7FF"/>
    <a:srgbClr val="DAE1F2"/>
    <a:srgbClr val="333333"/>
    <a:srgbClr val="BBC9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944" autoAdjust="0"/>
    <p:restoredTop sz="96242" autoAdjust="0"/>
  </p:normalViewPr>
  <p:slideViewPr>
    <p:cSldViewPr snapToGrid="0" showGuides="1">
      <p:cViewPr varScale="1">
        <p:scale>
          <a:sx n="125" d="100"/>
          <a:sy n="125" d="100"/>
        </p:scale>
        <p:origin x="464" y="184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notesViewPr>
    <p:cSldViewPr snapToGrid="0">
      <p:cViewPr varScale="1">
        <p:scale>
          <a:sx n="96" d="100"/>
          <a:sy n="96" d="100"/>
        </p:scale>
        <p:origin x="380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761778-A6EE-4A46-B03A-1E408F485379}" type="datetimeFigureOut">
              <a:rPr lang="en-JP" smtClean="0"/>
              <a:t>8/8/25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CDAC1-E2AC-264A-94DC-19DC5AA4390A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03559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CDAC1-E2AC-264A-94DC-19DC5AA4390A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12225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表紙A_会社概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EOTRA_logo_GEOTRA_logo_yoko.png" descr="GEOTRA_logo_GEOTRA_logo_yoko.png">
            <a:extLst>
              <a:ext uri="{FF2B5EF4-FFF2-40B4-BE49-F238E27FC236}">
                <a16:creationId xmlns:a16="http://schemas.microsoft.com/office/drawing/2014/main" id="{6CF439F6-6D1B-E7F1-7F9D-392172CBE12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668" y="429601"/>
            <a:ext cx="3044343" cy="640915"/>
          </a:xfrm>
          <a:prstGeom prst="rect">
            <a:avLst/>
          </a:prstGeom>
          <a:ln w="3175">
            <a:miter lim="400000"/>
          </a:ln>
        </p:spPr>
      </p:pic>
      <p:sp>
        <p:nvSpPr>
          <p:cNvPr id="14" name="Google Shape;10;p10">
            <a:extLst>
              <a:ext uri="{FF2B5EF4-FFF2-40B4-BE49-F238E27FC236}">
                <a16:creationId xmlns:a16="http://schemas.microsoft.com/office/drawing/2014/main" id="{0136C599-C732-A0AE-43BA-7783AA3F16C5}"/>
              </a:ext>
            </a:extLst>
          </p:cNvPr>
          <p:cNvSpPr/>
          <p:nvPr userDrawn="1"/>
        </p:nvSpPr>
        <p:spPr>
          <a:xfrm>
            <a:off x="3935255" y="560534"/>
            <a:ext cx="1754766" cy="46212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5400" tIns="25400" rIns="25400" bIns="25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accent2"/>
              </a:solidFill>
              <a:latin typeface="メイリオ" panose="020B0604030504040204" pitchFamily="50" charset="-128"/>
              <a:ea typeface="メイリオ" panose="020B0604030504040204" pitchFamily="50" charset="-128"/>
              <a:cs typeface="Quattrocento Sans"/>
              <a:sym typeface="Quattrocento Sans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61299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DAD7F264-2C1B-458D-046C-074E2D30ABF7}"/>
              </a:ext>
            </a:extLst>
          </p:cNvPr>
          <p:cNvGrpSpPr/>
          <p:nvPr userDrawn="1"/>
        </p:nvGrpSpPr>
        <p:grpSpPr>
          <a:xfrm>
            <a:off x="8928336" y="6537305"/>
            <a:ext cx="972650" cy="198581"/>
            <a:chOff x="1208522" y="6537305"/>
            <a:chExt cx="972650" cy="19858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D9C6687-5722-5B2E-3E64-65C6A93FEC0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5" name="Google Shape;12;p10">
              <a:extLst>
                <a:ext uri="{FF2B5EF4-FFF2-40B4-BE49-F238E27FC236}">
                  <a16:creationId xmlns:a16="http://schemas.microsoft.com/office/drawing/2014/main" id="{66F19F13-8EC1-645A-1D66-DF2AACA0F68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6" name="スライドのサブタイトル">
            <a:extLst>
              <a:ext uri="{FF2B5EF4-FFF2-40B4-BE49-F238E27FC236}">
                <a16:creationId xmlns:a16="http://schemas.microsoft.com/office/drawing/2014/main" id="{8E599BD6-D141-D173-1646-0AE51BB5A693}"/>
              </a:ext>
            </a:extLst>
          </p:cNvPr>
          <p:cNvSpPr txBox="1">
            <a:spLocks/>
          </p:cNvSpPr>
          <p:nvPr userDrawn="1"/>
        </p:nvSpPr>
        <p:spPr>
          <a:xfrm>
            <a:off x="1128802" y="6040967"/>
            <a:ext cx="2128807" cy="309563"/>
          </a:xfrm>
          <a:prstGeom prst="rect">
            <a:avLst/>
          </a:prstGeom>
        </p:spPr>
        <p:txBody>
          <a:bodyPr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ja-JP" altLang="en-US" sz="1600">
                <a:solidFill>
                  <a:schemeClr val="tx1"/>
                </a:solidFill>
              </a:rPr>
              <a:t>株式会社</a:t>
            </a:r>
            <a:r>
              <a:rPr lang="en-US" altLang="ja-JP" sz="1600" dirty="0">
                <a:solidFill>
                  <a:schemeClr val="tx1"/>
                </a:solidFill>
              </a:rPr>
              <a:t>GEOTRA  |</a:t>
            </a:r>
          </a:p>
        </p:txBody>
      </p:sp>
      <p:sp>
        <p:nvSpPr>
          <p:cNvPr id="9" name="テキスト プレースホルダー 12">
            <a:extLst>
              <a:ext uri="{FF2B5EF4-FFF2-40B4-BE49-F238E27FC236}">
                <a16:creationId xmlns:a16="http://schemas.microsoft.com/office/drawing/2014/main" id="{94106976-DDE0-F500-A010-A76376DF4C6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032855" y="608126"/>
            <a:ext cx="1574331" cy="432000"/>
          </a:xfrm>
        </p:spPr>
        <p:txBody>
          <a:bodyPr anchor="ctr"/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会社概要</a:t>
            </a:r>
          </a:p>
        </p:txBody>
      </p:sp>
      <p:sp>
        <p:nvSpPr>
          <p:cNvPr id="11" name="テキスト プレースホルダー 6">
            <a:extLst>
              <a:ext uri="{FF2B5EF4-FFF2-40B4-BE49-F238E27FC236}">
                <a16:creationId xmlns:a16="http://schemas.microsoft.com/office/drawing/2014/main" id="{65522E1E-4F1D-081E-818C-F457AA4D78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145110" y="1844675"/>
            <a:ext cx="4950890" cy="755650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6">
            <a:extLst>
              <a:ext uri="{FF2B5EF4-FFF2-40B4-BE49-F238E27FC236}">
                <a16:creationId xmlns:a16="http://schemas.microsoft.com/office/drawing/2014/main" id="{A910AD5D-2E33-FB60-0EC5-6630F308EC1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145110" y="2753235"/>
            <a:ext cx="4950890" cy="2757488"/>
          </a:xfrm>
        </p:spPr>
        <p:txBody>
          <a:bodyPr anchor="t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40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6" name="テキスト プレースホルダー 6">
            <a:extLst>
              <a:ext uri="{FF2B5EF4-FFF2-40B4-BE49-F238E27FC236}">
                <a16:creationId xmlns:a16="http://schemas.microsoft.com/office/drawing/2014/main" id="{86E8C08B-7618-CCBF-833B-D6ED26A1AA7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82214" y="6040966"/>
            <a:ext cx="3066001" cy="309563"/>
          </a:xfrm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61602519-9330-3B08-1587-6FFE581B257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79019FEF-0350-43BC-EE47-E57FBBD046F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0F3AD892-8072-BA4D-B791-A9AC44D37A2E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EE3081D-BE7A-E244-B769-3C9186A50FE0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51C5806-E05B-44F0-94CB-6D81E50E3D46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734E309-703B-CCF3-7EDE-60EAD4DB416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356E0EFA-000D-276B-5098-C9020A5DBA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2158672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370">
          <p15:clr>
            <a:srgbClr val="FBAE40"/>
          </p15:clr>
        </p15:guide>
        <p15:guide id="3" pos="71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orient="horz" pos="1638">
          <p15:clr>
            <a:srgbClr val="FBAE40"/>
          </p15:clr>
        </p15:guide>
        <p15:guide id="6" orient="horz" pos="1162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63033805-5051-95B3-5510-605C174212C7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4D5E647-0C75-C78F-28B1-BEB5FC2417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2E0BB096-D0B0-2013-1969-E866D6E286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07210" y="94456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D03A53E0-64C7-26D1-5595-87C1DFEE0E69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3863976" y="94456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AC649045-9984-6ED0-2E6E-A050050E2E13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07210" y="28343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7" name="テキスト プレースホルダー 11">
            <a:extLst>
              <a:ext uri="{FF2B5EF4-FFF2-40B4-BE49-F238E27FC236}">
                <a16:creationId xmlns:a16="http://schemas.microsoft.com/office/drawing/2014/main" id="{5CC55392-ECBC-15C7-0138-495D71B97FAD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3863976" y="28343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8" name="テキスト プレースホルダー 12">
            <a:extLst>
              <a:ext uri="{FF2B5EF4-FFF2-40B4-BE49-F238E27FC236}">
                <a16:creationId xmlns:a16="http://schemas.microsoft.com/office/drawing/2014/main" id="{054F1FB1-1706-021D-84F0-7D6A04F8468C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607210" y="4713923"/>
            <a:ext cx="2955500" cy="1612071"/>
          </a:xfrm>
          <a:solidFill>
            <a:schemeClr val="accent1"/>
          </a:solidFill>
          <a:ln w="127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9" name="テキスト プレースホルダー 11">
            <a:extLst>
              <a:ext uri="{FF2B5EF4-FFF2-40B4-BE49-F238E27FC236}">
                <a16:creationId xmlns:a16="http://schemas.microsoft.com/office/drawing/2014/main" id="{FB742A9F-65D7-EDA6-A2DF-E67245F840F5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863976" y="4713924"/>
            <a:ext cx="7740650" cy="1612070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9B2899AC-2341-2D2F-226C-418294A5910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F2545973-4C74-1809-CE31-EA33EA61613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47A7ADA2-4036-1D58-0463-232E6A7B8C6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0" name="円/楕円 9">
            <a:extLst>
              <a:ext uri="{FF2B5EF4-FFF2-40B4-BE49-F238E27FC236}">
                <a16:creationId xmlns:a16="http://schemas.microsoft.com/office/drawing/2014/main" id="{C668ECEB-FBEB-1A9C-E684-325419E584E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68BD6FC6-9CB0-B4AF-F4BE-1536BAAEAB15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0A98C8F-69CF-BAD0-29AD-C3996C5DD62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F899144B-80C0-B440-3446-E52B78BA88C9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0D687081-F00C-71BA-C2E2-60133DFB4F6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76B13D50-59AF-DF2C-49AC-E58541647ED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14B96EDB-84FB-F942-A47F-22B54FA9856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992773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243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2252">
          <p15:clr>
            <a:srgbClr val="FBAE40"/>
          </p15:clr>
        </p15:guide>
        <p15:guide id="9" orient="horz" pos="1616">
          <p15:clr>
            <a:srgbClr val="FBAE40"/>
          </p15:clr>
        </p15:guide>
        <p15:guide id="10" orient="horz" pos="2795">
          <p15:clr>
            <a:srgbClr val="FBAE40"/>
          </p15:clr>
        </p15:guide>
        <p15:guide id="11" orient="horz" pos="1797">
          <p15:clr>
            <a:srgbClr val="FBAE40"/>
          </p15:clr>
        </p15:guide>
        <p15:guide id="12" orient="horz" pos="297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8" name="スライド番号プレースホルダー 5">
            <a:extLst>
              <a:ext uri="{FF2B5EF4-FFF2-40B4-BE49-F238E27FC236}">
                <a16:creationId xmlns:a16="http://schemas.microsoft.com/office/drawing/2014/main" id="{19F15C56-24C0-41FA-BC3B-236764DCECE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タイトル プレースホルダー 1">
            <a:extLst>
              <a:ext uri="{FF2B5EF4-FFF2-40B4-BE49-F238E27FC236}">
                <a16:creationId xmlns:a16="http://schemas.microsoft.com/office/drawing/2014/main" id="{1ADEC15B-DA1E-BEFE-58D9-FCEEFD40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1" name="テキスト プレースホルダー 12">
            <a:extLst>
              <a:ext uri="{FF2B5EF4-FFF2-40B4-BE49-F238E27FC236}">
                <a16:creationId xmlns:a16="http://schemas.microsoft.com/office/drawing/2014/main" id="{4A591634-C236-CD69-8607-660FFB915D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コンテンツ プレースホルダー 2">
            <a:extLst>
              <a:ext uri="{FF2B5EF4-FFF2-40B4-BE49-F238E27FC236}">
                <a16:creationId xmlns:a16="http://schemas.microsoft.com/office/drawing/2014/main" id="{175122F3-8C46-6B9A-EE6E-C52F99D47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00" y="1888513"/>
            <a:ext cx="10991850" cy="440970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1DF765AA-82E0-CEB0-47FB-1CD378D6D684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B58F0983-A318-A16E-15BA-AECEF6F80BA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97BAA9CB-1FCE-07EA-B197-D7E02979C4D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FB7EF936-E62C-C84A-E3B7-CEB6260D09FD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026E7CC-B257-D451-6904-D47E1FC4D27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16A132E-39CB-59E9-4088-D5EA17D7A48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5AA5C0-AD87-F347-5EFF-1B4953E1EE2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23A59DDE-8C4B-0213-F347-E8EC80A5FF0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928F25FF-72B5-AD1B-555B-49470C67E759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61E175CC-76E0-041C-3022-6C736B9945E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2649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  <p15:guide id="10" pos="551">
          <p15:clr>
            <a:srgbClr val="FBAE40"/>
          </p15:clr>
        </p15:guide>
        <p15:guide id="11" pos="7129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1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DDDF555-E722-44FC-D548-C6466C4D5831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1F693F09-0F33-3316-D274-11F6391E6A66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44565"/>
            <a:ext cx="11015739" cy="5364160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8" name="タイトル プレースホルダー 1">
            <a:extLst>
              <a:ext uri="{FF2B5EF4-FFF2-40B4-BE49-F238E27FC236}">
                <a16:creationId xmlns:a16="http://schemas.microsoft.com/office/drawing/2014/main" id="{40541E4C-F88D-5699-AC2D-C359CB273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9" name="グループ化 8">
            <a:extLst>
              <a:ext uri="{FF2B5EF4-FFF2-40B4-BE49-F238E27FC236}">
                <a16:creationId xmlns:a16="http://schemas.microsoft.com/office/drawing/2014/main" id="{EF05C79B-1652-0D40-A664-A8E2660CD62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8B57952B-6AC2-C3F2-9ECF-51A56364120B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1" name="Google Shape;12;p10">
              <a:extLst>
                <a:ext uri="{FF2B5EF4-FFF2-40B4-BE49-F238E27FC236}">
                  <a16:creationId xmlns:a16="http://schemas.microsoft.com/office/drawing/2014/main" id="{35520D55-3C97-B4AB-0992-1BE7E89EE0D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2" name="円/楕円 11">
            <a:extLst>
              <a:ext uri="{FF2B5EF4-FFF2-40B4-BE49-F238E27FC236}">
                <a16:creationId xmlns:a16="http://schemas.microsoft.com/office/drawing/2014/main" id="{3B72BF73-6433-9A3F-DD4E-FCF40A44D6E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ACBBA5A-2C08-A4BD-7970-6B6015D669C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2371E01-E7AB-773D-D592-B785C3B7507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3F8835-F651-CC69-124F-EB356B23695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0C64F60-7F0D-D6C9-65B0-332B91160FF2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F98AB5DC-83D7-1DBC-9B90-26F7588E86A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2735496-67BC-0063-95D5-D0284CD1E41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93654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A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5" name="スライド番号プレースホルダー 5">
            <a:extLst>
              <a:ext uri="{FF2B5EF4-FFF2-40B4-BE49-F238E27FC236}">
                <a16:creationId xmlns:a16="http://schemas.microsoft.com/office/drawing/2014/main" id="{81B9CEE0-549E-19EF-83AE-0EA5F040F84A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38CA800A-515B-1A09-128B-A108EA32BE1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66569214-D579-7519-F655-4D8B23929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2" name="テキスト プレースホルダー 12">
            <a:extLst>
              <a:ext uri="{FF2B5EF4-FFF2-40B4-BE49-F238E27FC236}">
                <a16:creationId xmlns:a16="http://schemas.microsoft.com/office/drawing/2014/main" id="{F4F48C46-A587-EF19-687B-C103E20041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3" name="テキスト プレースホルダー 11">
            <a:extLst>
              <a:ext uri="{FF2B5EF4-FFF2-40B4-BE49-F238E27FC236}">
                <a16:creationId xmlns:a16="http://schemas.microsoft.com/office/drawing/2014/main" id="{D3D2CB14-A015-750E-EF33-59C03D1EFCA6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6307454" y="1881187"/>
            <a:ext cx="5292725" cy="4427537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D52EBB27-B85C-9537-A2D4-87A146A12DAD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12ACFDD8-881C-8BC0-10F6-27D317E04952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9" name="Google Shape;12;p10">
              <a:extLst>
                <a:ext uri="{FF2B5EF4-FFF2-40B4-BE49-F238E27FC236}">
                  <a16:creationId xmlns:a16="http://schemas.microsoft.com/office/drawing/2014/main" id="{3789A107-8DDA-390E-1EC7-9F2F0C28B3C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4" name="円/楕円 13">
            <a:extLst>
              <a:ext uri="{FF2B5EF4-FFF2-40B4-BE49-F238E27FC236}">
                <a16:creationId xmlns:a16="http://schemas.microsoft.com/office/drawing/2014/main" id="{4FBA8880-587C-726E-6C30-FCAA7CDC3C90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4332F582-401E-7628-9FE0-7271E1BE2DA9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3D7E662D-7CEF-AB2F-B59E-61250036103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23FF2FB-4C1B-4902-B911-790042A744F6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3B944AF8-B6EE-0434-112F-527E048367F4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A45D5F96-50C6-AC64-C717-B4FD5203D16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4B5E9705-C4C0-C4A8-93A9-6FEA60F62F93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08395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9" orient="horz" pos="1185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内容_2コラム_B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" name="スライド番号プレースホルダー 5">
            <a:extLst>
              <a:ext uri="{FF2B5EF4-FFF2-40B4-BE49-F238E27FC236}">
                <a16:creationId xmlns:a16="http://schemas.microsoft.com/office/drawing/2014/main" id="{D3B072AB-4CAB-DF93-078C-38E7C5066A9D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テキスト プレースホルダー 11">
            <a:extLst>
              <a:ext uri="{FF2B5EF4-FFF2-40B4-BE49-F238E27FC236}">
                <a16:creationId xmlns:a16="http://schemas.microsoft.com/office/drawing/2014/main" id="{20A07CE2-A3DE-C9D9-3D85-C6AAB328713B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587374" y="953103"/>
            <a:ext cx="5292725" cy="5355621"/>
          </a:xfrm>
          <a:ln w="12700">
            <a:noFill/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9" name="タイトル プレースホルダー 1">
            <a:extLst>
              <a:ext uri="{FF2B5EF4-FFF2-40B4-BE49-F238E27FC236}">
                <a16:creationId xmlns:a16="http://schemas.microsoft.com/office/drawing/2014/main" id="{B31D2789-460A-8FF5-76CB-A2AE1E611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0" name="コンテンツ プレースホルダー 2">
            <a:extLst>
              <a:ext uri="{FF2B5EF4-FFF2-40B4-BE49-F238E27FC236}">
                <a16:creationId xmlns:a16="http://schemas.microsoft.com/office/drawing/2014/main" id="{0DE760E8-EBC5-C265-FDB6-A135D21DEB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1900" y="953103"/>
            <a:ext cx="5287160" cy="5355621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D315DCE7-7FFB-9B8B-68E7-89A61850842A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11" name="Rectangle 3">
              <a:extLst>
                <a:ext uri="{FF2B5EF4-FFF2-40B4-BE49-F238E27FC236}">
                  <a16:creationId xmlns:a16="http://schemas.microsoft.com/office/drawing/2014/main" id="{87C0C199-E292-9BA5-A340-29955D09ED8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2" name="Google Shape;12;p10">
              <a:extLst>
                <a:ext uri="{FF2B5EF4-FFF2-40B4-BE49-F238E27FC236}">
                  <a16:creationId xmlns:a16="http://schemas.microsoft.com/office/drawing/2014/main" id="{E2094E7C-F3BC-BAEF-51A8-2D4ABD0A10A0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3" name="円/楕円 12">
            <a:extLst>
              <a:ext uri="{FF2B5EF4-FFF2-40B4-BE49-F238E27FC236}">
                <a16:creationId xmlns:a16="http://schemas.microsoft.com/office/drawing/2014/main" id="{DD6414A2-D92E-0888-7E68-2E146EC6E88A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7C5AF9AA-99C1-B894-9150-956130A061E4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A9E87F1-591A-AF5B-4A5A-6B64A7A74AB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65B53641-24B7-51DB-B24F-D741035717F8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1B9A624-AE3E-7C8C-7ECA-653D08993203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8B16C27-0E1F-3515-5BF6-1332B6D6B0EC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E31EC63C-776C-BBB0-DB74-F330B667A356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70549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背表紙" preserve="1">
  <p:cSld name="背表紙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 descr="GEOTRA_logo_GEOTRA_logo_tate.png"/>
          <p:cNvPicPr preferRelativeResize="0"/>
          <p:nvPr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366528" y="2736352"/>
            <a:ext cx="1458944" cy="138529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スライド番号プレースホルダー 5">
            <a:extLst>
              <a:ext uri="{FF2B5EF4-FFF2-40B4-BE49-F238E27FC236}">
                <a16:creationId xmlns:a16="http://schemas.microsoft.com/office/drawing/2014/main" id="{94600A3B-B045-100F-F736-B57370BFF26E}"/>
              </a:ext>
            </a:extLst>
          </p:cNvPr>
          <p:cNvSpPr txBox="1">
            <a:spLocks/>
          </p:cNvSpPr>
          <p:nvPr userDrawn="1"/>
        </p:nvSpPr>
        <p:spPr>
          <a:xfrm>
            <a:off x="587114" y="6465489"/>
            <a:ext cx="540012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40F99ABD-6D11-C216-BDD6-5EEB31518755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1F60BA5F-325C-6558-7676-A9F9AB316BB3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7" name="Rectangle 3">
              <a:extLst>
                <a:ext uri="{FF2B5EF4-FFF2-40B4-BE49-F238E27FC236}">
                  <a16:creationId xmlns:a16="http://schemas.microsoft.com/office/drawing/2014/main" id="{E30387B1-B457-ED7B-6182-2C02B9FA93E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A5AAC754-F7EF-51F1-18E3-60A36F193307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595B3C5C-BE44-E75B-F23C-97BA1FEE502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66FD927-D6EF-2417-0C9F-AC0C9FA6311B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D41EEE-3F9F-066D-58E5-F942C05827D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58B8B1EF-0E87-BCA6-F7E7-424A01CAE34C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EE72DE-6F80-9825-723E-D10EA4F42557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C905D4DA-75E2-D2AD-2F2A-49024DD20733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C178A0A7-D238-9C88-CA53-409EB56546FF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147261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endParaRPr kumimoji="1" lang="ja-JP" altLang="en-US"/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A59680D9-29C3-0C06-CABD-91BA5D884C09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94EADCB-59A4-33A0-7E0D-2B73944DF8A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1B593FC9-0F22-169E-DD95-DB60554A0EE5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79E6308E-7E65-B86D-B7B8-F558FD43CFD7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E7471005-BBF0-2D5B-B258-92FBD1FB2A4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BB9F664-792D-17A9-4FF1-DC5A270ED5A7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81147DD-F1D7-2AC9-AFA6-07CCD107B01F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238836FB-D615-6964-1729-D5C847ABAB0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CE30B37A-F43B-7BC8-4ECF-4E085EBB46FB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441981D1-17BC-A286-34B5-02B76A516898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5980053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F43DE1E0-C045-4116-5F97-52A682B8CC5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894421C-FD76-0047-81E3-3EE8D64290CC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761BDFE-DF65-D45D-EF09-2D1F98C5F80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FCFEFE4-15CD-E74A-70EC-AE773F11041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A93C0155-B5CC-6AE3-70E0-58A475DD272C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8343D240-F977-ACB8-096B-6EC7B600910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652E873E-A6D2-9BB8-A757-E97CD6C273D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B974F0B4-2128-3158-E64A-B685A7A1E528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021081AE-E59E-097F-CEAD-F2150716EA3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84D378D7-EACA-8F5D-632B-F61AFAE454E2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80851727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CA055346-FED8-FD06-A705-F958AFEAF0FC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BDE86F8C-E5CC-EF78-1C33-DA188363F255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6A23F5BE-A6EC-8105-B5D7-5A7AC0027B9D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E9BE8371-CA4A-87A2-5AFE-C6DA07608586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89B0C57-C16D-5F04-ECBD-31A4EECBE76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28CF4818-7C88-3B04-5EEB-5DE8A8A3CA72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7A62340C-7F05-BECE-E420-8B2B28E0759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8C1E5A4D-5249-26A3-1CD0-E9ABACE20820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882B9DD-16B4-72FD-9D21-CB0960DB104A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0FF3A91-67B6-276A-F827-BAF2B0CDD31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96724563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4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6A5B9C3B-6029-5CFE-5220-C43720A5CF8B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6016D8C4-2F24-1E40-D64E-99D7DFDCA661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74BBA0D2-E33E-F209-A787-33BA86A4B3F9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9AE61128-BA94-D00F-F957-C0689209D9D4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780200D3-6ED2-ABFD-00AC-FA3F6F9A9156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0C704A24-BE03-1567-4BF6-74C6E5CDFD78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43A3524-4887-B4EF-7124-A7427357EA67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CC2220DE-B413-0AB0-6E18-40C27405AED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5D096D43-A42B-2729-3414-1C68CA98CE96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44F4716-A38D-8B7A-EBAA-94A469C37E7B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580537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5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32818ACB-A694-392C-348B-A7807581DCBF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2DD144BA-8269-DADE-654A-3E836B820A60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EBC9A0A2-1A31-F0F1-15FB-07682FBCF3B6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14B971-C678-D67A-5D1A-EAC4639C828E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DFF29893-924B-0FAE-2736-1863D5218157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3C24BC43-3033-32F2-EB2B-372C7B8C7810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1FFD758B-77D1-751B-5B5B-E8A7B1859982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1806D8F5-7CEE-5249-D8F7-0EEFB94A3919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727B0FCF-E173-547F-AD22-A325BA73948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D42CF7E6-A3EC-C56E-5169-EC3E64E252E9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67299551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扉06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7EBF2FDD-38B6-1E0D-2974-B379356917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98226" y="6539249"/>
            <a:ext cx="530202" cy="205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b" anchorCtr="0">
            <a:spAutoFit/>
          </a:bodyPr>
          <a:lstStyle>
            <a:lvl1pPr marL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1000" b="0" i="0" u="none" strike="noStrike" cap="none">
                <a:solidFill>
                  <a:srgbClr val="000000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defRPr>
            </a:lvl1pPr>
            <a:lvl2pPr marL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marL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marL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marL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Quattrocento Sans"/>
              <a:buNone/>
              <a:defRPr sz="900" b="0" i="0" u="none" strike="noStrike" cap="none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Google Shape;12;p10">
            <a:extLst>
              <a:ext uri="{FF2B5EF4-FFF2-40B4-BE49-F238E27FC236}">
                <a16:creationId xmlns:a16="http://schemas.microsoft.com/office/drawing/2014/main" id="{0F86F12F-2C4C-8283-9620-7E93B299119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EE10C42B-5FB8-630A-90AB-7F33C5B0571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982425" y="1801441"/>
            <a:ext cx="7612062" cy="949697"/>
          </a:xfrm>
        </p:spPr>
        <p:txBody>
          <a:bodyPr anchor="ctr"/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3600">
                <a:solidFill>
                  <a:schemeClr val="accent1"/>
                </a:solidFill>
              </a:defRPr>
            </a:lvl1pPr>
            <a:lvl2pPr marL="457200" indent="0">
              <a:buNone/>
              <a:defRPr>
                <a:solidFill>
                  <a:schemeClr val="accent1"/>
                </a:solidFill>
              </a:defRPr>
            </a:lvl2pPr>
            <a:lvl3pPr marL="914400" indent="0">
              <a:buNone/>
              <a:defRPr>
                <a:solidFill>
                  <a:schemeClr val="accent1"/>
                </a:solidFill>
              </a:defRPr>
            </a:lvl3pPr>
            <a:lvl4pPr marL="1371600" indent="0">
              <a:buNone/>
              <a:defRPr>
                <a:solidFill>
                  <a:schemeClr val="accent1"/>
                </a:solidFill>
              </a:defRPr>
            </a:lvl4pPr>
            <a:lvl5pPr marL="1828800" indent="0">
              <a:buNone/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B16D5FE2-A7E8-8C84-1E3F-920F56FE496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982425" y="3117850"/>
            <a:ext cx="7612062" cy="3155950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2000">
                <a:solidFill>
                  <a:schemeClr val="accent1"/>
                </a:solidFill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800">
                <a:solidFill>
                  <a:schemeClr val="accent1"/>
                </a:solidFill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>
                <a:solidFill>
                  <a:schemeClr val="accent1"/>
                </a:solidFill>
              </a:defRPr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pic>
        <p:nvPicPr>
          <p:cNvPr id="6" name="Picture 5" descr="A blue and black logo&#10;&#10;AI-generated content may be incorrect.">
            <a:extLst>
              <a:ext uri="{FF2B5EF4-FFF2-40B4-BE49-F238E27FC236}">
                <a16:creationId xmlns:a16="http://schemas.microsoft.com/office/drawing/2014/main" id="{7B7BE000-8EC6-71E3-3B31-B744EDEB7E4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75EE07C6-E324-C808-F663-835D69D3181E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BFB196E-89E3-6053-2FF8-CCB0FA6AFBD6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10" name="Google Shape;12;p10">
              <a:extLst>
                <a:ext uri="{FF2B5EF4-FFF2-40B4-BE49-F238E27FC236}">
                  <a16:creationId xmlns:a16="http://schemas.microsoft.com/office/drawing/2014/main" id="{AA02B776-6781-93B2-53BD-47457AFA4623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11" name="円/楕円 10">
            <a:extLst>
              <a:ext uri="{FF2B5EF4-FFF2-40B4-BE49-F238E27FC236}">
                <a16:creationId xmlns:a16="http://schemas.microsoft.com/office/drawing/2014/main" id="{2F584D8E-50C8-29C1-353D-CC2DBA2A80D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82AA8EEB-5B4E-6212-82E2-7B0807E1BFA1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998169C-AA1C-27C7-646F-9ABD575939A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FCDBBF3-166F-B024-9F9F-516C08EDB994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EFDB54EF-24A6-27F0-BA70-A10DC683EDB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4D6F8E37-BF90-9872-2C92-12EE1D234DBE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51357C42-9655-5485-8F7D-79AE7452FCED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65078878"/>
      </p:ext>
    </p:extLst>
  </p:cSld>
  <p:clrMapOvr>
    <a:masterClrMapping/>
  </p:clrMapOvr>
  <p:transition spd="med"/>
  <p:extLst>
    <p:ext uri="{DCECCB84-F9BA-43D5-87BE-67443E8EF086}">
      <p15:sldGuideLst xmlns:p15="http://schemas.microsoft.com/office/powerpoint/2012/main">
        <p15:guide id="2" pos="370">
          <p15:clr>
            <a:srgbClr val="FBAE40"/>
          </p15:clr>
        </p15:guide>
        <p15:guide id="4" orient="horz" pos="3952">
          <p15:clr>
            <a:srgbClr val="FBAE40"/>
          </p15:clr>
        </p15:guide>
        <p15:guide id="5" pos="250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37E93CB8-E1EB-2114-8460-8445F8FB32B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794430" y="4125281"/>
            <a:ext cx="634659" cy="553564"/>
          </a:xfrm>
          <a:prstGeom prst="rect">
            <a:avLst/>
          </a:prstGeom>
        </p:spPr>
      </p:pic>
      <p:sp>
        <p:nvSpPr>
          <p:cNvPr id="10" name="テキスト プレースホルダー 11">
            <a:extLst>
              <a:ext uri="{FF2B5EF4-FFF2-40B4-BE49-F238E27FC236}">
                <a16:creationId xmlns:a16="http://schemas.microsoft.com/office/drawing/2014/main" id="{8246BF1A-8FFB-68CD-F10F-74AA00C623B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7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  <a:r>
              <a:rPr kumimoji="1" lang="en-US" altLang="ja-JP" dirty="0"/>
              <a:t>v</a:t>
            </a:r>
            <a:endParaRPr kumimoji="1" lang="ja-JP" altLang="en-US"/>
          </a:p>
        </p:txBody>
      </p:sp>
      <p:sp>
        <p:nvSpPr>
          <p:cNvPr id="11" name="タイトル プレースホルダー 1">
            <a:extLst>
              <a:ext uri="{FF2B5EF4-FFF2-40B4-BE49-F238E27FC236}">
                <a16:creationId xmlns:a16="http://schemas.microsoft.com/office/drawing/2014/main" id="{2BCD20D6-0C21-96E9-7034-A83A2DBE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9A5186BD-DF0D-507C-36E1-02F57AC78E3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07210" y="969552"/>
            <a:ext cx="10991850" cy="734438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4" name="テキスト プレースホルダー 12">
            <a:extLst>
              <a:ext uri="{FF2B5EF4-FFF2-40B4-BE49-F238E27FC236}">
                <a16:creationId xmlns:a16="http://schemas.microsoft.com/office/drawing/2014/main" id="{E16A74E8-2D86-51E1-02BD-49895DB3D58A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2" y="1995493"/>
            <a:ext cx="5282065" cy="415425"/>
          </a:xfrm>
          <a:solidFill>
            <a:schemeClr val="tx2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5" name="テキスト プレースホルダー 11">
            <a:extLst>
              <a:ext uri="{FF2B5EF4-FFF2-40B4-BE49-F238E27FC236}">
                <a16:creationId xmlns:a16="http://schemas.microsoft.com/office/drawing/2014/main" id="{00B62B51-A376-B927-82B7-CD5C0B06E2E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22211" y="2720369"/>
            <a:ext cx="5282066" cy="3574169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16" name="テキスト プレースホルダー 12">
            <a:extLst>
              <a:ext uri="{FF2B5EF4-FFF2-40B4-BE49-F238E27FC236}">
                <a16:creationId xmlns:a16="http://schemas.microsoft.com/office/drawing/2014/main" id="{B3B37803-BBCA-3B43-8FBE-B776015B956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22212" y="1995493"/>
            <a:ext cx="5282065" cy="415425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18" name="スライド番号プレースホルダー 5">
            <a:extLst>
              <a:ext uri="{FF2B5EF4-FFF2-40B4-BE49-F238E27FC236}">
                <a16:creationId xmlns:a16="http://schemas.microsoft.com/office/drawing/2014/main" id="{A23EFCE3-396B-CAE6-EE22-D67376BEB8FD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90A9F0B-8F17-0FD7-08E3-53F869D274C2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E58425DD-9D1C-820A-18A0-55C37DCC12F4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32F72414-B451-B7A9-5098-B6379872A5EC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0811B65B-B9D7-7DBB-34DD-1218E2703132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AF7F16D0-3382-781F-0B12-791389C40862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D09AD0F4-375E-2F27-4DA0-B6AA06B2BC84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0" name="円/楕円 19">
            <a:extLst>
              <a:ext uri="{FF2B5EF4-FFF2-40B4-BE49-F238E27FC236}">
                <a16:creationId xmlns:a16="http://schemas.microsoft.com/office/drawing/2014/main" id="{D2FCAE07-60C4-AA39-0A76-FFF096D9C8BA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2" name="円/楕円 21">
            <a:extLst>
              <a:ext uri="{FF2B5EF4-FFF2-40B4-BE49-F238E27FC236}">
                <a16:creationId xmlns:a16="http://schemas.microsoft.com/office/drawing/2014/main" id="{54A45AB2-61CA-E7CD-5D94-E346207BFBAC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3" name="円/楕円 22">
            <a:extLst>
              <a:ext uri="{FF2B5EF4-FFF2-40B4-BE49-F238E27FC236}">
                <a16:creationId xmlns:a16="http://schemas.microsoft.com/office/drawing/2014/main" id="{65299457-A516-CFAF-A209-946099AE2BBF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24" name="円/楕円 23">
            <a:extLst>
              <a:ext uri="{FF2B5EF4-FFF2-40B4-BE49-F238E27FC236}">
                <a16:creationId xmlns:a16="http://schemas.microsoft.com/office/drawing/2014/main" id="{CA9EB5A6-06D4-AF26-4311-A2795E1286A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06112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3840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3704">
          <p15:clr>
            <a:srgbClr val="FBAE40"/>
          </p15:clr>
        </p15:guide>
        <p15:guide id="8" pos="3976">
          <p15:clr>
            <a:srgbClr val="FBAE40"/>
          </p15:clr>
        </p15:guide>
        <p15:guide id="9" orient="horz" pos="1253" userDrawn="1">
          <p15:clr>
            <a:srgbClr val="FBAE40"/>
          </p15:clr>
        </p15:guide>
        <p15:guide id="10" orient="horz" pos="1071" userDrawn="1">
          <p15:clr>
            <a:srgbClr val="FBAE40"/>
          </p15:clr>
        </p15:guide>
        <p15:guide id="11" orient="horz" pos="1525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スライド内容" preserve="1" userDrawn="1">
  <p:cSld name="1_スライド内容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2;p10">
            <a:extLst>
              <a:ext uri="{FF2B5EF4-FFF2-40B4-BE49-F238E27FC236}">
                <a16:creationId xmlns:a16="http://schemas.microsoft.com/office/drawing/2014/main" id="{4C187BEA-D557-9EB0-A0D9-3702FCFCEF51}"/>
              </a:ext>
            </a:extLst>
          </p:cNvPr>
          <p:cNvSpPr txBox="1"/>
          <p:nvPr userDrawn="1"/>
        </p:nvSpPr>
        <p:spPr>
          <a:xfrm>
            <a:off x="9970803" y="6522500"/>
            <a:ext cx="1681457" cy="265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normAutofit/>
          </a:bodyPr>
          <a:lstStyle/>
          <a:p>
            <a:pPr marL="0" marR="0" lvl="0" indent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Quattrocento Sans"/>
              <a:buNone/>
            </a:pP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©︎ 202</a:t>
            </a:r>
            <a:r>
              <a:rPr lang="en-US" altLang="ja-JP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5</a:t>
            </a:r>
            <a:r>
              <a:rPr lang="en-US" sz="1000" b="0" i="0" u="none" strike="noStrike" cap="none" dirty="0">
                <a:solidFill>
                  <a:schemeClr val="tx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  <a:sym typeface="Quattrocento Sans"/>
              </a:rPr>
              <a:t> GEOTRA CO., LTD.</a:t>
            </a:r>
            <a:endParaRPr sz="1000" b="0" i="0" dirty="0">
              <a:solidFill>
                <a:schemeClr val="tx1"/>
              </a:solidFill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F39C211-D93A-FED1-F58B-E3F4BBA870C9}"/>
              </a:ext>
            </a:extLst>
          </p:cNvPr>
          <p:cNvCxnSpPr>
            <a:cxnSpLocks/>
          </p:cNvCxnSpPr>
          <p:nvPr userDrawn="1"/>
        </p:nvCxnSpPr>
        <p:spPr>
          <a:xfrm>
            <a:off x="587113" y="717197"/>
            <a:ext cx="110160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 descr="A blue and black logo&#10;&#10;AI-generated content may be incorrect.">
            <a:extLst>
              <a:ext uri="{FF2B5EF4-FFF2-40B4-BE49-F238E27FC236}">
                <a16:creationId xmlns:a16="http://schemas.microsoft.com/office/drawing/2014/main" id="{A3EA4564-D507-2578-1E2F-F93F93F7AC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24704" y="-3280"/>
            <a:ext cx="2091371" cy="727797"/>
          </a:xfrm>
          <a:prstGeom prst="rect">
            <a:avLst/>
          </a:prstGeom>
        </p:spPr>
      </p:pic>
      <p:sp>
        <p:nvSpPr>
          <p:cNvPr id="35" name="タイトル プレースホルダー 1">
            <a:extLst>
              <a:ext uri="{FF2B5EF4-FFF2-40B4-BE49-F238E27FC236}">
                <a16:creationId xmlns:a16="http://schemas.microsoft.com/office/drawing/2014/main" id="{8DBD56A6-CA5A-0BB3-ADBC-B66170A5D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210" y="225425"/>
            <a:ext cx="8785487" cy="491757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6" name="テキスト プレースホルダー 12">
            <a:extLst>
              <a:ext uri="{FF2B5EF4-FFF2-40B4-BE49-F238E27FC236}">
                <a16:creationId xmlns:a16="http://schemas.microsoft.com/office/drawing/2014/main" id="{FEB27A59-DB0D-8E09-BF8B-C0F673B6F245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07210" y="959161"/>
            <a:ext cx="10991850" cy="432000"/>
          </a:xfrm>
        </p:spPr>
        <p:txBody>
          <a:bodyPr lIns="0" tIns="0" rIns="0" bIns="0" anchor="t"/>
          <a:lstStyle>
            <a:lvl1pPr marL="0" indent="0">
              <a:buNone/>
              <a:defRPr sz="2000"/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7" name="テキスト プレースホルダー 12">
            <a:extLst>
              <a:ext uri="{FF2B5EF4-FFF2-40B4-BE49-F238E27FC236}">
                <a16:creationId xmlns:a16="http://schemas.microsoft.com/office/drawing/2014/main" id="{D06785AC-BD70-B5A6-D0B4-28FF0D0953A0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07212" y="2384425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8" name="テキスト プレースホルダー 12">
            <a:extLst>
              <a:ext uri="{FF2B5EF4-FFF2-40B4-BE49-F238E27FC236}">
                <a16:creationId xmlns:a16="http://schemas.microsoft.com/office/drawing/2014/main" id="{942504C4-820C-5383-7710-E0199FBD831B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607212" y="3797588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39" name="テキスト プレースホルダー 12">
            <a:extLst>
              <a:ext uri="{FF2B5EF4-FFF2-40B4-BE49-F238E27FC236}">
                <a16:creationId xmlns:a16="http://schemas.microsoft.com/office/drawing/2014/main" id="{78266D0F-C56B-3F96-20B2-960600975476}"/>
              </a:ext>
            </a:extLst>
          </p:cNvPr>
          <p:cNvSpPr>
            <a:spLocks noGrp="1"/>
          </p:cNvSpPr>
          <p:nvPr>
            <p:ph type="body" sz="quarter" idx="70"/>
          </p:nvPr>
        </p:nvSpPr>
        <p:spPr>
          <a:xfrm>
            <a:off x="607212" y="5210752"/>
            <a:ext cx="1420025" cy="1116013"/>
          </a:xfrm>
          <a:solidFill>
            <a:srgbClr val="BBC9E7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0" name="テキスト プレースホルダー 12">
            <a:extLst>
              <a:ext uri="{FF2B5EF4-FFF2-40B4-BE49-F238E27FC236}">
                <a16:creationId xmlns:a16="http://schemas.microsoft.com/office/drawing/2014/main" id="{D989A5FE-7AC5-3992-F9F5-36518B61530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387601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1" name="テキスト プレースホルダー 12">
            <a:extLst>
              <a:ext uri="{FF2B5EF4-FFF2-40B4-BE49-F238E27FC236}">
                <a16:creationId xmlns:a16="http://schemas.microsoft.com/office/drawing/2014/main" id="{9D3D3526-1545-816F-FA46-4A7D24EAADD2}"/>
              </a:ext>
            </a:extLst>
          </p:cNvPr>
          <p:cNvSpPr>
            <a:spLocks noGrp="1"/>
          </p:cNvSpPr>
          <p:nvPr>
            <p:ph type="body" sz="quarter" idx="71"/>
          </p:nvPr>
        </p:nvSpPr>
        <p:spPr>
          <a:xfrm>
            <a:off x="5598392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2" name="テキスト プレースホルダー 12">
            <a:extLst>
              <a:ext uri="{FF2B5EF4-FFF2-40B4-BE49-F238E27FC236}">
                <a16:creationId xmlns:a16="http://schemas.microsoft.com/office/drawing/2014/main" id="{CBE6E836-9C6B-056F-A84D-EC7D3A2073A1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767620" y="1672904"/>
            <a:ext cx="2844800" cy="4320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3" name="テキスト プレースホルダー 11">
            <a:extLst>
              <a:ext uri="{FF2B5EF4-FFF2-40B4-BE49-F238E27FC236}">
                <a16:creationId xmlns:a16="http://schemas.microsoft.com/office/drawing/2014/main" id="{658B7E53-093A-C319-B0DD-7E123E9C2E0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387602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4" name="テキスト プレースホルダー 11">
            <a:extLst>
              <a:ext uri="{FF2B5EF4-FFF2-40B4-BE49-F238E27FC236}">
                <a16:creationId xmlns:a16="http://schemas.microsoft.com/office/drawing/2014/main" id="{F0C8A5C6-AD1F-4736-1BA4-120D307611AD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2387602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5" name="テキスト プレースホルダー 11">
            <a:extLst>
              <a:ext uri="{FF2B5EF4-FFF2-40B4-BE49-F238E27FC236}">
                <a16:creationId xmlns:a16="http://schemas.microsoft.com/office/drawing/2014/main" id="{7DEDB60B-0893-33BC-B211-D045490ABAF4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387602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6" name="テキスト プレースホルダー 11">
            <a:extLst>
              <a:ext uri="{FF2B5EF4-FFF2-40B4-BE49-F238E27FC236}">
                <a16:creationId xmlns:a16="http://schemas.microsoft.com/office/drawing/2014/main" id="{4A40D463-1955-C9EC-A28D-23B560A9CD2E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5598393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8" name="テキスト プレースホルダー 11">
            <a:extLst>
              <a:ext uri="{FF2B5EF4-FFF2-40B4-BE49-F238E27FC236}">
                <a16:creationId xmlns:a16="http://schemas.microsoft.com/office/drawing/2014/main" id="{F5A8CA86-FECC-54BB-5990-964B245E385E}"/>
              </a:ext>
            </a:extLst>
          </p:cNvPr>
          <p:cNvSpPr>
            <a:spLocks noGrp="1"/>
          </p:cNvSpPr>
          <p:nvPr>
            <p:ph type="body" sz="quarter" idx="76"/>
          </p:nvPr>
        </p:nvSpPr>
        <p:spPr>
          <a:xfrm>
            <a:off x="5598393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9" name="テキスト プレースホルダー 11">
            <a:extLst>
              <a:ext uri="{FF2B5EF4-FFF2-40B4-BE49-F238E27FC236}">
                <a16:creationId xmlns:a16="http://schemas.microsoft.com/office/drawing/2014/main" id="{45BB2F18-F3D6-3AD4-91CC-468950E1489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598393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0" name="テキスト プレースホルダー 11">
            <a:extLst>
              <a:ext uri="{FF2B5EF4-FFF2-40B4-BE49-F238E27FC236}">
                <a16:creationId xmlns:a16="http://schemas.microsoft.com/office/drawing/2014/main" id="{E0D416A8-E419-773E-4C50-CDE150920342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8767620" y="2384425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1" name="テキスト プレースホルダー 11">
            <a:extLst>
              <a:ext uri="{FF2B5EF4-FFF2-40B4-BE49-F238E27FC236}">
                <a16:creationId xmlns:a16="http://schemas.microsoft.com/office/drawing/2014/main" id="{394998A4-5A1D-7804-D5F0-952827F3B212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8767620" y="3797589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2" name="テキスト プレースホルダー 11">
            <a:extLst>
              <a:ext uri="{FF2B5EF4-FFF2-40B4-BE49-F238E27FC236}">
                <a16:creationId xmlns:a16="http://schemas.microsoft.com/office/drawing/2014/main" id="{E962AA75-AED5-F6DF-C3FA-E60C57999DFE}"/>
              </a:ext>
            </a:extLst>
          </p:cNvPr>
          <p:cNvSpPr>
            <a:spLocks noGrp="1"/>
          </p:cNvSpPr>
          <p:nvPr>
            <p:ph type="body" sz="quarter" idx="80"/>
          </p:nvPr>
        </p:nvSpPr>
        <p:spPr>
          <a:xfrm>
            <a:off x="8767620" y="5210753"/>
            <a:ext cx="2844800" cy="1116013"/>
          </a:xfrm>
          <a:ln w="12700">
            <a:solidFill>
              <a:schemeClr val="accent1"/>
            </a:solidFill>
          </a:ln>
        </p:spPr>
        <p:txBody>
          <a:bodyPr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53" name="スライド番号プレースホルダー 5">
            <a:extLst>
              <a:ext uri="{FF2B5EF4-FFF2-40B4-BE49-F238E27FC236}">
                <a16:creationId xmlns:a16="http://schemas.microsoft.com/office/drawing/2014/main" id="{3DB4DF1E-CA82-F00E-D33E-46250404B67B}"/>
              </a:ext>
            </a:extLst>
          </p:cNvPr>
          <p:cNvSpPr txBox="1">
            <a:spLocks/>
          </p:cNvSpPr>
          <p:nvPr userDrawn="1"/>
        </p:nvSpPr>
        <p:spPr>
          <a:xfrm>
            <a:off x="587113" y="6465489"/>
            <a:ext cx="864717" cy="276999"/>
          </a:xfrm>
          <a:prstGeom prst="rect">
            <a:avLst/>
          </a:prstGeom>
        </p:spPr>
        <p:txBody>
          <a:bodyPr vert="horz" lIns="0" tIns="45720" rIns="91440" bIns="45720" rtlCol="0" anchor="b">
            <a:noAutofit/>
          </a:bodyPr>
          <a:lstStyle>
            <a:defPPr>
              <a:defRPr lang="ja-JP"/>
            </a:defPPr>
            <a:lvl1pPr marL="0" algn="r" defTabSz="914400" rtl="0" eaLnBrk="1" latinLnBrk="0" hangingPunct="1">
              <a:defRPr kumimoji="1" sz="1200" b="0" i="0" kern="120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fld id="{3F91E5FB-78D7-E540-8FFC-36709A61A26D}" type="slidenum">
              <a:rPr lang="ja-JP" altLang="en-US" sz="10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l"/>
              <a:t>‹#›</a:t>
            </a:fld>
            <a:endParaRPr lang="ja-JP" altLang="en-US" sz="1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6435E6CB-4F9D-7D28-380D-7D554C2C81A6}"/>
              </a:ext>
            </a:extLst>
          </p:cNvPr>
          <p:cNvGrpSpPr/>
          <p:nvPr userDrawn="1"/>
        </p:nvGrpSpPr>
        <p:grpSpPr>
          <a:xfrm>
            <a:off x="8937840" y="6537305"/>
            <a:ext cx="972650" cy="198581"/>
            <a:chOff x="1208522" y="6537305"/>
            <a:chExt cx="972650" cy="198581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DFACC37C-1255-8191-B275-4EA4793810CD}"/>
                </a:ext>
              </a:extLst>
            </p:cNvPr>
            <p:cNvSpPr/>
            <p:nvPr userDrawn="1"/>
          </p:nvSpPr>
          <p:spPr>
            <a:xfrm>
              <a:off x="1208522" y="6537305"/>
              <a:ext cx="967668" cy="196795"/>
            </a:xfrm>
            <a:prstGeom prst="rect">
              <a:avLst/>
            </a:prstGeom>
            <a:ln w="12700">
              <a:solidFill>
                <a:schemeClr val="accent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JP" dirty="0">
                <a:solidFill>
                  <a:schemeClr val="accent1"/>
                </a:solidFill>
              </a:endParaRPr>
            </a:p>
          </p:txBody>
        </p:sp>
        <p:sp>
          <p:nvSpPr>
            <p:cNvPr id="8" name="Google Shape;12;p10">
              <a:extLst>
                <a:ext uri="{FF2B5EF4-FFF2-40B4-BE49-F238E27FC236}">
                  <a16:creationId xmlns:a16="http://schemas.microsoft.com/office/drawing/2014/main" id="{CB58D4F3-B1E6-4BA2-38D9-D3EAEB2CE62F}"/>
                </a:ext>
              </a:extLst>
            </p:cNvPr>
            <p:cNvSpPr txBox="1"/>
            <p:nvPr userDrawn="1"/>
          </p:nvSpPr>
          <p:spPr>
            <a:xfrm>
              <a:off x="1213240" y="6561730"/>
              <a:ext cx="967932" cy="17415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Quattrocento Sans"/>
                <a:buNone/>
              </a:pPr>
              <a:r>
                <a:rPr lang="en-US" sz="900" b="0" i="0" u="none" strike="noStrike" cap="none" dirty="0">
                  <a:solidFill>
                    <a:schemeClr val="accent1"/>
                  </a:solidFill>
                  <a:latin typeface="Arial" panose="020B0604020202020204" pitchFamily="34" charset="0"/>
                  <a:ea typeface="メイリオ" panose="020B0604030504040204" pitchFamily="50" charset="-128"/>
                  <a:cs typeface="Arial" panose="020B0604020202020204" pitchFamily="34" charset="0"/>
                  <a:sym typeface="Quattrocento Sans"/>
                </a:rPr>
                <a:t>CONFIDENTIAL</a:t>
              </a:r>
              <a:endParaRPr sz="900" b="0" i="0" dirty="0">
                <a:solidFill>
                  <a:schemeClr val="accent1"/>
                </a:solidFill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endParaRPr>
            </a:p>
          </p:txBody>
        </p:sp>
      </p:grpSp>
      <p:sp>
        <p:nvSpPr>
          <p:cNvPr id="9" name="円/楕円 8">
            <a:extLst>
              <a:ext uri="{FF2B5EF4-FFF2-40B4-BE49-F238E27FC236}">
                <a16:creationId xmlns:a16="http://schemas.microsoft.com/office/drawing/2014/main" id="{9E905FC2-9000-673D-7B25-656E28E22611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E3176E1E-9384-BABE-50A9-E465FE6EF52D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A7E4525F-FDD6-E40E-4996-793F06305351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28ABFD21-64F2-E443-1D32-077449C00035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B7130B0C-C425-42E5-8336-03F1B2C4EE6A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4A18749A-F220-89CC-84E2-F560BCDE53F4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5AC64996-F5EA-CDCB-E228-0B1E7B49B6B4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26802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70">
          <p15:clr>
            <a:srgbClr val="FBAE40"/>
          </p15:clr>
        </p15:guide>
        <p15:guide id="2" pos="7310">
          <p15:clr>
            <a:srgbClr val="FBAE40"/>
          </p15:clr>
        </p15:guide>
        <p15:guide id="3" pos="1504">
          <p15:clr>
            <a:srgbClr val="FBAE40"/>
          </p15:clr>
        </p15:guide>
        <p15:guide id="4" orient="horz" pos="142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orient="horz" pos="595">
          <p15:clr>
            <a:srgbClr val="FBAE40"/>
          </p15:clr>
        </p15:guide>
        <p15:guide id="7" pos="1277">
          <p15:clr>
            <a:srgbClr val="FBAE40"/>
          </p15:clr>
        </p15:guide>
        <p15:guide id="10" orient="horz" pos="1049" userDrawn="1">
          <p15:clr>
            <a:srgbClr val="FBAE40"/>
          </p15:clr>
        </p15:guide>
        <p15:guide id="13" orient="horz" pos="867" userDrawn="1">
          <p15:clr>
            <a:srgbClr val="FBAE40"/>
          </p15:clr>
        </p15:guide>
        <p15:guide id="14" pos="3296">
          <p15:clr>
            <a:srgbClr val="FBAE40"/>
          </p15:clr>
        </p15:guide>
        <p15:guide id="15" pos="3522">
          <p15:clr>
            <a:srgbClr val="FBAE40"/>
          </p15:clr>
        </p15:guide>
        <p15:guide id="16" pos="5314">
          <p15:clr>
            <a:srgbClr val="FBAE40"/>
          </p15:clr>
        </p15:guide>
        <p15:guide id="17" pos="5518">
          <p15:clr>
            <a:srgbClr val="FBAE40"/>
          </p15:clr>
        </p15:guide>
        <p15:guide id="18" orient="horz" pos="1321" userDrawn="1">
          <p15:clr>
            <a:srgbClr val="FBAE40"/>
          </p15:clr>
        </p15:guide>
        <p15:guide id="19" orient="horz" pos="1502" userDrawn="1">
          <p15:clr>
            <a:srgbClr val="FBAE40"/>
          </p15:clr>
        </p15:guide>
        <p15:guide id="20" orient="horz" pos="2387" userDrawn="1">
          <p15:clr>
            <a:srgbClr val="FBAE40"/>
          </p15:clr>
        </p15:guide>
        <p15:guide id="21" orient="horz" pos="2205" userDrawn="1">
          <p15:clr>
            <a:srgbClr val="FBAE40"/>
          </p15:clr>
        </p15:guide>
        <p15:guide id="22" orient="horz" pos="3090" userDrawn="1">
          <p15:clr>
            <a:srgbClr val="FBAE40"/>
          </p15:clr>
        </p15:guide>
        <p15:guide id="23" orient="horz" pos="327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036D97A-E39F-D9CD-4119-D75510D8B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ACD3153-CB46-A445-8574-48CD7931A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 dirty="0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 dirty="0"/>
              <a:t>3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B1F1722-815D-18DB-4A2E-75C672E11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fld id="{F1F6E7DD-8E49-1B48-939C-2E1E6A4A01DD}" type="datetimeFigureOut">
              <a:rPr lang="ja-JP" altLang="en-US" smtClean="0"/>
              <a:pPr/>
              <a:t>2025/8/8</a:t>
            </a:fld>
            <a:endParaRPr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2421173-601F-8341-4239-D72828551F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Meiryo" panose="020B0604030504040204" pitchFamily="34" charset="-128"/>
                <a:ea typeface="Meiryo" panose="020B0604030504040204" pitchFamily="34" charset="-128"/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77F688-0F71-7DA7-BBF6-5C32616BF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defRPr>
            </a:lvl1pPr>
          </a:lstStyle>
          <a:p>
            <a:fld id="{3F91E5FB-78D7-E540-8FFC-36709A61A26D}" type="slidenum">
              <a:rPr lang="ja-JP" altLang="en-US" smtClean="0"/>
              <a:pPr/>
              <a:t>‹#›</a:t>
            </a:fld>
            <a:endParaRPr lang="ja-JP" altLang="en-US"/>
          </a:p>
        </p:txBody>
      </p:sp>
      <p:sp>
        <p:nvSpPr>
          <p:cNvPr id="7" name="円/楕円 6">
            <a:extLst>
              <a:ext uri="{FF2B5EF4-FFF2-40B4-BE49-F238E27FC236}">
                <a16:creationId xmlns:a16="http://schemas.microsoft.com/office/drawing/2014/main" id="{FACEF555-3E63-BABE-48E2-1AFB97BB3335}"/>
              </a:ext>
            </a:extLst>
          </p:cNvPr>
          <p:cNvSpPr/>
          <p:nvPr userDrawn="1"/>
        </p:nvSpPr>
        <p:spPr>
          <a:xfrm>
            <a:off x="-426062" y="23909"/>
            <a:ext cx="228600" cy="2286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8" name="円/楕円 7">
            <a:extLst>
              <a:ext uri="{FF2B5EF4-FFF2-40B4-BE49-F238E27FC236}">
                <a16:creationId xmlns:a16="http://schemas.microsoft.com/office/drawing/2014/main" id="{FA19971B-A77E-76B6-9C26-D476B480C5A3}"/>
              </a:ext>
            </a:extLst>
          </p:cNvPr>
          <p:cNvSpPr/>
          <p:nvPr userDrawn="1"/>
        </p:nvSpPr>
        <p:spPr>
          <a:xfrm>
            <a:off x="-426062" y="307373"/>
            <a:ext cx="228600" cy="2286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CE099653-75CE-AE15-E815-6A48E1305E6F}"/>
              </a:ext>
            </a:extLst>
          </p:cNvPr>
          <p:cNvSpPr/>
          <p:nvPr userDrawn="1"/>
        </p:nvSpPr>
        <p:spPr>
          <a:xfrm>
            <a:off x="-426062" y="590837"/>
            <a:ext cx="228600" cy="2286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0" name="円/楕円 9">
            <a:extLst>
              <a:ext uri="{FF2B5EF4-FFF2-40B4-BE49-F238E27FC236}">
                <a16:creationId xmlns:a16="http://schemas.microsoft.com/office/drawing/2014/main" id="{B066E9D7-ECD1-A925-27C9-AB2580BF9041}"/>
              </a:ext>
            </a:extLst>
          </p:cNvPr>
          <p:cNvSpPr/>
          <p:nvPr userDrawn="1"/>
        </p:nvSpPr>
        <p:spPr>
          <a:xfrm>
            <a:off x="-426062" y="874301"/>
            <a:ext cx="228600" cy="228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3281DE0A-4953-60DE-F60C-26A30125C76D}"/>
              </a:ext>
            </a:extLst>
          </p:cNvPr>
          <p:cNvSpPr/>
          <p:nvPr userDrawn="1"/>
        </p:nvSpPr>
        <p:spPr>
          <a:xfrm>
            <a:off x="-426062" y="1157765"/>
            <a:ext cx="228600" cy="2286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2" name="円/楕円 11">
            <a:extLst>
              <a:ext uri="{FF2B5EF4-FFF2-40B4-BE49-F238E27FC236}">
                <a16:creationId xmlns:a16="http://schemas.microsoft.com/office/drawing/2014/main" id="{A1F8D69F-03D1-074D-F937-6FF53609FE30}"/>
              </a:ext>
            </a:extLst>
          </p:cNvPr>
          <p:cNvSpPr/>
          <p:nvPr userDrawn="1"/>
        </p:nvSpPr>
        <p:spPr>
          <a:xfrm>
            <a:off x="-426062" y="1441229"/>
            <a:ext cx="228600" cy="2286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4F8B404B-EA0B-C987-4A76-0CEAA48D79C1}"/>
              </a:ext>
            </a:extLst>
          </p:cNvPr>
          <p:cNvSpPr/>
          <p:nvPr userDrawn="1"/>
        </p:nvSpPr>
        <p:spPr>
          <a:xfrm>
            <a:off x="-426062" y="1724693"/>
            <a:ext cx="228600" cy="2286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2"/>
              </a:solidFill>
              <a:latin typeface="Meiryo" panose="020B0604030504040204" pitchFamily="34" charset="-128"/>
              <a:ea typeface="Meiryo" panose="020B060403050404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3441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709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661" r:id="rId8"/>
    <p:sldLayoutId id="2147483686" r:id="rId9"/>
    <p:sldLayoutId id="2147483675" r:id="rId10"/>
    <p:sldLayoutId id="2147483692" r:id="rId11"/>
    <p:sldLayoutId id="2147483695" r:id="rId12"/>
    <p:sldLayoutId id="2147483694" r:id="rId13"/>
    <p:sldLayoutId id="2147483696" r:id="rId14"/>
    <p:sldLayoutId id="2147483700" r:id="rId15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kumimoji="1" sz="2400" b="0" i="0" kern="1200">
          <a:solidFill>
            <a:schemeClr val="accent1"/>
          </a:solidFill>
          <a:latin typeface="Meiryo" panose="020B0604030504040204" pitchFamily="34" charset="-128"/>
          <a:ea typeface="Meiryo" panose="020B0604030504040204" pitchFamily="34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4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kumimoji="1" sz="12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600" b="0" i="0" kern="1200">
          <a:solidFill>
            <a:schemeClr val="tx1"/>
          </a:solidFill>
          <a:latin typeface="Meiryo" panose="020B0604030504040204" pitchFamily="34" charset="-128"/>
          <a:ea typeface="Meiryo" panose="020B0604030504040204" pitchFamily="34" charset="-128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2.jpeg"/><Relationship Id="rId18" Type="http://schemas.openxmlformats.org/officeDocument/2006/relationships/image" Target="../media/image27.jpeg"/><Relationship Id="rId26" Type="http://schemas.openxmlformats.org/officeDocument/2006/relationships/image" Target="../media/image35.jpeg"/><Relationship Id="rId39" Type="http://schemas.openxmlformats.org/officeDocument/2006/relationships/image" Target="../media/image48.png"/><Relationship Id="rId21" Type="http://schemas.openxmlformats.org/officeDocument/2006/relationships/image" Target="../media/image30.jpeg"/><Relationship Id="rId34" Type="http://schemas.openxmlformats.org/officeDocument/2006/relationships/image" Target="../media/image43.jpeg"/><Relationship Id="rId42" Type="http://schemas.openxmlformats.org/officeDocument/2006/relationships/image" Target="../media/image51.png"/><Relationship Id="rId47" Type="http://schemas.openxmlformats.org/officeDocument/2006/relationships/image" Target="../media/image56.png"/><Relationship Id="rId50" Type="http://schemas.openxmlformats.org/officeDocument/2006/relationships/image" Target="../media/image59.png"/><Relationship Id="rId7" Type="http://schemas.openxmlformats.org/officeDocument/2006/relationships/image" Target="../media/image16.jpe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5.jpeg"/><Relationship Id="rId29" Type="http://schemas.openxmlformats.org/officeDocument/2006/relationships/image" Target="../media/image38.png"/><Relationship Id="rId11" Type="http://schemas.openxmlformats.org/officeDocument/2006/relationships/image" Target="../media/image20.jpeg"/><Relationship Id="rId24" Type="http://schemas.openxmlformats.org/officeDocument/2006/relationships/image" Target="../media/image33.jpeg"/><Relationship Id="rId32" Type="http://schemas.openxmlformats.org/officeDocument/2006/relationships/image" Target="../media/image41.jpeg"/><Relationship Id="rId37" Type="http://schemas.openxmlformats.org/officeDocument/2006/relationships/image" Target="../media/image46.jpeg"/><Relationship Id="rId40" Type="http://schemas.openxmlformats.org/officeDocument/2006/relationships/image" Target="../media/image49.png"/><Relationship Id="rId45" Type="http://schemas.openxmlformats.org/officeDocument/2006/relationships/image" Target="../media/image54.png"/><Relationship Id="rId5" Type="http://schemas.openxmlformats.org/officeDocument/2006/relationships/image" Target="../media/image14.png"/><Relationship Id="rId15" Type="http://schemas.openxmlformats.org/officeDocument/2006/relationships/image" Target="../media/image24.jpeg"/><Relationship Id="rId23" Type="http://schemas.openxmlformats.org/officeDocument/2006/relationships/image" Target="../media/image32.jpeg"/><Relationship Id="rId28" Type="http://schemas.openxmlformats.org/officeDocument/2006/relationships/image" Target="../media/image37.png"/><Relationship Id="rId36" Type="http://schemas.openxmlformats.org/officeDocument/2006/relationships/image" Target="../media/image45.jpeg"/><Relationship Id="rId49" Type="http://schemas.openxmlformats.org/officeDocument/2006/relationships/image" Target="../media/image58.jpg"/><Relationship Id="rId10" Type="http://schemas.openxmlformats.org/officeDocument/2006/relationships/image" Target="../media/image19.jpeg"/><Relationship Id="rId19" Type="http://schemas.openxmlformats.org/officeDocument/2006/relationships/image" Target="../media/image28.jpeg"/><Relationship Id="rId31" Type="http://schemas.openxmlformats.org/officeDocument/2006/relationships/image" Target="../media/image40.png"/><Relationship Id="rId44" Type="http://schemas.openxmlformats.org/officeDocument/2006/relationships/image" Target="../media/image53.png"/><Relationship Id="rId52" Type="http://schemas.openxmlformats.org/officeDocument/2006/relationships/image" Target="../media/image61.png"/><Relationship Id="rId4" Type="http://schemas.openxmlformats.org/officeDocument/2006/relationships/image" Target="../media/image13.png"/><Relationship Id="rId9" Type="http://schemas.openxmlformats.org/officeDocument/2006/relationships/image" Target="../media/image18.jpeg"/><Relationship Id="rId14" Type="http://schemas.openxmlformats.org/officeDocument/2006/relationships/image" Target="../media/image23.jpeg"/><Relationship Id="rId22" Type="http://schemas.openxmlformats.org/officeDocument/2006/relationships/image" Target="../media/image31.jpeg"/><Relationship Id="rId27" Type="http://schemas.openxmlformats.org/officeDocument/2006/relationships/image" Target="../media/image36.png"/><Relationship Id="rId30" Type="http://schemas.openxmlformats.org/officeDocument/2006/relationships/image" Target="../media/image39.png"/><Relationship Id="rId35" Type="http://schemas.openxmlformats.org/officeDocument/2006/relationships/image" Target="../media/image44.jpeg"/><Relationship Id="rId43" Type="http://schemas.openxmlformats.org/officeDocument/2006/relationships/image" Target="../media/image52.png"/><Relationship Id="rId48" Type="http://schemas.openxmlformats.org/officeDocument/2006/relationships/image" Target="../media/image57.jpg"/><Relationship Id="rId8" Type="http://schemas.openxmlformats.org/officeDocument/2006/relationships/image" Target="../media/image17.jpeg"/><Relationship Id="rId51" Type="http://schemas.openxmlformats.org/officeDocument/2006/relationships/image" Target="../media/image60.jpg"/><Relationship Id="rId3" Type="http://schemas.openxmlformats.org/officeDocument/2006/relationships/image" Target="../media/image12.emf"/><Relationship Id="rId12" Type="http://schemas.openxmlformats.org/officeDocument/2006/relationships/image" Target="../media/image21.jpeg"/><Relationship Id="rId17" Type="http://schemas.openxmlformats.org/officeDocument/2006/relationships/image" Target="../media/image26.jpeg"/><Relationship Id="rId25" Type="http://schemas.openxmlformats.org/officeDocument/2006/relationships/image" Target="../media/image34.jpeg"/><Relationship Id="rId33" Type="http://schemas.openxmlformats.org/officeDocument/2006/relationships/image" Target="../media/image42.jpeg"/><Relationship Id="rId38" Type="http://schemas.openxmlformats.org/officeDocument/2006/relationships/image" Target="../media/image47.png"/><Relationship Id="rId46" Type="http://schemas.openxmlformats.org/officeDocument/2006/relationships/image" Target="../media/image55.gif"/><Relationship Id="rId20" Type="http://schemas.openxmlformats.org/officeDocument/2006/relationships/image" Target="../media/image29.jpeg"/><Relationship Id="rId41" Type="http://schemas.openxmlformats.org/officeDocument/2006/relationships/image" Target="../media/image5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8143E-FCED-C06A-9B62-033CFF2E1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お客様（一例）</a:t>
            </a:r>
            <a:endParaRPr lang="en-JP" dirty="0"/>
          </a:p>
        </p:txBody>
      </p:sp>
      <p:sp>
        <p:nvSpPr>
          <p:cNvPr id="154" name="Text Placeholder 153">
            <a:extLst>
              <a:ext uri="{FF2B5EF4-FFF2-40B4-BE49-F238E27FC236}">
                <a16:creationId xmlns:a16="http://schemas.microsoft.com/office/drawing/2014/main" id="{7D2A7674-4D9A-5595-7FA5-09E9567A1889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7210" y="959390"/>
            <a:ext cx="10991850" cy="629257"/>
          </a:xfrm>
          <a:ln w="12700">
            <a:noFill/>
          </a:ln>
        </p:spPr>
        <p:txBody>
          <a:bodyPr vert="horz" lIns="0" tIns="0" rIns="0" bIns="0" rtlCol="0">
            <a:noAutofit/>
          </a:bodyPr>
          <a:lstStyle/>
          <a:p>
            <a:r>
              <a:rPr lang="en-US" dirty="0"/>
              <a:t>GEOTRA</a:t>
            </a:r>
            <a:r>
              <a:rPr lang="ja-JP" altLang="en-US" dirty="0"/>
              <a:t>は、各業界のリーディングプレイヤーの方々と</a:t>
            </a:r>
            <a:br>
              <a:rPr lang="en-US" altLang="ja-JP" dirty="0"/>
            </a:br>
            <a:r>
              <a:rPr lang="ja-JP" altLang="en-US" dirty="0"/>
              <a:t>位置情報ビッグデータを用いた意思決定の高度化を進めています。</a:t>
            </a:r>
            <a:endParaRPr lang="en-JP" dirty="0"/>
          </a:p>
        </p:txBody>
      </p:sp>
      <p:pic>
        <p:nvPicPr>
          <p:cNvPr id="64" name="Picture 65">
            <a:extLst>
              <a:ext uri="{FF2B5EF4-FFF2-40B4-BE49-F238E27FC236}">
                <a16:creationId xmlns:a16="http://schemas.microsoft.com/office/drawing/2014/main" id="{6C092D16-2380-48E2-72F1-A022CE745B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6" y="3923678"/>
            <a:ext cx="877701" cy="877701"/>
          </a:xfrm>
          <a:prstGeom prst="rect">
            <a:avLst/>
          </a:prstGeom>
          <a:noFill/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4710833A-7E77-2E9B-169F-A97E80B42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6" y="2052939"/>
            <a:ext cx="877701" cy="877701"/>
          </a:xfrm>
          <a:prstGeom prst="rect">
            <a:avLst/>
          </a:prstGeom>
          <a:noFill/>
        </p:spPr>
      </p:pic>
      <p:pic>
        <p:nvPicPr>
          <p:cNvPr id="66" name="図 9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16CB4DE-7A07-09BD-E5F0-6D7C0F59586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4725" y="5462293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67" name="図 80">
            <a:extLst>
              <a:ext uri="{FF2B5EF4-FFF2-40B4-BE49-F238E27FC236}">
                <a16:creationId xmlns:a16="http://schemas.microsoft.com/office/drawing/2014/main" id="{2946218D-BD7C-E150-FD17-9C3C1DB8119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45400" y="4675377"/>
            <a:ext cx="1365761" cy="456403"/>
          </a:xfrm>
          <a:prstGeom prst="rect">
            <a:avLst/>
          </a:prstGeom>
          <a:ln>
            <a:noFill/>
          </a:ln>
        </p:spPr>
      </p:pic>
      <p:pic>
        <p:nvPicPr>
          <p:cNvPr id="68" name="図 2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2564671-AD86-6F2E-4CC8-E75105C113E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69" name="図 2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57BEB14-8AE9-FE63-97F6-7B167C81F56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418679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0" name="図 48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6EACCAE-19D4-DA50-ABE3-B4FFA3BE5EA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0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1" name="図 50" descr="文字が書かれてい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ED84D3F-403B-0EB1-C5AE-395EB018256C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3479936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2" name="図 5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8EF22B4-CC6E-D93A-41AA-B1D8B22E58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4675377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3" name="図 54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B5071C8-E6B8-030B-AA22-495F5D71ACA4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3295" y="3469785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4" name="図 56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7FDF3CF-E5ED-8483-5258-9845EB2AA18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3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5" name="図 58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A8B3DB26-4C4C-6291-BFE9-FA471A86A08D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5481813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6" name="図 60" descr="文字が書かれてい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1D3CC6A-9FFE-12A9-40E1-4440461CE634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03" y="5550377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7" name="図 62" descr="テキス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5D6DCF5-F87B-A916-B779-5A4F6E0E8E6C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5707" y="2521165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8" name="図 64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B02386D-B2FF-7DE9-6063-3C79E7588D51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8396" y="3061334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79" name="図 66" descr="挿絵, 抽象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658237A-97AE-04B5-4F53-8704CA3AC3DC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0" y="418679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0" name="図 68" descr="テキスト, 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2E84E5AC-6AD2-F383-1F0B-ABEDA202219C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3" y="418679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1" name="図 70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44F0274-BD33-4CFD-4F3E-978AD68D50F9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0606" y="2997149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2" name="図 72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C39FD13-3977-5C93-35B3-E8259295202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87" y="418679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3" name="図 74" descr="黒い背景に白い文字がある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9DEA8CB-3A46-1E28-A731-FB5E4A039F88}"/>
              </a:ext>
            </a:extLst>
          </p:cNvPr>
          <p:cNvPicPr>
            <a:picLocks noChangeAspect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4987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4" name="図 76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A75F9F0-DF06-D2A8-78F4-9F2CA93E49B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0" y="418679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5" name="図 7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0BD04F8-61C4-6636-9725-52877B0EC496}"/>
              </a:ext>
            </a:extLst>
          </p:cNvPr>
          <p:cNvPicPr>
            <a:picLocks noChangeAspect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5400" y="2521165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6" name="図 8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3B6C692-96C8-1585-C16D-2A49B5032FEB}"/>
              </a:ext>
            </a:extLst>
          </p:cNvPr>
          <p:cNvPicPr>
            <a:picLocks noChangeAspect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3" y="2521165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7" name="図 84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1E983ED-179F-C02C-9B57-8DB2E2DAD4D2}"/>
              </a:ext>
            </a:extLst>
          </p:cNvPr>
          <p:cNvPicPr>
            <a:picLocks noChangeAspect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9780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8" name="図 8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6A316D1A-E3B0-A339-F529-79CEF7D11F99}"/>
              </a:ext>
            </a:extLst>
          </p:cNvPr>
          <p:cNvPicPr>
            <a:picLocks noChangeAspect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860" y="3497564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89" name="図 8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3196941D-21BA-108A-E0D2-0A33CB707DDA}"/>
              </a:ext>
            </a:extLst>
          </p:cNvPr>
          <p:cNvPicPr>
            <a:picLocks noChangeAspect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0193" y="4675377"/>
            <a:ext cx="1365827" cy="457399"/>
          </a:xfrm>
          <a:prstGeom prst="rect">
            <a:avLst/>
          </a:prstGeom>
          <a:ln>
            <a:noFill/>
          </a:ln>
        </p:spPr>
      </p:pic>
      <p:pic>
        <p:nvPicPr>
          <p:cNvPr id="90" name="図 90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BA5CB17-6543-5D95-DDFB-F5A631518CB9}"/>
              </a:ext>
            </a:extLst>
          </p:cNvPr>
          <p:cNvPicPr>
            <a:picLocks noChangeAspect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5681" y="3496454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91" name="図 9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5FC8406F-FB8B-319D-05F7-8D67E86A98F1}"/>
              </a:ext>
            </a:extLst>
          </p:cNvPr>
          <p:cNvPicPr>
            <a:picLocks noChangeAspect="1"/>
          </p:cNvPicPr>
          <p:nvPr/>
        </p:nvPicPr>
        <p:blipFill>
          <a:blip r:embed="rId2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4574" y="2045480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92" name="図 96" descr="アイコン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BEE102ED-CCB9-1BD1-8105-0916C6624933}"/>
              </a:ext>
            </a:extLst>
          </p:cNvPr>
          <p:cNvPicPr>
            <a:picLocks noChangeAspect="1"/>
          </p:cNvPicPr>
          <p:nvPr/>
        </p:nvPicPr>
        <p:blipFill>
          <a:blip r:embed="rId3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1451" y="2538951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93" name="図 98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43F8FA19-5A33-E568-F396-40DB43AE730D}"/>
              </a:ext>
            </a:extLst>
          </p:cNvPr>
          <p:cNvPicPr>
            <a:picLocks noChangeAspect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8215" y="5462293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94" name="図 100" descr="抽象, 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B26FBF-060F-B1E8-B40F-7253E59578E3}"/>
              </a:ext>
            </a:extLst>
          </p:cNvPr>
          <p:cNvPicPr>
            <a:picLocks noChangeAspect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6186" y="3045272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95" name="図 102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759E57D-2A4C-90FA-4C69-EF97070A3B6B}"/>
              </a:ext>
            </a:extLst>
          </p:cNvPr>
          <p:cNvPicPr>
            <a:picLocks noChangeAspect="1"/>
          </p:cNvPicPr>
          <p:nvPr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480" y="5481813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96" name="図 10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43FEF07-974D-09F3-260E-4CB5B45F5884}"/>
              </a:ext>
            </a:extLst>
          </p:cNvPr>
          <p:cNvPicPr>
            <a:picLocks noChangeAspect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9193" y="2045480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97" name="図 106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0B92C4D1-15B4-C960-97F2-ED1774DF713C}"/>
              </a:ext>
            </a:extLst>
          </p:cNvPr>
          <p:cNvPicPr>
            <a:picLocks noChangeAspect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3471" y="3034727"/>
            <a:ext cx="1377142" cy="457377"/>
          </a:xfrm>
          <a:prstGeom prst="rect">
            <a:avLst/>
          </a:prstGeom>
          <a:ln>
            <a:noFill/>
          </a:ln>
        </p:spPr>
      </p:pic>
      <p:pic>
        <p:nvPicPr>
          <p:cNvPr id="98" name="図 108" descr="ロゴ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1A5F5FFC-9C85-3CA3-7F0F-543D288996E7}"/>
              </a:ext>
            </a:extLst>
          </p:cNvPr>
          <p:cNvPicPr>
            <a:picLocks noChangeAspect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9115" y="3042429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99" name="図 110" descr="テキスト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74B8CE45-BF26-9A37-D66A-8F32F0439C30}"/>
              </a:ext>
            </a:extLst>
          </p:cNvPr>
          <p:cNvPicPr>
            <a:picLocks noChangeAspect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3870" y="3045271"/>
            <a:ext cx="1365761" cy="457377"/>
          </a:xfrm>
          <a:prstGeom prst="rect">
            <a:avLst/>
          </a:prstGeom>
          <a:ln>
            <a:noFill/>
          </a:ln>
        </p:spPr>
      </p:pic>
      <p:pic>
        <p:nvPicPr>
          <p:cNvPr id="100" name="図 112" descr="テキスト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C5B9C56-1D27-20AB-8A5D-FC96B7E902C4}"/>
              </a:ext>
            </a:extLst>
          </p:cNvPr>
          <p:cNvPicPr>
            <a:picLocks noChangeAspect="1"/>
          </p:cNvPicPr>
          <p:nvPr/>
        </p:nvPicPr>
        <p:blipFill>
          <a:blip r:embed="rId3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755" y="2554246"/>
            <a:ext cx="1365827" cy="457399"/>
          </a:xfrm>
          <a:prstGeom prst="rect">
            <a:avLst/>
          </a:prstGeom>
          <a:ln>
            <a:noFill/>
          </a:ln>
        </p:spPr>
      </p:pic>
      <p:pic>
        <p:nvPicPr>
          <p:cNvPr id="101" name="図 114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870038E7-00FD-82B7-46A6-4B50E2B5CFBD}"/>
              </a:ext>
            </a:extLst>
          </p:cNvPr>
          <p:cNvPicPr>
            <a:picLocks noChangeAspect="1"/>
          </p:cNvPicPr>
          <p:nvPr/>
        </p:nvPicPr>
        <p:blipFill>
          <a:blip r:embed="rId3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3805" y="2521165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102" name="図 116" descr="ロゴ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E35B8A2E-675E-0B27-C11E-1785B2077979}"/>
              </a:ext>
            </a:extLst>
          </p:cNvPr>
          <p:cNvPicPr>
            <a:picLocks noChangeAspect="1"/>
          </p:cNvPicPr>
          <p:nvPr/>
        </p:nvPicPr>
        <p:blipFill>
          <a:blip r:embed="rId4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87204" y="4221160"/>
            <a:ext cx="1160568" cy="388660"/>
          </a:xfrm>
          <a:prstGeom prst="rect">
            <a:avLst/>
          </a:prstGeom>
          <a:ln>
            <a:noFill/>
          </a:ln>
        </p:spPr>
      </p:pic>
      <p:pic>
        <p:nvPicPr>
          <p:cNvPr id="103" name="図 118" descr="ロゴ, 会社名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CB40E1E1-7E7A-A8D5-C77D-7A9292C8E059}"/>
              </a:ext>
            </a:extLst>
          </p:cNvPr>
          <p:cNvPicPr>
            <a:picLocks noChangeAspect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7775" y="5545973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108" name="図 120" descr="アイコン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9E5D4F2C-9898-BC7F-6BA2-A11C396B67A2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978" y="5873330"/>
            <a:ext cx="1365590" cy="457320"/>
          </a:xfrm>
          <a:prstGeom prst="rect">
            <a:avLst/>
          </a:prstGeom>
          <a:ln>
            <a:noFill/>
          </a:ln>
        </p:spPr>
      </p:pic>
      <p:pic>
        <p:nvPicPr>
          <p:cNvPr id="153" name="図 122" descr="挿絵 が含まれている画像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DE44D1F6-6CD0-5565-FF87-A8102FC6F34A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14" r="17132" b="-4165"/>
          <a:stretch>
            <a:fillRect/>
          </a:stretch>
        </p:blipFill>
        <p:spPr>
          <a:xfrm>
            <a:off x="9950164" y="2517445"/>
            <a:ext cx="811912" cy="476365"/>
          </a:xfrm>
          <a:prstGeom prst="rect">
            <a:avLst/>
          </a:prstGeom>
          <a:ln>
            <a:noFill/>
          </a:ln>
        </p:spPr>
      </p:pic>
      <p:cxnSp>
        <p:nvCxnSpPr>
          <p:cNvPr id="155" name="直線コネクタ 133">
            <a:extLst>
              <a:ext uri="{FF2B5EF4-FFF2-40B4-BE49-F238E27FC236}">
                <a16:creationId xmlns:a16="http://schemas.microsoft.com/office/drawing/2014/main" id="{A445D6AF-3AD9-E435-54EF-FB75E611757A}"/>
              </a:ext>
            </a:extLst>
          </p:cNvPr>
          <p:cNvCxnSpPr>
            <a:cxnSpLocks/>
          </p:cNvCxnSpPr>
          <p:nvPr/>
        </p:nvCxnSpPr>
        <p:spPr>
          <a:xfrm>
            <a:off x="1755707" y="4037250"/>
            <a:ext cx="9476532" cy="0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6" name="直線コネクタ 135">
            <a:extLst>
              <a:ext uri="{FF2B5EF4-FFF2-40B4-BE49-F238E27FC236}">
                <a16:creationId xmlns:a16="http://schemas.microsoft.com/office/drawing/2014/main" id="{1DDA8B06-B559-056C-6543-1F943C588675}"/>
              </a:ext>
            </a:extLst>
          </p:cNvPr>
          <p:cNvCxnSpPr>
            <a:cxnSpLocks/>
          </p:cNvCxnSpPr>
          <p:nvPr/>
        </p:nvCxnSpPr>
        <p:spPr>
          <a:xfrm>
            <a:off x="1755707" y="5304192"/>
            <a:ext cx="9438432" cy="51929"/>
          </a:xfrm>
          <a:prstGeom prst="line">
            <a:avLst/>
          </a:prstGeom>
          <a:noFill/>
          <a:ln w="12700" cap="flat">
            <a:solidFill>
              <a:schemeClr val="accent1"/>
            </a:solidFill>
            <a:prstDash val="dash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57" name="楕円 128">
            <a:extLst>
              <a:ext uri="{FF2B5EF4-FFF2-40B4-BE49-F238E27FC236}">
                <a16:creationId xmlns:a16="http://schemas.microsoft.com/office/drawing/2014/main" id="{13648BF9-F3EC-5531-EAA8-A945CEBAFF34}"/>
              </a:ext>
            </a:extLst>
          </p:cNvPr>
          <p:cNvSpPr/>
          <p:nvPr/>
        </p:nvSpPr>
        <p:spPr>
          <a:xfrm>
            <a:off x="792418" y="2130176"/>
            <a:ext cx="753488" cy="753488"/>
          </a:xfrm>
          <a:prstGeom prst="ellipse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i="0" u="none" strike="noStrike" cap="none" spc="0" normalizeH="0" baseline="0" dirty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ea"/>
                <a:ea typeface="+mn-ea"/>
                <a:sym typeface="ヒラギノ角ゴ ProN W3"/>
              </a:rPr>
              <a:t>産</a:t>
            </a:r>
            <a:endParaRPr kumimoji="0" lang="en-US" altLang="ja-JP" sz="180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ea"/>
              <a:ea typeface="+mn-ea"/>
              <a:sym typeface="ヒラギノ角ゴ ProN W3"/>
            </a:endParaRPr>
          </a:p>
        </p:txBody>
      </p:sp>
      <p:sp>
        <p:nvSpPr>
          <p:cNvPr id="158" name="楕円 129">
            <a:extLst>
              <a:ext uri="{FF2B5EF4-FFF2-40B4-BE49-F238E27FC236}">
                <a16:creationId xmlns:a16="http://schemas.microsoft.com/office/drawing/2014/main" id="{B08531D3-FD33-8288-B3C8-3410880D7A75}"/>
              </a:ext>
            </a:extLst>
          </p:cNvPr>
          <p:cNvSpPr/>
          <p:nvPr/>
        </p:nvSpPr>
        <p:spPr>
          <a:xfrm>
            <a:off x="784536" y="4011628"/>
            <a:ext cx="753488" cy="753488"/>
          </a:xfrm>
          <a:prstGeom prst="ellipse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ja-JP" altLang="en-US" sz="1800" dirty="0">
                <a:solidFill>
                  <a:schemeClr val="accent1"/>
                </a:solidFill>
                <a:latin typeface="+mn-ea"/>
                <a:ea typeface="+mn-ea"/>
              </a:rPr>
              <a:t>官</a:t>
            </a:r>
            <a:endParaRPr kumimoji="0" lang="en-US" altLang="ja-JP" sz="180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ea"/>
              <a:ea typeface="+mn-ea"/>
              <a:sym typeface="ヒラギノ角ゴ ProN W3"/>
            </a:endParaRPr>
          </a:p>
        </p:txBody>
      </p:sp>
      <p:pic>
        <p:nvPicPr>
          <p:cNvPr id="159" name="Picture 66">
            <a:extLst>
              <a:ext uri="{FF2B5EF4-FFF2-40B4-BE49-F238E27FC236}">
                <a16:creationId xmlns:a16="http://schemas.microsoft.com/office/drawing/2014/main" id="{79E56690-1B5F-3EC6-C420-AD4E871C67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26" y="5180171"/>
            <a:ext cx="877701" cy="877701"/>
          </a:xfrm>
          <a:prstGeom prst="rect">
            <a:avLst/>
          </a:prstGeom>
          <a:noFill/>
        </p:spPr>
      </p:pic>
      <p:sp>
        <p:nvSpPr>
          <p:cNvPr id="160" name="楕円 129">
            <a:extLst>
              <a:ext uri="{FF2B5EF4-FFF2-40B4-BE49-F238E27FC236}">
                <a16:creationId xmlns:a16="http://schemas.microsoft.com/office/drawing/2014/main" id="{36EADD14-E4DB-C05F-09B7-93EECD62723F}"/>
              </a:ext>
            </a:extLst>
          </p:cNvPr>
          <p:cNvSpPr/>
          <p:nvPr/>
        </p:nvSpPr>
        <p:spPr>
          <a:xfrm>
            <a:off x="784536" y="5268121"/>
            <a:ext cx="753488" cy="753488"/>
          </a:xfrm>
          <a:prstGeom prst="ellipse">
            <a:avLst/>
          </a:prstGeom>
          <a:noFill/>
          <a:ln w="3175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25400" tIns="25400" rIns="25400" bIns="25400" numCol="1" spcCol="38100" rtlCol="0" anchor="ctr">
            <a:noAutofit/>
          </a:bodyPr>
          <a:lstStyle/>
          <a:p>
            <a:pPr marL="0" marR="0" indent="0" algn="ctr" defTabSz="41275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ja-JP" altLang="en-US" sz="1800" i="0" u="none" strike="noStrike" cap="none" spc="0" normalizeH="0" baseline="0">
                <a:ln>
                  <a:noFill/>
                </a:ln>
                <a:solidFill>
                  <a:schemeClr val="accent1"/>
                </a:solidFill>
                <a:effectLst/>
                <a:uFillTx/>
                <a:latin typeface="+mn-ea"/>
                <a:ea typeface="+mn-ea"/>
                <a:sym typeface="ヒラギノ角ゴ ProN W3"/>
              </a:rPr>
              <a:t>学</a:t>
            </a:r>
            <a:endParaRPr kumimoji="0" lang="en-US" altLang="ja-JP" sz="180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n-ea"/>
              <a:ea typeface="+mn-ea"/>
              <a:sym typeface="ヒラギノ角ゴ ProN W3"/>
            </a:endParaRPr>
          </a:p>
        </p:txBody>
      </p:sp>
      <p:pic>
        <p:nvPicPr>
          <p:cNvPr id="161" name="図 160">
            <a:extLst>
              <a:ext uri="{FF2B5EF4-FFF2-40B4-BE49-F238E27FC236}">
                <a16:creationId xmlns:a16="http://schemas.microsoft.com/office/drawing/2014/main" id="{3A356446-A5EF-D2EE-1A81-B794799E6163}"/>
              </a:ext>
            </a:extLst>
          </p:cNvPr>
          <p:cNvPicPr>
            <a:picLocks noChangeAspect="1"/>
          </p:cNvPicPr>
          <p:nvPr/>
        </p:nvPicPr>
        <p:blipFill>
          <a:blip r:embed="rId44"/>
          <a:stretch>
            <a:fillRect/>
          </a:stretch>
        </p:blipFill>
        <p:spPr>
          <a:xfrm>
            <a:off x="6914763" y="3538267"/>
            <a:ext cx="1527897" cy="299343"/>
          </a:xfrm>
          <a:prstGeom prst="rect">
            <a:avLst/>
          </a:prstGeom>
        </p:spPr>
      </p:pic>
      <p:pic>
        <p:nvPicPr>
          <p:cNvPr id="162" name="図 161">
            <a:extLst>
              <a:ext uri="{FF2B5EF4-FFF2-40B4-BE49-F238E27FC236}">
                <a16:creationId xmlns:a16="http://schemas.microsoft.com/office/drawing/2014/main" id="{BAD4F8F2-F7E6-7389-C972-223690210E43}"/>
              </a:ext>
            </a:extLst>
          </p:cNvPr>
          <p:cNvPicPr>
            <a:picLocks noChangeAspect="1"/>
          </p:cNvPicPr>
          <p:nvPr/>
        </p:nvPicPr>
        <p:blipFill>
          <a:blip r:embed="rId45"/>
          <a:stretch>
            <a:fillRect/>
          </a:stretch>
        </p:blipFill>
        <p:spPr>
          <a:xfrm>
            <a:off x="5931785" y="4721467"/>
            <a:ext cx="1078615" cy="392873"/>
          </a:xfrm>
          <a:prstGeom prst="rect">
            <a:avLst/>
          </a:prstGeom>
        </p:spPr>
      </p:pic>
      <p:pic>
        <p:nvPicPr>
          <p:cNvPr id="163" name="図 162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816EC0EF-F372-C1EB-FF45-063474E19B62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5809103" y="2665365"/>
            <a:ext cx="1020430" cy="193709"/>
          </a:xfrm>
          <a:prstGeom prst="rect">
            <a:avLst/>
          </a:prstGeom>
        </p:spPr>
      </p:pic>
      <p:pic>
        <p:nvPicPr>
          <p:cNvPr id="164" name="図 163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C6E91109-D903-2B8C-ADB2-334549175C62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2992490" y="5520687"/>
            <a:ext cx="1121935" cy="336581"/>
          </a:xfrm>
          <a:prstGeom prst="rect">
            <a:avLst/>
          </a:prstGeom>
        </p:spPr>
      </p:pic>
      <p:pic>
        <p:nvPicPr>
          <p:cNvPr id="165" name="図 164" descr="挿絵, 記号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6BB14DCE-6AB5-A77A-655E-49D690617CB9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8537440" y="3623758"/>
            <a:ext cx="1329574" cy="169732"/>
          </a:xfrm>
          <a:prstGeom prst="rect">
            <a:avLst/>
          </a:prstGeom>
        </p:spPr>
      </p:pic>
      <p:pic>
        <p:nvPicPr>
          <p:cNvPr id="166" name="図 165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9B923463-DF90-5118-2F7A-9586C1543EE3}"/>
              </a:ext>
            </a:extLst>
          </p:cNvPr>
          <p:cNvPicPr>
            <a:picLocks noChangeAspect="1"/>
          </p:cNvPicPr>
          <p:nvPr/>
        </p:nvPicPr>
        <p:blipFill>
          <a:blip r:embed="rId49"/>
          <a:stretch>
            <a:fillRect/>
          </a:stretch>
        </p:blipFill>
        <p:spPr>
          <a:xfrm>
            <a:off x="5436843" y="3120369"/>
            <a:ext cx="1017231" cy="299369"/>
          </a:xfrm>
          <a:prstGeom prst="rect">
            <a:avLst/>
          </a:prstGeom>
        </p:spPr>
      </p:pic>
      <p:pic>
        <p:nvPicPr>
          <p:cNvPr id="167" name="図 166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F9BBC8EF-CF9C-F0AE-70D0-6B01519872F8}"/>
              </a:ext>
            </a:extLst>
          </p:cNvPr>
          <p:cNvPicPr>
            <a:picLocks noChangeAspect="1"/>
          </p:cNvPicPr>
          <p:nvPr/>
        </p:nvPicPr>
        <p:blipFill>
          <a:blip r:embed="rId50"/>
          <a:stretch>
            <a:fillRect/>
          </a:stretch>
        </p:blipFill>
        <p:spPr>
          <a:xfrm>
            <a:off x="1913554" y="5971107"/>
            <a:ext cx="894842" cy="261765"/>
          </a:xfrm>
          <a:prstGeom prst="rect">
            <a:avLst/>
          </a:prstGeom>
        </p:spPr>
      </p:pic>
      <p:pic>
        <p:nvPicPr>
          <p:cNvPr id="168" name="図 167" descr="ロゴ, 会社名&#10;&#10;AI 生成コンテンツは誤りを含む可能性があります。">
            <a:extLst>
              <a:ext uri="{FF2B5EF4-FFF2-40B4-BE49-F238E27FC236}">
                <a16:creationId xmlns:a16="http://schemas.microsoft.com/office/drawing/2014/main" id="{80867966-B44D-0761-5881-B123B73D6A17}"/>
              </a:ext>
            </a:extLst>
          </p:cNvPr>
          <p:cNvPicPr>
            <a:picLocks noChangeAspect="1"/>
          </p:cNvPicPr>
          <p:nvPr/>
        </p:nvPicPr>
        <p:blipFill>
          <a:blip r:embed="rId51"/>
          <a:srcRect l="22815" t="35040" r="21206" b="37512"/>
          <a:stretch>
            <a:fillRect/>
          </a:stretch>
        </p:blipFill>
        <p:spPr>
          <a:xfrm>
            <a:off x="10088834" y="3526216"/>
            <a:ext cx="1089530" cy="377714"/>
          </a:xfrm>
          <a:prstGeom prst="rect">
            <a:avLst/>
          </a:prstGeom>
        </p:spPr>
      </p:pic>
      <p:pic>
        <p:nvPicPr>
          <p:cNvPr id="169" name="図 168" descr="ロゴ&#10;&#10;AI 生成コンテンツは誤りを含む可能性があります。">
            <a:extLst>
              <a:ext uri="{FF2B5EF4-FFF2-40B4-BE49-F238E27FC236}">
                <a16:creationId xmlns:a16="http://schemas.microsoft.com/office/drawing/2014/main" id="{FABA0F15-B7A8-5D12-F972-7810E933690E}"/>
              </a:ext>
            </a:extLst>
          </p:cNvPr>
          <p:cNvPicPr>
            <a:picLocks noChangeAspect="1"/>
          </p:cNvPicPr>
          <p:nvPr/>
        </p:nvPicPr>
        <p:blipFill>
          <a:blip r:embed="rId52"/>
          <a:stretch>
            <a:fillRect/>
          </a:stretch>
        </p:blipFill>
        <p:spPr>
          <a:xfrm>
            <a:off x="7383725" y="4726708"/>
            <a:ext cx="945857" cy="38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380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GEOTRA">
      <a:dk1>
        <a:srgbClr val="333333"/>
      </a:dk1>
      <a:lt1>
        <a:srgbClr val="FFFFFF"/>
      </a:lt1>
      <a:dk2>
        <a:srgbClr val="404040"/>
      </a:dk2>
      <a:lt2>
        <a:srgbClr val="E6E6E6"/>
      </a:lt2>
      <a:accent1>
        <a:srgbClr val="00349F"/>
      </a:accent1>
      <a:accent2>
        <a:srgbClr val="03BFD7"/>
      </a:accent2>
      <a:accent3>
        <a:srgbClr val="BBC9E7"/>
      </a:accent3>
      <a:accent4>
        <a:srgbClr val="0077C0"/>
      </a:accent4>
      <a:accent5>
        <a:srgbClr val="87C879"/>
      </a:accent5>
      <a:accent6>
        <a:srgbClr val="FFDD00"/>
      </a:accent6>
      <a:hlink>
        <a:srgbClr val="00349F"/>
      </a:hlink>
      <a:folHlink>
        <a:srgbClr val="87C879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kumimoji="1" dirty="0">
            <a:latin typeface="Meiryo" panose="020B0604030504040204" pitchFamily="34" charset="-128"/>
            <a:ea typeface="Meiryo" panose="020B0604030504040204" pitchFamily="34" charset="-128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kumimoji="1" sz="1600" b="0" i="0" smtClean="0">
            <a:latin typeface="Meiryo" panose="020B0604030504040204" pitchFamily="34" charset="-128"/>
            <a:ea typeface="Meiryo" panose="020B0604030504040204" pitchFamily="34" charset="-128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12740</TotalTime>
  <Words>32</Words>
  <Application>Microsoft Macintosh PowerPoint</Application>
  <PresentationFormat>ワイド画面</PresentationFormat>
  <Paragraphs>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Meiryo</vt:lpstr>
      <vt:lpstr>Meiryo</vt:lpstr>
      <vt:lpstr>Aptos</vt:lpstr>
      <vt:lpstr>Arial</vt:lpstr>
      <vt:lpstr>Quattrocento Sans</vt:lpstr>
      <vt:lpstr>Office テーマ</vt:lpstr>
      <vt:lpstr>お客様（一例）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kaneko</dc:creator>
  <cp:lastModifiedBy>nobuki2004@keio.jp</cp:lastModifiedBy>
  <cp:revision>295</cp:revision>
  <dcterms:created xsi:type="dcterms:W3CDTF">2025-05-12T01:41:20Z</dcterms:created>
  <dcterms:modified xsi:type="dcterms:W3CDTF">2025-08-08T05:44:36Z</dcterms:modified>
</cp:coreProperties>
</file>