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3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会社概要" id="{9AC0A900-F9D5-4547-A136-EB20BE00AB8A}">
          <p14:sldIdLst>
            <p14:sldId id="3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EE3"/>
    <a:srgbClr val="404040"/>
    <a:srgbClr val="BFE7FF"/>
    <a:srgbClr val="DAE1F2"/>
    <a:srgbClr val="333333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44" autoAdjust="0"/>
    <p:restoredTop sz="96242" autoAdjust="0"/>
  </p:normalViewPr>
  <p:slideViewPr>
    <p:cSldViewPr snapToGrid="0" showGuides="1">
      <p:cViewPr varScale="1">
        <p:scale>
          <a:sx n="126" d="100"/>
          <a:sy n="126" d="100"/>
        </p:scale>
        <p:origin x="504" y="200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40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4072A390-A390-4075-A121-E5641AA92C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1A8BCB8-F44E-EABF-2C8E-4807072D90F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FFCE4-E77B-DB4C-A629-A844F2F5F1CB}" type="datetimeFigureOut">
              <a:rPr kumimoji="1" lang="ja-JP" altLang="en-US" smtClean="0"/>
              <a:t>2025/8/12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3DAC88-CD2B-8C02-BA7D-5E212DF6BB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4023740-6E8A-BE4B-8C28-9805E9BA89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5ADB3-BBC0-A74C-BCE6-01556258B2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460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8/12/25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6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02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661" r:id="rId8"/>
    <p:sldLayoutId id="2147483686" r:id="rId9"/>
    <p:sldLayoutId id="2147483675" r:id="rId10"/>
    <p:sldLayoutId id="2147483692" r:id="rId11"/>
    <p:sldLayoutId id="2147483695" r:id="rId12"/>
    <p:sldLayoutId id="2147483694" r:id="rId13"/>
    <p:sldLayoutId id="2147483696" r:id="rId14"/>
    <p:sldLayoutId id="2147483700" r:id="rId1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F35E7-3D63-349A-22DD-41184A257A9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JP" dirty="0"/>
              <a:t>会社概要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718BF-68E9-9022-4432-2B4D86DD80C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JP" dirty="0"/>
              <a:t>会社概要・</a:t>
            </a:r>
            <a:br>
              <a:rPr lang="en-JP" dirty="0"/>
            </a:br>
            <a:r>
              <a:rPr lang="en-JP" dirty="0"/>
              <a:t>サービス紹介資料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950658-E39B-AFDE-8A16-14EE56917E5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JP" dirty="0"/>
              <a:t>2025.</a:t>
            </a:r>
            <a:r>
              <a:rPr lang="en-US" dirty="0"/>
              <a:t>7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5449447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12741</TotalTime>
  <Words>9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メイリオ</vt:lpstr>
      <vt:lpstr>游ゴシック</vt:lpstr>
      <vt:lpstr>Aptos</vt:lpstr>
      <vt:lpstr>Arial</vt:lpstr>
      <vt:lpstr>Quattrocento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kaneko</dc:creator>
  <cp:lastModifiedBy>nobuki2004@keio.jp</cp:lastModifiedBy>
  <cp:revision>296</cp:revision>
  <dcterms:created xsi:type="dcterms:W3CDTF">2025-05-12T01:41:20Z</dcterms:created>
  <dcterms:modified xsi:type="dcterms:W3CDTF">2025-08-12T05:08:30Z</dcterms:modified>
</cp:coreProperties>
</file>