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70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92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7AFC566-1DB1-5864-0E2E-E2A049C7EC2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ja-JP" altLang="en-US"/>
              <a:t>定例進捗</a:t>
            </a:r>
            <a:endParaRPr kumimoji="1" lang="en-US" altLang="ja-JP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9E884D4-B186-5CE6-C180-80D0F5F7C8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/>
              <a:t>企業名</a:t>
            </a:r>
            <a:r>
              <a:rPr kumimoji="1" lang="en-US" altLang="ja-JP" dirty="0"/>
              <a:t>】</a:t>
            </a:r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670992-DB98-7D28-1306-7958CBA65B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GB" altLang="ja-JP" dirty="0"/>
              <a:t>x</a:t>
            </a:r>
            <a:r>
              <a:rPr kumimoji="1" lang="en-GB" altLang="ja-JP" dirty="0"/>
              <a:t>xx</a:t>
            </a:r>
            <a:r>
              <a:rPr kumimoji="1" lang="ja-JP" altLang="en-US"/>
              <a:t>に関わる業務</a:t>
            </a:r>
            <a:endParaRPr kumimoji="1" lang="en-US" altLang="ja-JP" dirty="0"/>
          </a:p>
          <a:p>
            <a:r>
              <a:rPr lang="ja-JP" altLang="en-US"/>
              <a:t>進捗報告資料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4515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Macintosh PowerPoint</Application>
  <PresentationFormat>ワイド画面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2025-08-08T05:40:46Z</dcterms:modified>
</cp:coreProperties>
</file>