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2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92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C7F6C-F0DE-413F-19DA-95B09A6B5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5475D3-FFA4-C0E4-E0C7-C2083C8EBF78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kumimoji="1" lang="en-US" altLang="ja-JP" dirty="0"/>
              <a:t>XXXXXXXXX</a:t>
            </a:r>
            <a:endParaRPr lang="en-US" altLang="ja-JP" dirty="0"/>
          </a:p>
          <a:p>
            <a:r>
              <a:rPr kumimoji="1" lang="en-US" altLang="ja-JP" dirty="0"/>
              <a:t>XXXXXXXXXXX</a:t>
            </a:r>
          </a:p>
          <a:p>
            <a:r>
              <a:rPr lang="en-US" altLang="ja-JP" dirty="0"/>
              <a:t>XXXXXXXXX</a:t>
            </a:r>
            <a:endParaRPr kumimoji="1" lang="en-US" altLang="ja-JP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848119-E74F-F596-71B8-75557D67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次回のアジェンダ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70309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次回のアジェンダ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2025-08-08T05:36:47Z</dcterms:modified>
</cp:coreProperties>
</file>