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3"/>
  </p:notesMasterIdLst>
  <p:sldIdLst>
    <p:sldId id="27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進捗報告資料 / デリバリー資料" id="{7B9FDA6C-1660-4C44-94DA-1138B5FFCCDE}">
          <p14:sldIdLst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  <a:srgbClr val="00349F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2" autoAdjust="0"/>
    <p:restoredTop sz="96250" autoAdjust="0"/>
  </p:normalViewPr>
  <p:slideViewPr>
    <p:cSldViewPr snapToGrid="0" showGuides="1">
      <p:cViewPr varScale="1">
        <p:scale>
          <a:sx n="120" d="100"/>
          <a:sy n="120" d="100"/>
        </p:scale>
        <p:origin x="392" y="192"/>
      </p:cViewPr>
      <p:guideLst>
        <p:guide orient="horz" pos="2137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8/12/25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9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41" name="スライド番号プレースホルダー 5">
            <a:extLst>
              <a:ext uri="{FF2B5EF4-FFF2-40B4-BE49-F238E27FC236}">
                <a16:creationId xmlns:a16="http://schemas.microsoft.com/office/drawing/2014/main" id="{87841F1C-903C-EE84-03B5-2603FB800F0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タイトル プレースホルダー 1">
            <a:extLst>
              <a:ext uri="{FF2B5EF4-FFF2-40B4-BE49-F238E27FC236}">
                <a16:creationId xmlns:a16="http://schemas.microsoft.com/office/drawing/2014/main" id="{0E563261-3DD3-BBF1-251A-817E414E3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44" name="テキスト プレースホルダー 12">
            <a:extLst>
              <a:ext uri="{FF2B5EF4-FFF2-40B4-BE49-F238E27FC236}">
                <a16:creationId xmlns:a16="http://schemas.microsoft.com/office/drawing/2014/main" id="{23181E50-1709-2141-620D-A674D1757C2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14" y="1948638"/>
            <a:ext cx="2451358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5" name="テキスト プレースホルダー 12">
            <a:extLst>
              <a:ext uri="{FF2B5EF4-FFF2-40B4-BE49-F238E27FC236}">
                <a16:creationId xmlns:a16="http://schemas.microsoft.com/office/drawing/2014/main" id="{F2723544-21CA-3E6B-1272-DA1F7111220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159"/>
            <a:ext cx="10991850" cy="720000"/>
          </a:xfrm>
        </p:spPr>
        <p:txBody>
          <a:bodyPr lIns="0" tIns="0" rIns="0" bIns="0" anchor="t"/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6" name="テキスト プレースホルダー 12">
            <a:extLst>
              <a:ext uri="{FF2B5EF4-FFF2-40B4-BE49-F238E27FC236}">
                <a16:creationId xmlns:a16="http://schemas.microsoft.com/office/drawing/2014/main" id="{2FD55DF5-AAE3-97A9-C8EB-3B7AC03AF7D3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065931" y="1948638"/>
            <a:ext cx="6041396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7" name="テキスト プレースホルダー 12">
            <a:extLst>
              <a:ext uri="{FF2B5EF4-FFF2-40B4-BE49-F238E27FC236}">
                <a16:creationId xmlns:a16="http://schemas.microsoft.com/office/drawing/2014/main" id="{C6AC9E63-C95E-1242-28D4-212AB2A0C0A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9111131" y="1948638"/>
            <a:ext cx="2491982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8" name="テキスト プレースホルダー 12">
            <a:extLst>
              <a:ext uri="{FF2B5EF4-FFF2-40B4-BE49-F238E27FC236}">
                <a16:creationId xmlns:a16="http://schemas.microsoft.com/office/drawing/2014/main" id="{982DE43A-882A-E5A3-BAC0-94709AD8FA48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17371" y="2395678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9" name="テキスト プレースホルダー 12">
            <a:extLst>
              <a:ext uri="{FF2B5EF4-FFF2-40B4-BE49-F238E27FC236}">
                <a16:creationId xmlns:a16="http://schemas.microsoft.com/office/drawing/2014/main" id="{B2C6B43E-661B-8626-2AA3-4F4DE3FF2A78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123271" y="2395678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0" name="テキスト プレースホルダー 12">
            <a:extLst>
              <a:ext uri="{FF2B5EF4-FFF2-40B4-BE49-F238E27FC236}">
                <a16:creationId xmlns:a16="http://schemas.microsoft.com/office/drawing/2014/main" id="{1BD5E0D0-ED76-B819-8345-48CE9CFC57C7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3065930" y="2395678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1" name="テキスト プレースホルダー 12">
            <a:extLst>
              <a:ext uri="{FF2B5EF4-FFF2-40B4-BE49-F238E27FC236}">
                <a16:creationId xmlns:a16="http://schemas.microsoft.com/office/drawing/2014/main" id="{0800BE3C-5ECA-4F1C-CAFB-07B4F17A2C65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17371" y="2883358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2" name="テキスト プレースホルダー 12">
            <a:extLst>
              <a:ext uri="{FF2B5EF4-FFF2-40B4-BE49-F238E27FC236}">
                <a16:creationId xmlns:a16="http://schemas.microsoft.com/office/drawing/2014/main" id="{009D47B1-550C-B769-B677-B1BAA54D8570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>
          <a:xfrm>
            <a:off x="9123271" y="2883358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3" name="テキスト プレースホルダー 12">
            <a:extLst>
              <a:ext uri="{FF2B5EF4-FFF2-40B4-BE49-F238E27FC236}">
                <a16:creationId xmlns:a16="http://schemas.microsoft.com/office/drawing/2014/main" id="{13BA24E7-EB32-9214-598C-977450CA387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3065930" y="2883358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4" name="テキスト プレースホルダー 12">
            <a:extLst>
              <a:ext uri="{FF2B5EF4-FFF2-40B4-BE49-F238E27FC236}">
                <a16:creationId xmlns:a16="http://schemas.microsoft.com/office/drawing/2014/main" id="{2F782342-3E32-A3BE-6117-5D359AC279D0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617371" y="339162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5" name="テキスト プレースホルダー 12">
            <a:extLst>
              <a:ext uri="{FF2B5EF4-FFF2-40B4-BE49-F238E27FC236}">
                <a16:creationId xmlns:a16="http://schemas.microsoft.com/office/drawing/2014/main" id="{5E752CCD-CC93-B655-38F1-0808BABDDEE0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271" y="339162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6" name="テキスト プレースホルダー 12">
            <a:extLst>
              <a:ext uri="{FF2B5EF4-FFF2-40B4-BE49-F238E27FC236}">
                <a16:creationId xmlns:a16="http://schemas.microsoft.com/office/drawing/2014/main" id="{03C5CC17-3FC7-A7C7-4E57-64798F4BC832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065930" y="339162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7" name="テキスト プレースホルダー 12">
            <a:extLst>
              <a:ext uri="{FF2B5EF4-FFF2-40B4-BE49-F238E27FC236}">
                <a16:creationId xmlns:a16="http://schemas.microsoft.com/office/drawing/2014/main" id="{58DB867E-A040-3EA1-C66D-E8AD7613EFC6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617371" y="387930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8" name="テキスト プレースホルダー 12">
            <a:extLst>
              <a:ext uri="{FF2B5EF4-FFF2-40B4-BE49-F238E27FC236}">
                <a16:creationId xmlns:a16="http://schemas.microsoft.com/office/drawing/2014/main" id="{FBDAE949-45D8-5545-9D9E-765B0BE22DB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9123271" y="387930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0" name="テキスト プレースホルダー 12">
            <a:extLst>
              <a:ext uri="{FF2B5EF4-FFF2-40B4-BE49-F238E27FC236}">
                <a16:creationId xmlns:a16="http://schemas.microsoft.com/office/drawing/2014/main" id="{A732A6B5-32C1-6189-0174-C8D776B8A4EC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>
          <a:xfrm>
            <a:off x="3065930" y="387930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1" name="テキスト プレースホルダー 12">
            <a:extLst>
              <a:ext uri="{FF2B5EF4-FFF2-40B4-BE49-F238E27FC236}">
                <a16:creationId xmlns:a16="http://schemas.microsoft.com/office/drawing/2014/main" id="{9FA8139E-B086-0C2E-F1E0-610CFADBB6E0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617371" y="437714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2" name="テキスト プレースホルダー 12">
            <a:extLst>
              <a:ext uri="{FF2B5EF4-FFF2-40B4-BE49-F238E27FC236}">
                <a16:creationId xmlns:a16="http://schemas.microsoft.com/office/drawing/2014/main" id="{B1A7C73C-410D-1D25-F6C0-A0BCEF71BD6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9123271" y="437714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3" name="テキスト プレースホルダー 12">
            <a:extLst>
              <a:ext uri="{FF2B5EF4-FFF2-40B4-BE49-F238E27FC236}">
                <a16:creationId xmlns:a16="http://schemas.microsoft.com/office/drawing/2014/main" id="{45B8693B-0094-9C4C-909F-1D941B7CE009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3065930" y="437714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4" name="テキスト プレースホルダー 12">
            <a:extLst>
              <a:ext uri="{FF2B5EF4-FFF2-40B4-BE49-F238E27FC236}">
                <a16:creationId xmlns:a16="http://schemas.microsoft.com/office/drawing/2014/main" id="{6F77BD5D-A762-E5B6-2AF4-6AC844D644F3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>
          <a:xfrm>
            <a:off x="617371" y="486482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5" name="テキスト プレースホルダー 12">
            <a:extLst>
              <a:ext uri="{FF2B5EF4-FFF2-40B4-BE49-F238E27FC236}">
                <a16:creationId xmlns:a16="http://schemas.microsoft.com/office/drawing/2014/main" id="{EAC8949C-785F-C02D-92D2-AB7A4A69611A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9123271" y="486482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6" name="テキスト プレースホルダー 12">
            <a:extLst>
              <a:ext uri="{FF2B5EF4-FFF2-40B4-BE49-F238E27FC236}">
                <a16:creationId xmlns:a16="http://schemas.microsoft.com/office/drawing/2014/main" id="{17124395-5D4B-4338-46FF-7592216F737B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3065930" y="486482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8" name="テキスト プレースホルダー 12">
            <a:extLst>
              <a:ext uri="{FF2B5EF4-FFF2-40B4-BE49-F238E27FC236}">
                <a16:creationId xmlns:a16="http://schemas.microsoft.com/office/drawing/2014/main" id="{D9217D0D-CA0C-E7A2-EAED-650006F8A31F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>
          <a:xfrm>
            <a:off x="617371" y="5362663"/>
            <a:ext cx="2451358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9" name="テキスト プレースホルダー 12">
            <a:extLst>
              <a:ext uri="{FF2B5EF4-FFF2-40B4-BE49-F238E27FC236}">
                <a16:creationId xmlns:a16="http://schemas.microsoft.com/office/drawing/2014/main" id="{1BE3BCD6-6759-7BF9-4A4E-5C193CB7739E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>
          <a:xfrm>
            <a:off x="9123271" y="5362663"/>
            <a:ext cx="2487320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0" name="テキスト プレースホルダー 12">
            <a:extLst>
              <a:ext uri="{FF2B5EF4-FFF2-40B4-BE49-F238E27FC236}">
                <a16:creationId xmlns:a16="http://schemas.microsoft.com/office/drawing/2014/main" id="{06E430EB-A39C-7712-BCD9-D7810C40900D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3065930" y="5362663"/>
            <a:ext cx="6035037" cy="490276"/>
          </a:xfrm>
          <a:solidFill>
            <a:schemeClr val="bg1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1" name="テキスト プレースホルダー 12">
            <a:extLst>
              <a:ext uri="{FF2B5EF4-FFF2-40B4-BE49-F238E27FC236}">
                <a16:creationId xmlns:a16="http://schemas.microsoft.com/office/drawing/2014/main" id="{9A5BE265-425E-3526-C435-F41B43B9F033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17371" y="5850343"/>
            <a:ext cx="2451358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2" name="テキスト プレースホルダー 12">
            <a:extLst>
              <a:ext uri="{FF2B5EF4-FFF2-40B4-BE49-F238E27FC236}">
                <a16:creationId xmlns:a16="http://schemas.microsoft.com/office/drawing/2014/main" id="{801156E4-468C-0E5A-FBF5-49D45DF5EA7A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9123271" y="5850343"/>
            <a:ext cx="2487320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3" name="テキスト プレースホルダー 12">
            <a:extLst>
              <a:ext uri="{FF2B5EF4-FFF2-40B4-BE49-F238E27FC236}">
                <a16:creationId xmlns:a16="http://schemas.microsoft.com/office/drawing/2014/main" id="{B144F922-260F-9FBB-7B07-C6FF2340B6ED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3065930" y="5850343"/>
            <a:ext cx="6035037" cy="490276"/>
          </a:xfrm>
          <a:solidFill>
            <a:schemeClr val="bg2"/>
          </a:solidFill>
        </p:spPr>
        <p:txBody>
          <a:bodyPr anchor="ctr"/>
          <a:lstStyle>
            <a:lvl1pPr marL="0" indent="0" algn="l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B9C7630B-5965-214E-C3F6-3F70387006AE}"/>
              </a:ext>
            </a:extLst>
          </p:cNvPr>
          <p:cNvSpPr/>
          <p:nvPr userDrawn="1"/>
        </p:nvSpPr>
        <p:spPr>
          <a:xfrm>
            <a:off x="598035" y="1952625"/>
            <a:ext cx="10997617" cy="4399152"/>
          </a:xfrm>
          <a:prstGeom prst="rect">
            <a:avLst/>
          </a:prstGeom>
          <a:noFill/>
          <a:ln w="12700">
            <a:solidFill>
              <a:srgbClr val="00339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59A106D9-1B61-51AD-DABE-642C98285413}"/>
              </a:ext>
            </a:extLst>
          </p:cNvPr>
          <p:cNvCxnSpPr>
            <a:cxnSpLocks/>
          </p:cNvCxnSpPr>
          <p:nvPr userDrawn="1"/>
        </p:nvCxnSpPr>
        <p:spPr>
          <a:xfrm>
            <a:off x="3055871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9907ED87-6E5E-BA3F-A846-61FCF02C93BA}"/>
              </a:ext>
            </a:extLst>
          </p:cNvPr>
          <p:cNvCxnSpPr>
            <a:cxnSpLocks/>
          </p:cNvCxnSpPr>
          <p:nvPr userDrawn="1"/>
        </p:nvCxnSpPr>
        <p:spPr>
          <a:xfrm>
            <a:off x="9112115" y="2380638"/>
            <a:ext cx="0" cy="3971139"/>
          </a:xfrm>
          <a:prstGeom prst="line">
            <a:avLst/>
          </a:prstGeom>
          <a:ln>
            <a:solidFill>
              <a:srgbClr val="00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円/楕円 2">
            <a:extLst>
              <a:ext uri="{FF2B5EF4-FFF2-40B4-BE49-F238E27FC236}">
                <a16:creationId xmlns:a16="http://schemas.microsoft.com/office/drawing/2014/main" id="{2B5A91B8-FBCD-5338-F2D5-C295F06471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5" name="円/楕円 4">
            <a:extLst>
              <a:ext uri="{FF2B5EF4-FFF2-40B4-BE49-F238E27FC236}">
                <a16:creationId xmlns:a16="http://schemas.microsoft.com/office/drawing/2014/main" id="{E7134D42-CE5C-382C-128F-77EE4C235FC8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A2E9E385-A972-68E4-575E-7E6EB1C29E8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7A3FAE75-51C6-9F33-72AB-8E0FDED24C8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8DEA3B0A-CB0F-D395-84BC-0A942DD7704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ED667CEE-787C-E76B-D13A-5755AB7C831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1CED1596-05AD-4FC3-576A-968DC3EAEB3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458330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30" userDrawn="1">
          <p15:clr>
            <a:srgbClr val="FBAE40"/>
          </p15:clr>
        </p15:guide>
        <p15:guide id="12" pos="551" userDrawn="1">
          <p15:clr>
            <a:srgbClr val="FBAE40"/>
          </p15:clr>
        </p15:guide>
        <p15:guide id="13" pos="7129">
          <p15:clr>
            <a:srgbClr val="FBAE40"/>
          </p15:clr>
        </p15:guide>
        <p15:guide id="14" orient="horz" pos="104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2025/8/12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1B392-9617-4F58-F3EC-6A0CCD907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打ち合わせスケジュールと報告事項</a:t>
            </a:r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53D26-0092-B4C4-AC6B-6A41FB678A2B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05014" y="1948638"/>
            <a:ext cx="2451358" cy="432000"/>
          </a:xfrm>
        </p:spPr>
        <p:txBody>
          <a:bodyPr/>
          <a:lstStyle/>
          <a:p>
            <a:r>
              <a:rPr kumimoji="1" lang="ja-JP" altLang="en-US"/>
              <a:t>打ち合わせ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8809403-E7AB-B59A-6922-02DBC942B0C6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/>
        <p:txBody>
          <a:bodyPr/>
          <a:lstStyle/>
          <a:p>
            <a:r>
              <a:rPr kumimoji="1" lang="en-US" altLang="ja-JP" dirty="0"/>
              <a:t>2</a:t>
            </a:r>
            <a:r>
              <a:rPr kumimoji="1" lang="ja-JP" altLang="en-US"/>
              <a:t>週間に１回程度の打ち合わせを想定</a:t>
            </a:r>
            <a:endParaRPr kumimoji="1" lang="en-US" altLang="ja-JP" dirty="0"/>
          </a:p>
          <a:p>
            <a:r>
              <a:rPr lang="en-US" altLang="ja-JP" dirty="0"/>
              <a:t>3</a:t>
            </a:r>
            <a:r>
              <a:rPr lang="ja-JP" altLang="en-US"/>
              <a:t>月、</a:t>
            </a:r>
            <a:r>
              <a:rPr lang="en-US" altLang="ja-JP" dirty="0"/>
              <a:t>4</a:t>
            </a:r>
            <a:r>
              <a:rPr lang="ja-JP" altLang="en-US"/>
              <a:t>月は進捗内容に応じて決定</a:t>
            </a:r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47AD813-5F98-7912-457E-A50A017E98C0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/>
        <p:txBody>
          <a:bodyPr/>
          <a:lstStyle/>
          <a:p>
            <a:r>
              <a:rPr kumimoji="1" lang="ja-JP" altLang="en-US"/>
              <a:t>報告事項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CC33EAB-D8EF-9629-69F0-E225C1EF63E7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/>
          <a:lstStyle/>
          <a:p>
            <a:r>
              <a:rPr kumimoji="1" lang="ja-JP" altLang="en-US"/>
              <a:t>マイルストーン</a:t>
            </a: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85293D0F-55D5-3126-DB04-5D3DE3708AF0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/>
        <p:txBody>
          <a:bodyPr/>
          <a:lstStyle/>
          <a:p>
            <a:r>
              <a:rPr kumimoji="1" lang="ja-JP" altLang="en-US"/>
              <a:t>♯</a:t>
            </a:r>
            <a:r>
              <a:rPr kumimoji="1" lang="en-GB" altLang="ja-JP" dirty="0"/>
              <a:t>1</a:t>
            </a:r>
            <a:r>
              <a:rPr kumimoji="1" lang="ja-JP" altLang="en-US"/>
              <a:t>（</a:t>
            </a:r>
            <a:r>
              <a:rPr kumimoji="1" lang="en-US" altLang="ja-JP" dirty="0"/>
              <a:t>1</a:t>
            </a:r>
            <a:r>
              <a:rPr kumimoji="1" lang="ja-JP" altLang="en-US"/>
              <a:t>月中旬）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7C4D670D-EDD4-494F-247F-ED577457CBD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DEC05D4D-2E22-8F52-A347-08941C146C18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0484BCCD-EED7-0DB3-A09E-5EFC332943DA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/>
        <p:txBody>
          <a:bodyPr/>
          <a:lstStyle/>
          <a:p>
            <a:r>
              <a:rPr kumimoji="1" lang="ja-JP" altLang="en-US"/>
              <a:t>♯</a:t>
            </a:r>
            <a:r>
              <a:rPr kumimoji="1" lang="en-GB" altLang="ja-JP" dirty="0"/>
              <a:t>2</a:t>
            </a:r>
            <a:r>
              <a:rPr kumimoji="1" lang="ja-JP" altLang="en-US"/>
              <a:t>（</a:t>
            </a:r>
            <a:r>
              <a:rPr kumimoji="1" lang="en-US" altLang="ja-JP" dirty="0"/>
              <a:t>1</a:t>
            </a:r>
            <a:r>
              <a:rPr kumimoji="1" lang="ja-JP" altLang="en-US"/>
              <a:t>月中旬）</a:t>
            </a:r>
          </a:p>
        </p:txBody>
      </p:sp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C8BD6C88-DF3B-03B3-6FB7-2912A81EF444}"/>
              </a:ext>
            </a:extLst>
          </p:cNvPr>
          <p:cNvSpPr>
            <a:spLocks noGrp="1"/>
          </p:cNvSpPr>
          <p:nvPr>
            <p:ph type="body" sz="quarter" idx="5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03FBEAA6-4542-BD60-B844-36889C6EF4E0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0893B0D4-69E8-E6C7-089C-DEDFD7202AC2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/>
        <p:txBody>
          <a:bodyPr/>
          <a:lstStyle/>
          <a:p>
            <a:r>
              <a:rPr kumimoji="1" lang="ja-JP" altLang="en-US"/>
              <a:t>♯</a:t>
            </a:r>
            <a:r>
              <a:rPr kumimoji="1" lang="en-GB" altLang="ja-JP" dirty="0"/>
              <a:t>3</a:t>
            </a:r>
            <a:r>
              <a:rPr kumimoji="1" lang="ja-JP" altLang="en-US"/>
              <a:t>（</a:t>
            </a:r>
            <a:r>
              <a:rPr kumimoji="1" lang="en-US" altLang="ja-JP" dirty="0"/>
              <a:t>1</a:t>
            </a:r>
            <a:r>
              <a:rPr kumimoji="1" lang="ja-JP" altLang="en-US"/>
              <a:t>月中旬）</a:t>
            </a:r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B12D6379-6C74-4F8D-19E4-CEDDAE22877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799734CA-BB03-230C-1935-A6E9CC01D581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1EEEE00-B6F7-F01D-DCF6-DD7D8A4549B8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/>
        <p:txBody>
          <a:bodyPr/>
          <a:lstStyle/>
          <a:p>
            <a:r>
              <a:rPr kumimoji="1" lang="ja-JP" altLang="en-US"/>
              <a:t>♯</a:t>
            </a:r>
            <a:r>
              <a:rPr kumimoji="1" lang="en-GB" altLang="ja-JP" dirty="0"/>
              <a:t>4</a:t>
            </a:r>
            <a:r>
              <a:rPr kumimoji="1" lang="ja-JP" altLang="en-US"/>
              <a:t>（</a:t>
            </a:r>
            <a:r>
              <a:rPr kumimoji="1" lang="en-US" altLang="ja-JP" dirty="0"/>
              <a:t>1</a:t>
            </a:r>
            <a:r>
              <a:rPr kumimoji="1" lang="ja-JP" altLang="en-US"/>
              <a:t>月中旬）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0351387F-ABBE-3858-E177-7DB1480E775D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6EE0615A-55FA-5485-128F-6BCA699E8031}"/>
              </a:ext>
            </a:extLst>
          </p:cNvPr>
          <p:cNvSpPr>
            <a:spLocks noGrp="1"/>
          </p:cNvSpPr>
          <p:nvPr>
            <p:ph type="body" sz="quarter" idx="5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93E52696-CA31-1B50-C03D-24BC96EAE0B4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/>
        <p:txBody>
          <a:bodyPr/>
          <a:lstStyle/>
          <a:p>
            <a:r>
              <a:rPr kumimoji="1" lang="ja-JP" altLang="en-US"/>
              <a:t>♯</a:t>
            </a:r>
            <a:r>
              <a:rPr kumimoji="1" lang="en-GB" altLang="ja-JP" dirty="0"/>
              <a:t>5</a:t>
            </a:r>
            <a:r>
              <a:rPr kumimoji="1" lang="ja-JP" altLang="en-US"/>
              <a:t>（</a:t>
            </a:r>
            <a:r>
              <a:rPr kumimoji="1" lang="en-US" altLang="ja-JP" dirty="0"/>
              <a:t>1</a:t>
            </a:r>
            <a:r>
              <a:rPr kumimoji="1" lang="ja-JP" altLang="en-US"/>
              <a:t>月中旬）</a:t>
            </a:r>
          </a:p>
        </p:txBody>
      </p:sp>
      <p:sp>
        <p:nvSpPr>
          <p:cNvPr id="20" name="テキスト プレースホルダー 19">
            <a:extLst>
              <a:ext uri="{FF2B5EF4-FFF2-40B4-BE49-F238E27FC236}">
                <a16:creationId xmlns:a16="http://schemas.microsoft.com/office/drawing/2014/main" id="{D3C8B67C-AE4B-EFE3-49CD-BA93FF0D16A0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E74F7F55-49A2-4D47-D27C-15C99F1DD5D3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2" name="テキスト プレースホルダー 21">
            <a:extLst>
              <a:ext uri="{FF2B5EF4-FFF2-40B4-BE49-F238E27FC236}">
                <a16:creationId xmlns:a16="http://schemas.microsoft.com/office/drawing/2014/main" id="{0AE14B67-5386-CB2D-1704-5AF90B6F17BA}"/>
              </a:ext>
            </a:extLst>
          </p:cNvPr>
          <p:cNvSpPr>
            <a:spLocks noGrp="1"/>
          </p:cNvSpPr>
          <p:nvPr>
            <p:ph type="body" sz="quarter" idx="63"/>
          </p:nvPr>
        </p:nvSpPr>
        <p:spPr/>
        <p:txBody>
          <a:bodyPr/>
          <a:lstStyle/>
          <a:p>
            <a:r>
              <a:rPr kumimoji="1" lang="ja-JP" altLang="en-US"/>
              <a:t>♯</a:t>
            </a:r>
            <a:r>
              <a:rPr kumimoji="1" lang="en-GB" altLang="ja-JP" dirty="0"/>
              <a:t>6</a:t>
            </a:r>
            <a:r>
              <a:rPr kumimoji="1" lang="ja-JP" altLang="en-US"/>
              <a:t>（</a:t>
            </a:r>
            <a:r>
              <a:rPr kumimoji="1" lang="en-US" altLang="ja-JP" dirty="0"/>
              <a:t>1</a:t>
            </a:r>
            <a:r>
              <a:rPr kumimoji="1" lang="ja-JP" altLang="en-US"/>
              <a:t>月中旬）</a:t>
            </a:r>
          </a:p>
        </p:txBody>
      </p:sp>
      <p:sp>
        <p:nvSpPr>
          <p:cNvPr id="23" name="テキスト プレースホルダー 22">
            <a:extLst>
              <a:ext uri="{FF2B5EF4-FFF2-40B4-BE49-F238E27FC236}">
                <a16:creationId xmlns:a16="http://schemas.microsoft.com/office/drawing/2014/main" id="{B4112B18-4C27-A3C0-F487-1696CE21BD2F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4" name="テキスト プレースホルダー 23">
            <a:extLst>
              <a:ext uri="{FF2B5EF4-FFF2-40B4-BE49-F238E27FC236}">
                <a16:creationId xmlns:a16="http://schemas.microsoft.com/office/drawing/2014/main" id="{D6A38460-39F9-BF4C-A751-177300D8FA4C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5" name="テキスト プレースホルダー 24">
            <a:extLst>
              <a:ext uri="{FF2B5EF4-FFF2-40B4-BE49-F238E27FC236}">
                <a16:creationId xmlns:a16="http://schemas.microsoft.com/office/drawing/2014/main" id="{0F045A61-C17C-C11D-DB29-232EEEE9E276}"/>
              </a:ext>
            </a:extLst>
          </p:cNvPr>
          <p:cNvSpPr>
            <a:spLocks noGrp="1"/>
          </p:cNvSpPr>
          <p:nvPr>
            <p:ph type="body" sz="quarter" idx="66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6" name="テキスト プレースホルダー 25">
            <a:extLst>
              <a:ext uri="{FF2B5EF4-FFF2-40B4-BE49-F238E27FC236}">
                <a16:creationId xmlns:a16="http://schemas.microsoft.com/office/drawing/2014/main" id="{1EF41784-F63D-B34F-92A5-D0E7EBAC74F3}"/>
              </a:ext>
            </a:extLst>
          </p:cNvPr>
          <p:cNvSpPr>
            <a:spLocks noGrp="1"/>
          </p:cNvSpPr>
          <p:nvPr>
            <p:ph type="body" sz="quarter" idx="67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7" name="テキスト プレースホルダー 26">
            <a:extLst>
              <a:ext uri="{FF2B5EF4-FFF2-40B4-BE49-F238E27FC236}">
                <a16:creationId xmlns:a16="http://schemas.microsoft.com/office/drawing/2014/main" id="{40ECB43D-F74F-2C8C-5356-88C973B40092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8" name="テキスト プレースホルダー 27">
            <a:extLst>
              <a:ext uri="{FF2B5EF4-FFF2-40B4-BE49-F238E27FC236}">
                <a16:creationId xmlns:a16="http://schemas.microsoft.com/office/drawing/2014/main" id="{7E1682A3-E166-6171-52DC-3C351D6A0F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29" name="テキスト プレースホルダー 28">
            <a:extLst>
              <a:ext uri="{FF2B5EF4-FFF2-40B4-BE49-F238E27FC236}">
                <a16:creationId xmlns:a16="http://schemas.microsoft.com/office/drawing/2014/main" id="{5FEEC534-5949-CB27-53B2-6B66137B5A6C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0" name="テキスト プレースホルダー 29">
            <a:extLst>
              <a:ext uri="{FF2B5EF4-FFF2-40B4-BE49-F238E27FC236}">
                <a16:creationId xmlns:a16="http://schemas.microsoft.com/office/drawing/2014/main" id="{79D6E829-BB2B-B905-FBDD-898C27C13176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05632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Macintosh PowerPoint</Application>
  <PresentationFormat>ワイド画面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Meiryo</vt:lpstr>
      <vt:lpstr>Aptos</vt:lpstr>
      <vt:lpstr>Arial</vt:lpstr>
      <vt:lpstr>Quattrocento Sans</vt:lpstr>
      <vt:lpstr>Office テーマ</vt:lpstr>
      <vt:lpstr>打ち合わせスケジュールと報告事項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2025-05-12T01:41:20Z</dcterms:created>
  <dcterms:modified xsi:type="dcterms:W3CDTF">2025-08-12T05:11:27Z</dcterms:modified>
</cp:coreProperties>
</file>