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3"/>
  </p:notesMasterIdLst>
  <p:sldIdLst>
    <p:sldId id="275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進捗報告資料 / デリバリー資料" id="{7B9FDA6C-1660-4C44-94DA-1138B5FFCCDE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0349F"/>
    <a:srgbClr val="BBC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2" autoAdjust="0"/>
    <p:restoredTop sz="96250" autoAdjust="0"/>
  </p:normalViewPr>
  <p:slideViewPr>
    <p:cSldViewPr snapToGrid="0" showGuides="1">
      <p:cViewPr varScale="1">
        <p:scale>
          <a:sx n="125" d="100"/>
          <a:sy n="125" d="100"/>
        </p:scale>
        <p:origin x="176" y="200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80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61778-A6EE-4A46-B03A-1E408F485379}" type="datetimeFigureOut">
              <a:rPr lang="en-JP" smtClean="0"/>
              <a:t>8/12/25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CDAC1-E2AC-264A-94DC-19DC5AA439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3559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7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4B99047-EA40-13A7-A4C5-AFC1F51CB7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2988647" y="3813028"/>
            <a:ext cx="500840" cy="43684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B76225E-2FA7-DC12-7C3B-DB1DCB7FD64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8716785" y="3813028"/>
            <a:ext cx="500840" cy="436844"/>
          </a:xfrm>
          <a:prstGeom prst="rect">
            <a:avLst/>
          </a:prstGeom>
        </p:spPr>
      </p:pic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B2182A82-2095-CDC5-42AB-FF3D74914997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タイトル プレースホルダー 1">
            <a:extLst>
              <a:ext uri="{FF2B5EF4-FFF2-40B4-BE49-F238E27FC236}">
                <a16:creationId xmlns:a16="http://schemas.microsoft.com/office/drawing/2014/main" id="{C054A7B0-5775-09F6-27BC-24730B33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BEE606B8-6119-C9B4-93EE-A8A6BF372AE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98034" y="1025842"/>
            <a:ext cx="5282065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1FB1265-5DF2-58C3-6134-7FBF5F9FE88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328274" y="1025842"/>
            <a:ext cx="5282065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テキスト プレースホルダー 11">
            <a:extLst>
              <a:ext uri="{FF2B5EF4-FFF2-40B4-BE49-F238E27FC236}">
                <a16:creationId xmlns:a16="http://schemas.microsoft.com/office/drawing/2014/main" id="{97B362E4-1237-BD97-5096-1EE1FD62D631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5" y="1736725"/>
            <a:ext cx="5292725" cy="178879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9" name="テキスト プレースホルダー 11">
            <a:extLst>
              <a:ext uri="{FF2B5EF4-FFF2-40B4-BE49-F238E27FC236}">
                <a16:creationId xmlns:a16="http://schemas.microsoft.com/office/drawing/2014/main" id="{E6C4AD9E-CFFB-45F4-B854-BE2E8E398BA5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6317615" y="1736725"/>
            <a:ext cx="5292725" cy="178879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3" name="テキスト プレースホルダー 11">
            <a:extLst>
              <a:ext uri="{FF2B5EF4-FFF2-40B4-BE49-F238E27FC236}">
                <a16:creationId xmlns:a16="http://schemas.microsoft.com/office/drawing/2014/main" id="{4233D9BC-B3B3-F77C-73B5-DB3178ABAD4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587375" y="4520565"/>
            <a:ext cx="5292725" cy="178879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4" name="テキスト プレースホルダー 11">
            <a:extLst>
              <a:ext uri="{FF2B5EF4-FFF2-40B4-BE49-F238E27FC236}">
                <a16:creationId xmlns:a16="http://schemas.microsoft.com/office/drawing/2014/main" id="{08F50147-F8B4-37C5-8B2B-0778A985E786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6317615" y="4520565"/>
            <a:ext cx="5292725" cy="178879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91AFA42-A578-3764-04B3-04F202484884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A5FDC0D6-FCE9-B9D5-B49A-D7D8E21CFE5D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BAFEC48C-B752-11D7-FAED-81529E7F5B80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C5D36B74-9E68-EC92-6C6A-0E0A9F53795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7BEE24FB-4717-3AD6-FC18-72E171FB5F7F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785D804E-0508-4EEC-55B9-C6C362261BB2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65C326AB-4A6D-5E6F-22FB-20FFEAEE3903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F1CB7681-0B44-63AE-4BFC-40E60EE21209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48A2DD13-27F6-BA72-85A6-1D8433450076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DAB84E05-7EB8-FA96-E61F-DDBAEB9B5F7B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7239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640" userDrawn="1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094" userDrawn="1">
          <p15:clr>
            <a:srgbClr val="FBAE40"/>
          </p15:clr>
        </p15:guide>
        <p15:guide id="10" orient="horz" pos="2840">
          <p15:clr>
            <a:srgbClr val="FBAE40"/>
          </p15:clr>
        </p15:guide>
        <p15:guide id="11" orient="horz" pos="2228" userDrawn="1">
          <p15:clr>
            <a:srgbClr val="FBAE40"/>
          </p15:clr>
        </p15:guide>
        <p15:guide id="12" orient="horz" pos="913" userDrawn="1">
          <p15:clr>
            <a:srgbClr val="FBAE40"/>
          </p15:clr>
        </p15:guide>
        <p15:guide id="13" orient="horz" pos="45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036D97A-E39F-D9CD-4119-D75510D8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CD3153-CB46-A445-8574-48CD7931A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1F1722-815D-18DB-4A2E-75C672E11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F1F6E7DD-8E49-1B48-939C-2E1E6A4A01DD}" type="datetimeFigureOut">
              <a:rPr lang="ja-JP" altLang="en-US" smtClean="0"/>
              <a:pPr/>
              <a:t>2025/8/12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421173-601F-8341-4239-D72828551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77F688-0F71-7DA7-BBF6-5C32616BF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defRPr>
            </a:lvl1pPr>
          </a:lstStyle>
          <a:p>
            <a:fld id="{3F91E5FB-78D7-E540-8FFC-36709A61A26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FACEF555-3E63-BABE-48E2-1AFB97BB3335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FA19971B-A77E-76B6-9C26-D476B480C5A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CE099653-75CE-AE15-E815-6A48E1305E6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B066E9D7-ECD1-A925-27C9-AB2580BF9041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3281DE0A-4953-60DE-F60C-26A30125C76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A1F8D69F-03D1-074D-F937-6FF53609FE30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4F8B404B-EA0B-C987-4A76-0CEAA48D79C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344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kumimoji="1" sz="2400" b="0" i="0" kern="1200">
          <a:solidFill>
            <a:schemeClr val="accent1"/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2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B09E31-CE63-3536-D04B-33DDC7F6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目指すべき将来像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FD2200-A7B3-2C06-69B9-1F5F8B4A708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680CEC-8CAF-7A3E-DB3A-9BF6D40FB4D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kumimoji="1" lang="en-US" altLang="ja-JP" dirty="0"/>
              <a:t>GEOTRA</a:t>
            </a:r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66E647C-3B20-BAD5-BC88-8092A7CA4A04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/>
        <p:txBody>
          <a:bodyPr/>
          <a:lstStyle/>
          <a:p>
            <a:r>
              <a:rPr kumimoji="1" lang="en-US" altLang="ja-JP" dirty="0"/>
              <a:t>As-is</a:t>
            </a:r>
          </a:p>
          <a:p>
            <a:pPr lvl="1"/>
            <a:r>
              <a:rPr lang="en-US" altLang="ja-JP" dirty="0"/>
              <a:t>xxx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8235F227-5B3D-5A70-74BF-59BB3A20F2F4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/>
        <p:txBody>
          <a:bodyPr/>
          <a:lstStyle/>
          <a:p>
            <a:r>
              <a:rPr kumimoji="1" lang="en-US" altLang="ja-JP" dirty="0"/>
              <a:t>As-is</a:t>
            </a:r>
          </a:p>
          <a:p>
            <a:pPr lvl="1"/>
            <a:r>
              <a:rPr lang="en-US" altLang="ja-JP" dirty="0"/>
              <a:t>xxx</a:t>
            </a:r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ACAD6662-0439-AE8F-3464-207E0E247206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/>
        <p:txBody>
          <a:bodyPr/>
          <a:lstStyle/>
          <a:p>
            <a:r>
              <a:rPr lang="en-US" altLang="ja-JP" dirty="0"/>
              <a:t>To-be</a:t>
            </a:r>
            <a:endParaRPr kumimoji="1" lang="en-US" altLang="ja-JP" dirty="0"/>
          </a:p>
          <a:p>
            <a:pPr lvl="1"/>
            <a:r>
              <a:rPr lang="en-US" altLang="ja-JP" dirty="0"/>
              <a:t>xxx</a:t>
            </a:r>
            <a:endParaRPr kumimoji="1" lang="ja-JP" altLang="en-US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33CAC7D0-5171-BBB5-07D0-784F7D30E272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/>
        <p:txBody>
          <a:bodyPr/>
          <a:lstStyle/>
          <a:p>
            <a:r>
              <a:rPr lang="en-US" altLang="ja-JP" dirty="0"/>
              <a:t>To-be</a:t>
            </a:r>
            <a:endParaRPr kumimoji="1" lang="en-US" altLang="ja-JP" dirty="0"/>
          </a:p>
          <a:p>
            <a:pPr lvl="1"/>
            <a:r>
              <a:rPr lang="en-US" altLang="ja-JP" dirty="0"/>
              <a:t>xxx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949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GEOTRA">
      <a:dk1>
        <a:srgbClr val="333333"/>
      </a:dk1>
      <a:lt1>
        <a:srgbClr val="FFFFFF"/>
      </a:lt1>
      <a:dk2>
        <a:srgbClr val="404040"/>
      </a:dk2>
      <a:lt2>
        <a:srgbClr val="E6E6E6"/>
      </a:lt2>
      <a:accent1>
        <a:srgbClr val="00349F"/>
      </a:accent1>
      <a:accent2>
        <a:srgbClr val="03BFD7"/>
      </a:accent2>
      <a:accent3>
        <a:srgbClr val="BBC9E7"/>
      </a:accent3>
      <a:accent4>
        <a:srgbClr val="0077C0"/>
      </a:accent4>
      <a:accent5>
        <a:srgbClr val="87C879"/>
      </a:accent5>
      <a:accent6>
        <a:srgbClr val="FFDD00"/>
      </a:accent6>
      <a:hlink>
        <a:srgbClr val="00349F"/>
      </a:hlink>
      <a:folHlink>
        <a:srgbClr val="87C87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 dirty="0">
            <a:latin typeface="Meiryo" panose="020B0604030504040204" pitchFamily="34" charset="-128"/>
            <a:ea typeface="Meiryo" panose="020B0604030504040204" pitchFamily="34" charset="-128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sz="1600" b="0" i="0" smtClean="0">
            <a:latin typeface="Meiryo" panose="020B0604030504040204" pitchFamily="34" charset="-128"/>
            <a:ea typeface="Meiryo" panose="020B0604030504040204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</Words>
  <Application>Microsoft Macintosh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</vt:lpstr>
      <vt:lpstr>Aptos</vt:lpstr>
      <vt:lpstr>Arial</vt:lpstr>
      <vt:lpstr>Quattrocento Sans</vt:lpstr>
      <vt:lpstr>Office テーマ</vt:lpstr>
      <vt:lpstr>目指すべき将来像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2025-05-12T01:41:20Z</dcterms:created>
  <dcterms:modified xsi:type="dcterms:W3CDTF">2025-08-12T05:12:20Z</dcterms:modified>
</cp:coreProperties>
</file>