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23"/>
    <p:restoredTop sz="94944"/>
  </p:normalViewPr>
  <p:slideViewPr>
    <p:cSldViewPr snapToGrid="0" snapToObjects="1">
      <p:cViewPr varScale="1">
        <p:scale>
          <a:sx n="99" d="100"/>
          <a:sy n="99" d="100"/>
        </p:scale>
        <p:origin x="20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EE06E-C8AB-B742-8768-272E6F5DC861}" type="datetimeFigureOut">
              <a:rPr kumimoji="1" lang="ja-JP" altLang="en-US" smtClean="0"/>
              <a:t>2019/10/14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8CA8D-5F33-B24B-8529-556F179BD39A}" type="slidenum">
              <a:rPr kumimoji="1" lang="ja-JP" altLang="en-US" smtClean="0"/>
              <a:t>‹#›</a:t>
            </a:fld>
            <a:endParaRPr kumimoji="1" lang="ja-JP" altLang="en-US"/>
          </a:p>
        </p:txBody>
      </p:sp>
    </p:spTree>
    <p:extLst>
      <p:ext uri="{BB962C8B-B14F-4D97-AF65-F5344CB8AC3E}">
        <p14:creationId xmlns:p14="http://schemas.microsoft.com/office/powerpoint/2010/main" val="12037669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F0FC-F18B-9848-A0B9-AB87F19874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1363C5-B70B-7042-A52F-F5DD24759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5AC027-6D27-E347-878B-92CE05154C6F}"/>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5" name="フッター プレースホルダー 4">
            <a:extLst>
              <a:ext uri="{FF2B5EF4-FFF2-40B4-BE49-F238E27FC236}">
                <a16:creationId xmlns:a16="http://schemas.microsoft.com/office/drawing/2014/main" id="{45836536-BE25-164E-8D0D-DAF745868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18465D-06DE-614B-B675-3D6884226AA8}"/>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73482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01F70D-5311-774D-9B06-94F3C728A0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2E67F7-AD8C-A545-B06F-9C8B855A9F1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8D88E2-DF8A-524C-A75C-499596574CBB}"/>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5" name="フッター プレースホルダー 4">
            <a:extLst>
              <a:ext uri="{FF2B5EF4-FFF2-40B4-BE49-F238E27FC236}">
                <a16:creationId xmlns:a16="http://schemas.microsoft.com/office/drawing/2014/main" id="{DEF74AB3-BB30-8342-8E6B-FF227C078F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8DA9E4-7CEF-F340-BFA8-03404E3CA3FD}"/>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81234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A98F57-A709-B548-8486-862356D2136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963C5F-761B-174E-98DF-5A513B42140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981474-658E-1C42-9996-87D44C51F322}"/>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5" name="フッター プレースホルダー 4">
            <a:extLst>
              <a:ext uri="{FF2B5EF4-FFF2-40B4-BE49-F238E27FC236}">
                <a16:creationId xmlns:a16="http://schemas.microsoft.com/office/drawing/2014/main" id="{931BA506-AA7D-B84D-AEC3-DB2FDDDF6A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8E70F7-D7F5-1049-9051-A6B36EFD582D}"/>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324706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B360C3-E3F1-5147-A2FC-731246DF43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732A2B-32F9-6E41-B441-22EB2BC686C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699DAC-7B4F-4247-AAD3-91B4490C7A65}"/>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5" name="フッター プレースホルダー 4">
            <a:extLst>
              <a:ext uri="{FF2B5EF4-FFF2-40B4-BE49-F238E27FC236}">
                <a16:creationId xmlns:a16="http://schemas.microsoft.com/office/drawing/2014/main" id="{11241ED3-2010-8849-A8A3-475F1AB1AF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F90690-5CC8-D049-A79B-4BFD509A3C71}"/>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90121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54465-886F-7649-ABE7-AFCC0C224C2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C5654D-B40D-0B4A-929B-BF377D1F4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E7FD7E-638E-5F46-9BE2-CD582C3A3607}"/>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5" name="フッター プレースホルダー 4">
            <a:extLst>
              <a:ext uri="{FF2B5EF4-FFF2-40B4-BE49-F238E27FC236}">
                <a16:creationId xmlns:a16="http://schemas.microsoft.com/office/drawing/2014/main" id="{AFC9110C-AF9E-FF4F-ADBB-EA643CBCC0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B29585-B479-2B4F-BE90-AF928BCF838F}"/>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07124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1CD68-FCEE-E34F-BBCB-99B69FBF31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250460-0347-244F-BC19-F87B1CA4CD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10F54F-3293-454E-A8E8-6F6E231C9A1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9044CE7-0EC4-2D47-BAE5-E3BD018EE5E4}"/>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6" name="フッター プレースホルダー 5">
            <a:extLst>
              <a:ext uri="{FF2B5EF4-FFF2-40B4-BE49-F238E27FC236}">
                <a16:creationId xmlns:a16="http://schemas.microsoft.com/office/drawing/2014/main" id="{9846F8CF-92A6-4B4A-B452-AE07FCBDCF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EC2656-8B66-3546-9FEB-CF8C6E1AECAA}"/>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5717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5EEA4-9C9F-6246-BDEA-45816A2460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24D72B-0E66-514A-8E68-2D1FA12CD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835E06-ACC4-7742-AEC3-2DF55E6F1A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DD9FF78-ED83-DB43-8E04-4230BFD0A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CAE13EC-9FAE-AE44-9876-3F1E8461F58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97193B5-7F41-1247-A017-418D50AC04F4}"/>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8" name="フッター プレースホルダー 7">
            <a:extLst>
              <a:ext uri="{FF2B5EF4-FFF2-40B4-BE49-F238E27FC236}">
                <a16:creationId xmlns:a16="http://schemas.microsoft.com/office/drawing/2014/main" id="{C3814616-AA03-C040-B765-F32E3A25FE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FD008-CF57-D24D-97FF-0BB64860D115}"/>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42478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64DE7-730C-7C4A-9EEF-0F574B8FFB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3F776B-F0CD-2546-89B3-60FE69F41817}"/>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4" name="フッター プレースホルダー 3">
            <a:extLst>
              <a:ext uri="{FF2B5EF4-FFF2-40B4-BE49-F238E27FC236}">
                <a16:creationId xmlns:a16="http://schemas.microsoft.com/office/drawing/2014/main" id="{8E9EEA48-66A2-3C42-9110-8A226FAA9D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18BFD06-277C-0240-B4B2-115108179FA6}"/>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56825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03B1A7-551C-7C47-A4B9-06C5A8F222CB}"/>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3" name="フッター プレースホルダー 2">
            <a:extLst>
              <a:ext uri="{FF2B5EF4-FFF2-40B4-BE49-F238E27FC236}">
                <a16:creationId xmlns:a16="http://schemas.microsoft.com/office/drawing/2014/main" id="{8D3F357F-E1C2-924A-9019-9C388BE57CE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46099E1-9353-C142-BBAE-CD43E46FE1D6}"/>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61314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9622C-891C-8244-9A65-06894ABF96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17E56B-ABF9-0C44-9A37-8103AED84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F52D62E-A1B9-214D-9E7E-B2CA60FA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303CF3-FF87-F740-A5E9-6535328CA20B}"/>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6" name="フッター プレースホルダー 5">
            <a:extLst>
              <a:ext uri="{FF2B5EF4-FFF2-40B4-BE49-F238E27FC236}">
                <a16:creationId xmlns:a16="http://schemas.microsoft.com/office/drawing/2014/main" id="{ADCA51E4-8BEE-CB40-B6DA-9C0C9CC6ED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91CE2C-3287-234E-9215-109E593A3694}"/>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299969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0AE00-E44F-4D41-A7F7-102DFE9806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2A30CC5-3AC7-6944-9CA8-C3ECB29C8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53A32D0-F374-8E46-A02F-E64810D43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F9C5F4-B905-294C-BFEF-019CD915AEAC}"/>
              </a:ext>
            </a:extLst>
          </p:cNvPr>
          <p:cNvSpPr>
            <a:spLocks noGrp="1"/>
          </p:cNvSpPr>
          <p:nvPr>
            <p:ph type="dt" sz="half" idx="10"/>
          </p:nvPr>
        </p:nvSpPr>
        <p:spPr/>
        <p:txBody>
          <a:bodyPr/>
          <a:lstStyle/>
          <a:p>
            <a:fld id="{F83BA81D-8CBE-AD48-90A3-0A984EEC1E96}" type="datetimeFigureOut">
              <a:rPr kumimoji="1" lang="ja-JP" altLang="en-US" smtClean="0"/>
              <a:t>2019/10/14</a:t>
            </a:fld>
            <a:endParaRPr kumimoji="1" lang="ja-JP" altLang="en-US"/>
          </a:p>
        </p:txBody>
      </p:sp>
      <p:sp>
        <p:nvSpPr>
          <p:cNvPr id="6" name="フッター プレースホルダー 5">
            <a:extLst>
              <a:ext uri="{FF2B5EF4-FFF2-40B4-BE49-F238E27FC236}">
                <a16:creationId xmlns:a16="http://schemas.microsoft.com/office/drawing/2014/main" id="{E6D1531A-432E-2741-BFC8-C42944B592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244B60-0C53-8941-AA14-D0CAF796330F}"/>
              </a:ext>
            </a:extLst>
          </p:cNvPr>
          <p:cNvSpPr>
            <a:spLocks noGrp="1"/>
          </p:cNvSpPr>
          <p:nvPr>
            <p:ph type="sldNum" sz="quarter" idx="12"/>
          </p:nvPr>
        </p:nvSpPr>
        <p:spPr/>
        <p:txBody>
          <a:bodyPr/>
          <a:lstStyle/>
          <a:p>
            <a:fld id="{571A4343-F388-4F4E-807D-26CCC5DEB846}" type="slidenum">
              <a:rPr kumimoji="1" lang="ja-JP" altLang="en-US" smtClean="0"/>
              <a:t>‹#›</a:t>
            </a:fld>
            <a:endParaRPr kumimoji="1" lang="ja-JP" altLang="en-US"/>
          </a:p>
        </p:txBody>
      </p:sp>
    </p:spTree>
    <p:extLst>
      <p:ext uri="{BB962C8B-B14F-4D97-AF65-F5344CB8AC3E}">
        <p14:creationId xmlns:p14="http://schemas.microsoft.com/office/powerpoint/2010/main" val="190915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2D2B517-4648-5940-9305-DA58D4583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320AC2-62CF-6B4A-BF4E-CBC48C02B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D4AE22E7-0E7A-2C41-86CD-006748436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81D-8CBE-AD48-90A3-0A984EEC1E96}" type="datetimeFigureOut">
              <a:rPr kumimoji="1" lang="ja-JP" altLang="en-US" smtClean="0"/>
              <a:t>2019/10/14</a:t>
            </a:fld>
            <a:endParaRPr kumimoji="1" lang="ja-JP" altLang="en-US"/>
          </a:p>
        </p:txBody>
      </p:sp>
      <p:sp>
        <p:nvSpPr>
          <p:cNvPr id="5" name="フッター プレースホルダー 4">
            <a:extLst>
              <a:ext uri="{FF2B5EF4-FFF2-40B4-BE49-F238E27FC236}">
                <a16:creationId xmlns:a16="http://schemas.microsoft.com/office/drawing/2014/main" id="{E7309741-A87F-4E4B-8636-603A8E3DD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28F7B0-1364-BA4A-BB91-1EE093EC8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A4343-F388-4F4E-807D-26CCC5DEB84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3838DA6-FF7F-6140-AADE-EC77C04F026A}"/>
              </a:ext>
            </a:extLst>
          </p:cNvPr>
          <p:cNvSpPr/>
          <p:nvPr userDrawn="1"/>
        </p:nvSpPr>
        <p:spPr>
          <a:xfrm>
            <a:off x="0" y="0"/>
            <a:ext cx="12192000" cy="685800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01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0" i="0" kern="1200">
          <a:solidFill>
            <a:schemeClr val="tx1"/>
          </a:solidFill>
          <a:latin typeface="Hiragino Sans W0" panose="020B0200000000000000" pitchFamily="34" charset="-128"/>
          <a:ea typeface="Hiragino Sans W0" panose="020B02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Hiragino Sans W0" panose="020B0200000000000000" pitchFamily="34" charset="-128"/>
          <a:ea typeface="Hiragino Sans W0" panose="020B02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Sans W0" panose="020B0200000000000000" pitchFamily="34" charset="-128"/>
          <a:ea typeface="Hiragino Sans W0" panose="020B02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Sans W0" panose="020B0200000000000000" pitchFamily="34" charset="-128"/>
          <a:ea typeface="Hiragino Sans W0" panose="020B02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Sans W0" panose="020B0200000000000000" pitchFamily="34" charset="-128"/>
          <a:ea typeface="Hiragino Sans W0" panose="020B02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Sans W0" panose="020B0200000000000000" pitchFamily="34" charset="-128"/>
          <a:ea typeface="Hiragino Sans W0" panose="020B02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28891-D467-EA46-AE86-03BCD6BD2285}"/>
              </a:ext>
            </a:extLst>
          </p:cNvPr>
          <p:cNvSpPr>
            <a:spLocks noGrp="1"/>
          </p:cNvSpPr>
          <p:nvPr>
            <p:ph type="ctrTitle"/>
          </p:nvPr>
        </p:nvSpPr>
        <p:spPr/>
        <p:txBody>
          <a:bodyPr/>
          <a:lstStyle/>
          <a:p>
            <a:r>
              <a:rPr lang="en-US" altLang="ja-JP" dirty="0"/>
              <a:t>Section6</a:t>
            </a:r>
            <a:br>
              <a:rPr lang="en-US" altLang="ja-JP" dirty="0"/>
            </a:br>
            <a:r>
              <a:rPr lang="ja-JP" altLang="en-US"/>
              <a:t>気候データ分析</a:t>
            </a:r>
            <a:endParaRPr kumimoji="1" lang="ja-JP" altLang="en-US"/>
          </a:p>
        </p:txBody>
      </p:sp>
      <p:sp>
        <p:nvSpPr>
          <p:cNvPr id="3" name="字幕 2">
            <a:extLst>
              <a:ext uri="{FF2B5EF4-FFF2-40B4-BE49-F238E27FC236}">
                <a16:creationId xmlns:a16="http://schemas.microsoft.com/office/drawing/2014/main" id="{BFEE48ED-AEBF-C14E-8C98-7154C6DC6EE9}"/>
              </a:ext>
            </a:extLst>
          </p:cNvPr>
          <p:cNvSpPr>
            <a:spLocks noGrp="1"/>
          </p:cNvSpPr>
          <p:nvPr>
            <p:ph type="subTitle" idx="1"/>
          </p:nvPr>
        </p:nvSpPr>
        <p:spPr/>
        <p:txBody>
          <a:bodyPr/>
          <a:lstStyle/>
          <a:p>
            <a:r>
              <a:rPr kumimoji="1" lang="en-US" altLang="ja-JP" dirty="0" err="1"/>
              <a:t>Hayaken</a:t>
            </a:r>
            <a:endParaRPr kumimoji="1" lang="ja-JP" altLang="en-US"/>
          </a:p>
        </p:txBody>
      </p:sp>
    </p:spTree>
    <p:extLst>
      <p:ext uri="{BB962C8B-B14F-4D97-AF65-F5344CB8AC3E}">
        <p14:creationId xmlns:p14="http://schemas.microsoft.com/office/powerpoint/2010/main" val="19954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96C031-33B0-8042-B712-607963FEE3AC}"/>
              </a:ext>
            </a:extLst>
          </p:cNvPr>
          <p:cNvSpPr>
            <a:spLocks noGrp="1"/>
          </p:cNvSpPr>
          <p:nvPr>
            <p:ph type="title"/>
          </p:nvPr>
        </p:nvSpPr>
        <p:spPr/>
        <p:txBody>
          <a:bodyPr/>
          <a:lstStyle/>
          <a:p>
            <a:r>
              <a:rPr lang="ja-JP" altLang="en-US"/>
              <a:t>セクション概要</a:t>
            </a:r>
            <a:endParaRPr kumimoji="1" lang="ja-JP" altLang="en-US"/>
          </a:p>
        </p:txBody>
      </p:sp>
      <p:sp>
        <p:nvSpPr>
          <p:cNvPr id="3" name="コンテンツ プレースホルダー 2">
            <a:extLst>
              <a:ext uri="{FF2B5EF4-FFF2-40B4-BE49-F238E27FC236}">
                <a16:creationId xmlns:a16="http://schemas.microsoft.com/office/drawing/2014/main" id="{60209B84-D82E-AF46-88BE-3D2E46348512}"/>
              </a:ext>
            </a:extLst>
          </p:cNvPr>
          <p:cNvSpPr>
            <a:spLocks noGrp="1"/>
          </p:cNvSpPr>
          <p:nvPr>
            <p:ph idx="1"/>
          </p:nvPr>
        </p:nvSpPr>
        <p:spPr/>
        <p:txBody>
          <a:bodyPr/>
          <a:lstStyle/>
          <a:p>
            <a:r>
              <a:rPr kumimoji="1" lang="ja-JP" altLang="en-US"/>
              <a:t>まずは、最も基本となる線形回帰という機械学習モデルを講義形式で学びます</a:t>
            </a:r>
            <a:endParaRPr kumimoji="1" lang="en-US" altLang="ja-JP" dirty="0"/>
          </a:p>
          <a:p>
            <a:r>
              <a:rPr lang="ja-JP" altLang="en-US"/>
              <a:t>そのあと、実際に気候データを用いて分析を実施します</a:t>
            </a:r>
            <a:endParaRPr lang="en-US" altLang="ja-JP" dirty="0"/>
          </a:p>
          <a:p>
            <a:r>
              <a:rPr kumimoji="1" lang="ja-JP" altLang="en-US"/>
              <a:t>最終的に、明日の天気、を予測するモデルを構築します</a:t>
            </a:r>
          </a:p>
        </p:txBody>
      </p:sp>
    </p:spTree>
    <p:extLst>
      <p:ext uri="{BB962C8B-B14F-4D97-AF65-F5344CB8AC3E}">
        <p14:creationId xmlns:p14="http://schemas.microsoft.com/office/powerpoint/2010/main" val="3780879041"/>
      </p:ext>
    </p:extLst>
  </p:cSld>
  <p:clrMapOvr>
    <a:masterClrMapping/>
  </p:clrMapOvr>
</p:sld>
</file>

<file path=ppt/theme/theme1.xml><?xml version="1.0" encoding="utf-8"?>
<a:theme xmlns:a="http://schemas.openxmlformats.org/drawingml/2006/main" name="Office テーマ">
  <a:themeElements>
    <a:clrScheme name="ユーザー定義 1">
      <a:dk1>
        <a:srgbClr val="000000"/>
      </a:dk1>
      <a:lt1>
        <a:srgbClr val="FFFFFF"/>
      </a:lt1>
      <a:dk2>
        <a:srgbClr val="44546A"/>
      </a:dk2>
      <a:lt2>
        <a:srgbClr val="E2E3E2"/>
      </a:lt2>
      <a:accent1>
        <a:srgbClr val="933879"/>
      </a:accent1>
      <a:accent2>
        <a:srgbClr val="1B88A6"/>
      </a:accent2>
      <a:accent3>
        <a:srgbClr val="676C9B"/>
      </a:accent3>
      <a:accent4>
        <a:srgbClr val="199D8D"/>
      </a:accent4>
      <a:accent5>
        <a:srgbClr val="18935C"/>
      </a:accent5>
      <a:accent6>
        <a:srgbClr val="E5D225"/>
      </a:accent6>
      <a:hlink>
        <a:srgbClr val="AE3078"/>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50</Words>
  <Application>Microsoft Macintosh PowerPoint</Application>
  <PresentationFormat>ワイド画面</PresentationFormat>
  <Paragraphs>6</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Hiragino Sans W0</vt:lpstr>
      <vt:lpstr>游ゴシック</vt:lpstr>
      <vt:lpstr>Arial</vt:lpstr>
      <vt:lpstr>Office テーマ</vt:lpstr>
      <vt:lpstr>Section6 気候データ分析</vt:lpstr>
      <vt:lpstr>セクション概要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小畑 堅人</dc:creator>
  <cp:lastModifiedBy>小畑 堅人</cp:lastModifiedBy>
  <cp:revision>6</cp:revision>
  <dcterms:created xsi:type="dcterms:W3CDTF">2019-09-18T00:12:07Z</dcterms:created>
  <dcterms:modified xsi:type="dcterms:W3CDTF">2019-10-14T03:09:20Z</dcterms:modified>
</cp:coreProperties>
</file>