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33"/>
    <p:restoredTop sz="94966"/>
  </p:normalViewPr>
  <p:slideViewPr>
    <p:cSldViewPr snapToGrid="0" snapToObjects="1">
      <p:cViewPr varScale="1">
        <p:scale>
          <a:sx n="111" d="100"/>
          <a:sy n="111" d="100"/>
        </p:scale>
        <p:origin x="22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EE06E-C8AB-B742-8768-272E6F5DC861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8CA8D-5F33-B24B-8529-556F179BD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76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6F0FC-F18B-9848-A0B9-AB87F1987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1363C5-B70B-7042-A52F-F5DD24759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5AC027-6D27-E347-878B-92CE0515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836536-BE25-164E-8D0D-DAF74586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18465D-06DE-614B-B675-3D688422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82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01F70D-5311-774D-9B06-94F3C728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2E67F7-AD8C-A545-B06F-9C8B855A9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8D88E2-DF8A-524C-A75C-49959657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F74AB3-BB30-8342-8E6B-FF227C07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8DA9E4-7CEF-F340-BFA8-03404E3C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34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A98F57-A709-B548-8486-862356D21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963C5F-761B-174E-98DF-5A513B421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981474-658E-1C42-9996-87D44C51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1BA506-AA7D-B84D-AEC3-DB2FDDDF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8E70F7-D7F5-1049-9051-A6B36EFD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06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B360C3-E3F1-5147-A2FC-731246DF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732A2B-32F9-6E41-B441-22EB2BC68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699DAC-7B4F-4247-AAD3-91B4490C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241ED3-2010-8849-A8A3-475F1AB1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F90690-5CC8-D049-A79B-4BFD509A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21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554465-886F-7649-ABE7-AFCC0C22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C5654D-B40D-0B4A-929B-BF377D1F4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E7FD7E-638E-5F46-9BE2-CD582C3A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C9110C-AF9E-FF4F-ADBB-EA643CBC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B29585-B479-2B4F-BE90-AF928BCF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24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1CD68-FCEE-E34F-BBCB-99B69FBF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250460-0347-244F-BC19-F87B1CA4C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10F54F-3293-454E-A8E8-6F6E231C9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044CE7-0EC4-2D47-BAE5-E3BD018E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46F8CF-92A6-4B4A-B452-AE07FCBD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EC2656-8B66-3546-9FEB-CF8C6E1A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7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5EEA4-9C9F-6246-BDEA-45816A24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24D72B-0E66-514A-8E68-2D1FA12C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835E06-ACC4-7742-AEC3-2DF55E6F1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D9FF78-ED83-DB43-8E04-4230BFD0A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CAE13EC-9FAE-AE44-9876-3F1E8461F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97193B5-7F41-1247-A017-418D50AC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3814616-AA03-C040-B765-F32E3A25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3FD008-CF57-D24D-97FF-0BB64860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78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64DE7-730C-7C4A-9EEF-0F574B8F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3F776B-F0CD-2546-89B3-60FE69F4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9EEA48-66A2-3C42-9110-8A226FAA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8BFD06-277C-0240-B4B2-11510817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25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03B1A7-551C-7C47-A4B9-06C5A8F2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3F357F-E1C2-924A-9019-9C388BE5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6099E1-9353-C142-BBAE-CD43E46F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14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9622C-891C-8244-9A65-06894ABF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17E56B-ABF9-0C44-9A37-8103AED84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52D62E-A1B9-214D-9E7E-B2CA60FA0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303CF3-FF87-F740-A5E9-6535328C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CA51E4-8BEE-CB40-B6DA-9C0C9CC6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91CE2C-3287-234E-9215-109E593A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69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50AE00-E44F-4D41-A7F7-102DFE98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A30CC5-3AC7-6944-9CA8-C3ECB29C8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3A32D0-F374-8E46-A02F-E64810D43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F9C5F4-B905-294C-BFEF-019CD915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D1531A-432E-2741-BFC8-C42944B5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244B60-0C53-8941-AA14-D0CAF796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15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2D2B517-4648-5940-9305-DA58D458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320AC2-62CF-6B4A-BF4E-CBC48C02B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AE22E7-0E7A-2C41-86CD-006748436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309741-A87F-4E4B-8636-603A8E3DD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28F7B0-1364-BA4A-BB91-1EE093EC8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838DA6-FF7F-6140-AADE-EC77C04F026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1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28891-D467-EA46-AE86-03BCD6BD2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Section7</a:t>
            </a:r>
            <a:br>
              <a:rPr lang="en-US" altLang="ja-JP" dirty="0"/>
            </a:br>
            <a:r>
              <a:rPr lang="ja-JP" altLang="en-US"/>
              <a:t>オンライン</a:t>
            </a:r>
            <a:r>
              <a:rPr lang="en-US" altLang="ja-JP" dirty="0"/>
              <a:t>news</a:t>
            </a:r>
            <a:r>
              <a:rPr lang="ja-JP" altLang="en-US"/>
              <a:t>分析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EE48ED-AEBF-C14E-8C98-7154C6DC6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Hayaken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42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96C031-33B0-8042-B712-607963FE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セクション概要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09B84-D82E-AF46-88BE-3D2E4634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決定木というアルゴリズムを学びます</a:t>
            </a:r>
            <a:endParaRPr kumimoji="1" lang="en-US" altLang="ja-JP" dirty="0"/>
          </a:p>
          <a:p>
            <a:r>
              <a:rPr kumimoji="1" lang="ja-JP" altLang="en-US"/>
              <a:t>決定木を用いた、高精度アルゴリズムについて学びます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RandomForest</a:t>
            </a:r>
            <a:endParaRPr lang="en-US" altLang="ja-JP" dirty="0"/>
          </a:p>
          <a:p>
            <a:r>
              <a:rPr kumimoji="1" lang="ja-JP" altLang="en-US"/>
              <a:t>決定木を用いて、オンライン</a:t>
            </a:r>
            <a:r>
              <a:rPr kumimoji="1" lang="en-US" altLang="ja-JP" dirty="0"/>
              <a:t>news</a:t>
            </a:r>
            <a:r>
              <a:rPr kumimoji="1" lang="ja-JP" altLang="en-US"/>
              <a:t>のデータを分析し、機械学習モデルを作成します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8087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000000"/>
      </a:dk1>
      <a:lt1>
        <a:srgbClr val="FFFFFF"/>
      </a:lt1>
      <a:dk2>
        <a:srgbClr val="44546A"/>
      </a:dk2>
      <a:lt2>
        <a:srgbClr val="E2E3E2"/>
      </a:lt2>
      <a:accent1>
        <a:srgbClr val="933879"/>
      </a:accent1>
      <a:accent2>
        <a:srgbClr val="1B88A6"/>
      </a:accent2>
      <a:accent3>
        <a:srgbClr val="676C9B"/>
      </a:accent3>
      <a:accent4>
        <a:srgbClr val="199D8D"/>
      </a:accent4>
      <a:accent5>
        <a:srgbClr val="18935C"/>
      </a:accent5>
      <a:accent6>
        <a:srgbClr val="E5D225"/>
      </a:accent6>
      <a:hlink>
        <a:srgbClr val="AE3078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41</Words>
  <Application>Microsoft Macintosh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Hiragino Sans W0</vt:lpstr>
      <vt:lpstr>游ゴシック</vt:lpstr>
      <vt:lpstr>Arial</vt:lpstr>
      <vt:lpstr>Office テーマ</vt:lpstr>
      <vt:lpstr>Section7 オンラインnews分析</vt:lpstr>
      <vt:lpstr>セクション概要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小畑 堅人</dc:creator>
  <cp:lastModifiedBy>小畑 堅人</cp:lastModifiedBy>
  <cp:revision>7</cp:revision>
  <dcterms:created xsi:type="dcterms:W3CDTF">2019-09-18T00:12:07Z</dcterms:created>
  <dcterms:modified xsi:type="dcterms:W3CDTF">2019-10-14T07:15:26Z</dcterms:modified>
</cp:coreProperties>
</file>