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/>
    <p:restoredTop sz="94843"/>
  </p:normalViewPr>
  <p:slideViewPr>
    <p:cSldViewPr snapToGrid="0" snapToObjects="1">
      <p:cViewPr varScale="1">
        <p:scale>
          <a:sx n="141" d="100"/>
          <a:sy n="14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F0FC-F18B-9848-A0B9-AB87F19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1363C5-B70B-7042-A52F-F5DD2475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AC027-6D27-E347-878B-92CE051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36536-BE25-164E-8D0D-DAF7458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465D-06DE-614B-B675-3D6884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F70D-5311-774D-9B06-94F3C72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2E67F7-AD8C-A545-B06F-9C8B85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D88E2-DF8A-524C-A75C-499596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74AB3-BB30-8342-8E6B-FF227C0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DA9E4-7CEF-F340-BFA8-03404E3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A98F57-A709-B548-8486-862356D2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63C5F-761B-174E-98DF-5A513B4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81474-658E-1C42-9996-87D44C51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A506-AA7D-B84D-AEC3-DB2FDDDF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E70F7-D7F5-1049-9051-A6B36EF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360C3-E3F1-5147-A2FC-731246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32A2B-32F9-6E41-B441-22EB2BC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99DAC-7B4F-4247-AAD3-91B4490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41ED3-2010-8849-A8A3-475F1AB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0690-5CC8-D049-A79B-4BFD50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4465-886F-7649-ABE7-AFCC0C2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5654D-B40D-0B4A-929B-BF377D1F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FD7E-638E-5F46-9BE2-CD582C3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9110C-AF9E-FF4F-ADBB-EA643CB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29585-B479-2B4F-BE90-AF928BC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2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1CD68-FCEE-E34F-BBCB-99B69FB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0460-0347-244F-BC19-F87B1CA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0F54F-3293-454E-A8E8-6F6E231C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44CE7-0EC4-2D47-BAE5-E3BD018E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6F8CF-92A6-4B4A-B452-AE07FCB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C2656-8B66-3546-9FEB-CF8C6E1A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5EEA4-9C9F-6246-BDEA-45816A2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4D72B-0E66-514A-8E68-2D1FA12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35E06-ACC4-7742-AEC3-2DF55E6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9FF78-ED83-DB43-8E04-4230BFD0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E13EC-9FAE-AE44-9876-3F1E8461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193B5-7F41-1247-A017-418D50A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14616-AA03-C040-B765-F32E3A2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FD008-CF57-D24D-97FF-0BB6486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4DE7-730C-7C4A-9EEF-0F574B8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3F776B-F0CD-2546-89B3-60FE69F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EEA48-66A2-3C42-9110-8A226FA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BFD06-277C-0240-B4B2-1151081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3B1A7-551C-7C47-A4B9-06C5A8F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F357F-E1C2-924A-9019-9C388BE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099E1-9353-C142-BBAE-CD43E46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9622C-891C-8244-9A65-06894AB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E56B-ABF9-0C44-9A37-8103AED8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2D62E-A1B9-214D-9E7E-B2CA60F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03CF3-FF87-F740-A5E9-6535328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CA51E4-8BEE-CB40-B6DA-9C0C9CC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1CE2C-3287-234E-9215-109E593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0AE00-E44F-4D41-A7F7-102DFE98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30CC5-3AC7-6944-9CA8-C3ECB29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A32D0-F374-8E46-A02F-E64810D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9C5F4-B905-294C-BFEF-019CD9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1531A-432E-2741-BFC8-C42944B5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44B60-0C53-8941-AA14-D0CAF79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2B517-4648-5940-9305-DA58D458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20AC2-62CF-6B4A-BF4E-CBC48C0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E22E7-0E7A-2C41-86CD-00674843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09741-A87F-4E4B-8636-603A8E3D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F7B0-1364-BA4A-BB91-1EE093EC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38DA6-FF7F-6140-AADE-EC77C04F02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891-D467-EA46-AE86-03BCD6BD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決定木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E48ED-AEBF-C14E-8C98-7154C6DC6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2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5F904-C151-EF49-BA22-24D3CA5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決定木とは？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7926C-DDC7-2746-9F7B-C2555BE0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ビジネスなどに活用される木のロジック</a:t>
            </a:r>
            <a:endParaRPr kumimoji="1" lang="en-US" altLang="ja-JP" dirty="0"/>
          </a:p>
          <a:p>
            <a:r>
              <a:rPr lang="ja-JP" altLang="en-US"/>
              <a:t>機械学習では、予測アルゴリズムとして用いられる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7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BC14D-F742-3F49-AC3D-2E9C431C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決定木とは？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6159113-48FA-CF4A-95FF-3E1C6BB9D8AB}"/>
              </a:ext>
            </a:extLst>
          </p:cNvPr>
          <p:cNvSpPr/>
          <p:nvPr/>
        </p:nvSpPr>
        <p:spPr>
          <a:xfrm>
            <a:off x="3663746" y="1622207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45CA605-A749-E547-AD5E-1A53ED1FF0B9}"/>
              </a:ext>
            </a:extLst>
          </p:cNvPr>
          <p:cNvSpPr/>
          <p:nvPr/>
        </p:nvSpPr>
        <p:spPr>
          <a:xfrm>
            <a:off x="1599145" y="28919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9E7F7CB-5FE1-4644-8EA6-8F5D6F200397}"/>
              </a:ext>
            </a:extLst>
          </p:cNvPr>
          <p:cNvSpPr/>
          <p:nvPr/>
        </p:nvSpPr>
        <p:spPr>
          <a:xfrm>
            <a:off x="5663687" y="2902228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BE5B5C4-37B8-5F43-86BC-BE13F3945E8E}"/>
              </a:ext>
            </a:extLst>
          </p:cNvPr>
          <p:cNvSpPr/>
          <p:nvPr/>
        </p:nvSpPr>
        <p:spPr>
          <a:xfrm>
            <a:off x="359502" y="42114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D3596B-A8EE-0C41-9548-89A25BB296F0}"/>
              </a:ext>
            </a:extLst>
          </p:cNvPr>
          <p:cNvSpPr/>
          <p:nvPr/>
        </p:nvSpPr>
        <p:spPr>
          <a:xfrm>
            <a:off x="3567250" y="5578475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B9FA6D-FEEA-5A4C-9977-E5D4C84B4D5E}"/>
              </a:ext>
            </a:extLst>
          </p:cNvPr>
          <p:cNvSpPr/>
          <p:nvPr/>
        </p:nvSpPr>
        <p:spPr>
          <a:xfrm>
            <a:off x="5617403" y="559172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8B6AA07-23AF-B240-8C54-B68A97EF6AFA}"/>
              </a:ext>
            </a:extLst>
          </p:cNvPr>
          <p:cNvSpPr/>
          <p:nvPr/>
        </p:nvSpPr>
        <p:spPr>
          <a:xfrm>
            <a:off x="4568939" y="42114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A8856C-3F16-2A43-A020-0D8D2EEBDAA3}"/>
              </a:ext>
            </a:extLst>
          </p:cNvPr>
          <p:cNvSpPr/>
          <p:nvPr/>
        </p:nvSpPr>
        <p:spPr>
          <a:xfrm>
            <a:off x="2423525" y="42050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37DB9C-7856-E24A-80B5-616956AD9C88}"/>
              </a:ext>
            </a:extLst>
          </p:cNvPr>
          <p:cNvSpPr/>
          <p:nvPr/>
        </p:nvSpPr>
        <p:spPr>
          <a:xfrm>
            <a:off x="6698905" y="4235228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7EF537-8548-3946-B2E8-12BF58437F7E}"/>
              </a:ext>
            </a:extLst>
          </p:cNvPr>
          <p:cNvCxnSpPr>
            <a:cxnSpLocks/>
          </p:cNvCxnSpPr>
          <p:nvPr/>
        </p:nvCxnSpPr>
        <p:spPr>
          <a:xfrm flipH="1">
            <a:off x="2482372" y="2536607"/>
            <a:ext cx="2066400" cy="35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1CCF01A-D712-C942-878B-5600685A3815}"/>
              </a:ext>
            </a:extLst>
          </p:cNvPr>
          <p:cNvCxnSpPr>
            <a:cxnSpLocks/>
          </p:cNvCxnSpPr>
          <p:nvPr/>
        </p:nvCxnSpPr>
        <p:spPr>
          <a:xfrm>
            <a:off x="4546974" y="2536607"/>
            <a:ext cx="1999941" cy="365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93A9EA-1238-114F-A84D-6E91841FCC2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84255" y="3806381"/>
            <a:ext cx="1239644" cy="405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8B6BBDD-751B-6A47-BEC9-B98175F4C9E4}"/>
              </a:ext>
            </a:extLst>
          </p:cNvPr>
          <p:cNvCxnSpPr>
            <a:cxnSpLocks/>
          </p:cNvCxnSpPr>
          <p:nvPr/>
        </p:nvCxnSpPr>
        <p:spPr>
          <a:xfrm>
            <a:off x="2482373" y="3806381"/>
            <a:ext cx="824753" cy="406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300167-45B5-B549-B291-EA1E7151EB6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488441" y="3816628"/>
            <a:ext cx="1035217" cy="41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F2F192-4C55-0A4C-8768-D7C93B4B79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5393693" y="3816628"/>
            <a:ext cx="1094748" cy="394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A9DB22-268A-2C46-9B07-5C4ED62F756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4392003" y="5125881"/>
            <a:ext cx="1001690" cy="452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52665CB-7254-5B47-BEE8-AFDC32D384B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393693" y="5125881"/>
            <a:ext cx="1048463" cy="46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F41DEDDF-5C80-EB43-87D8-28877A40A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58819"/>
              </p:ext>
            </p:extLst>
          </p:nvPr>
        </p:nvGraphicFramePr>
        <p:xfrm>
          <a:off x="8914511" y="1363576"/>
          <a:ext cx="312545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4">
                  <a:extLst>
                    <a:ext uri="{9D8B030D-6E8A-4147-A177-3AD203B41FA5}">
                      <a16:colId xmlns:a16="http://schemas.microsoft.com/office/drawing/2014/main" val="1591471131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025369393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994471825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807657950"/>
                    </a:ext>
                  </a:extLst>
                </a:gridCol>
              </a:tblGrid>
              <a:tr h="203351">
                <a:tc>
                  <a:txBody>
                    <a:bodyPr/>
                    <a:lstStyle/>
                    <a:p>
                      <a:r>
                        <a:rPr kumimoji="1" lang="en-US" altLang="ja-JP" baseline="-25000" dirty="0"/>
                        <a:t>index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5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6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1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1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BC14D-F742-3F49-AC3D-2E9C431C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決定木とは？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6159113-48FA-CF4A-95FF-3E1C6BB9D8AB}"/>
              </a:ext>
            </a:extLst>
          </p:cNvPr>
          <p:cNvSpPr/>
          <p:nvPr/>
        </p:nvSpPr>
        <p:spPr>
          <a:xfrm>
            <a:off x="3663746" y="1622207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45CA605-A749-E547-AD5E-1A53ED1FF0B9}"/>
              </a:ext>
            </a:extLst>
          </p:cNvPr>
          <p:cNvSpPr/>
          <p:nvPr/>
        </p:nvSpPr>
        <p:spPr>
          <a:xfrm>
            <a:off x="1599145" y="28919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9E7F7CB-5FE1-4644-8EA6-8F5D6F200397}"/>
              </a:ext>
            </a:extLst>
          </p:cNvPr>
          <p:cNvSpPr/>
          <p:nvPr/>
        </p:nvSpPr>
        <p:spPr>
          <a:xfrm>
            <a:off x="5663687" y="2902228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BE5B5C4-37B8-5F43-86BC-BE13F3945E8E}"/>
              </a:ext>
            </a:extLst>
          </p:cNvPr>
          <p:cNvSpPr/>
          <p:nvPr/>
        </p:nvSpPr>
        <p:spPr>
          <a:xfrm>
            <a:off x="359502" y="42114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D3596B-A8EE-0C41-9548-89A25BB296F0}"/>
              </a:ext>
            </a:extLst>
          </p:cNvPr>
          <p:cNvSpPr/>
          <p:nvPr/>
        </p:nvSpPr>
        <p:spPr>
          <a:xfrm>
            <a:off x="3567250" y="5578475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B9FA6D-FEEA-5A4C-9977-E5D4C84B4D5E}"/>
              </a:ext>
            </a:extLst>
          </p:cNvPr>
          <p:cNvSpPr/>
          <p:nvPr/>
        </p:nvSpPr>
        <p:spPr>
          <a:xfrm>
            <a:off x="5617403" y="559172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8B6AA07-23AF-B240-8C54-B68A97EF6AFA}"/>
              </a:ext>
            </a:extLst>
          </p:cNvPr>
          <p:cNvSpPr/>
          <p:nvPr/>
        </p:nvSpPr>
        <p:spPr>
          <a:xfrm>
            <a:off x="4568939" y="42114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A8856C-3F16-2A43-A020-0D8D2EEBDAA3}"/>
              </a:ext>
            </a:extLst>
          </p:cNvPr>
          <p:cNvSpPr/>
          <p:nvPr/>
        </p:nvSpPr>
        <p:spPr>
          <a:xfrm>
            <a:off x="2423525" y="42050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37DB9C-7856-E24A-80B5-616956AD9C88}"/>
              </a:ext>
            </a:extLst>
          </p:cNvPr>
          <p:cNvSpPr/>
          <p:nvPr/>
        </p:nvSpPr>
        <p:spPr>
          <a:xfrm>
            <a:off x="6698905" y="4235228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7EF537-8548-3946-B2E8-12BF58437F7E}"/>
              </a:ext>
            </a:extLst>
          </p:cNvPr>
          <p:cNvCxnSpPr>
            <a:cxnSpLocks/>
          </p:cNvCxnSpPr>
          <p:nvPr/>
        </p:nvCxnSpPr>
        <p:spPr>
          <a:xfrm flipH="1">
            <a:off x="2482372" y="2536607"/>
            <a:ext cx="2066400" cy="35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1CCF01A-D712-C942-878B-5600685A3815}"/>
              </a:ext>
            </a:extLst>
          </p:cNvPr>
          <p:cNvCxnSpPr>
            <a:cxnSpLocks/>
          </p:cNvCxnSpPr>
          <p:nvPr/>
        </p:nvCxnSpPr>
        <p:spPr>
          <a:xfrm>
            <a:off x="4546974" y="2536607"/>
            <a:ext cx="1999941" cy="365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93A9EA-1238-114F-A84D-6E91841FCC2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84255" y="3806381"/>
            <a:ext cx="1239644" cy="405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8B6BBDD-751B-6A47-BEC9-B98175F4C9E4}"/>
              </a:ext>
            </a:extLst>
          </p:cNvPr>
          <p:cNvCxnSpPr>
            <a:cxnSpLocks/>
          </p:cNvCxnSpPr>
          <p:nvPr/>
        </p:nvCxnSpPr>
        <p:spPr>
          <a:xfrm>
            <a:off x="2482373" y="3806381"/>
            <a:ext cx="824753" cy="406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300167-45B5-B549-B291-EA1E7151EB6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488441" y="3816628"/>
            <a:ext cx="1035217" cy="41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F2F192-4C55-0A4C-8768-D7C93B4B79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5393693" y="3816628"/>
            <a:ext cx="1094748" cy="394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A9DB22-268A-2C46-9B07-5C4ED62F756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4392003" y="5125881"/>
            <a:ext cx="1001690" cy="452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52665CB-7254-5B47-BEE8-AFDC32D384B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393693" y="5125881"/>
            <a:ext cx="1048463" cy="46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8F407-657E-FE47-832A-938A2F2F8304}"/>
              </a:ext>
            </a:extLst>
          </p:cNvPr>
          <p:cNvSpPr txBox="1"/>
          <p:nvPr/>
        </p:nvSpPr>
        <p:spPr>
          <a:xfrm>
            <a:off x="3855152" y="190114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30 ?</a:t>
            </a:r>
            <a:endParaRPr kumimoji="1" lang="ja-JP" altLang="en-US" baseline="-25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4BE850-A560-234B-862D-F93275B49D43}"/>
              </a:ext>
            </a:extLst>
          </p:cNvPr>
          <p:cNvSpPr txBox="1"/>
          <p:nvPr/>
        </p:nvSpPr>
        <p:spPr>
          <a:xfrm>
            <a:off x="5730146" y="244191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4A78AD-7316-3141-8686-CBD0187D81E5}"/>
              </a:ext>
            </a:extLst>
          </p:cNvPr>
          <p:cNvSpPr txBox="1"/>
          <p:nvPr/>
        </p:nvSpPr>
        <p:spPr>
          <a:xfrm>
            <a:off x="2804205" y="23668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0682A903-8D98-044B-AB2B-CC5A27DFB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27078"/>
              </p:ext>
            </p:extLst>
          </p:nvPr>
        </p:nvGraphicFramePr>
        <p:xfrm>
          <a:off x="8914511" y="1363576"/>
          <a:ext cx="312545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4">
                  <a:extLst>
                    <a:ext uri="{9D8B030D-6E8A-4147-A177-3AD203B41FA5}">
                      <a16:colId xmlns:a16="http://schemas.microsoft.com/office/drawing/2014/main" val="1591471131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025369393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994471825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807657950"/>
                    </a:ext>
                  </a:extLst>
                </a:gridCol>
              </a:tblGrid>
              <a:tr h="203351">
                <a:tc>
                  <a:txBody>
                    <a:bodyPr/>
                    <a:lstStyle/>
                    <a:p>
                      <a:r>
                        <a:rPr kumimoji="1" lang="en-US" altLang="ja-JP" baseline="-25000" dirty="0"/>
                        <a:t>index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5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6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43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1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1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BC14D-F742-3F49-AC3D-2E9C431C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決定木とは？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6159113-48FA-CF4A-95FF-3E1C6BB9D8AB}"/>
              </a:ext>
            </a:extLst>
          </p:cNvPr>
          <p:cNvSpPr/>
          <p:nvPr/>
        </p:nvSpPr>
        <p:spPr>
          <a:xfrm>
            <a:off x="3663746" y="1622207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45CA605-A749-E547-AD5E-1A53ED1FF0B9}"/>
              </a:ext>
            </a:extLst>
          </p:cNvPr>
          <p:cNvSpPr/>
          <p:nvPr/>
        </p:nvSpPr>
        <p:spPr>
          <a:xfrm>
            <a:off x="1599145" y="28919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9E7F7CB-5FE1-4644-8EA6-8F5D6F200397}"/>
              </a:ext>
            </a:extLst>
          </p:cNvPr>
          <p:cNvSpPr/>
          <p:nvPr/>
        </p:nvSpPr>
        <p:spPr>
          <a:xfrm>
            <a:off x="5663687" y="2902228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BE5B5C4-37B8-5F43-86BC-BE13F3945E8E}"/>
              </a:ext>
            </a:extLst>
          </p:cNvPr>
          <p:cNvSpPr/>
          <p:nvPr/>
        </p:nvSpPr>
        <p:spPr>
          <a:xfrm>
            <a:off x="359502" y="42114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6, 7, 11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D3596B-A8EE-0C41-9548-89A25BB296F0}"/>
              </a:ext>
            </a:extLst>
          </p:cNvPr>
          <p:cNvSpPr/>
          <p:nvPr/>
        </p:nvSpPr>
        <p:spPr>
          <a:xfrm>
            <a:off x="3567250" y="5578475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B9FA6D-FEEA-5A4C-9977-E5D4C84B4D5E}"/>
              </a:ext>
            </a:extLst>
          </p:cNvPr>
          <p:cNvSpPr/>
          <p:nvPr/>
        </p:nvSpPr>
        <p:spPr>
          <a:xfrm>
            <a:off x="5617403" y="559172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8B6AA07-23AF-B240-8C54-B68A97EF6AFA}"/>
              </a:ext>
            </a:extLst>
          </p:cNvPr>
          <p:cNvSpPr/>
          <p:nvPr/>
        </p:nvSpPr>
        <p:spPr>
          <a:xfrm>
            <a:off x="4568939" y="42114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A8856C-3F16-2A43-A020-0D8D2EEBDAA3}"/>
              </a:ext>
            </a:extLst>
          </p:cNvPr>
          <p:cNvSpPr/>
          <p:nvPr/>
        </p:nvSpPr>
        <p:spPr>
          <a:xfrm>
            <a:off x="2423525" y="42050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5, 12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37DB9C-7856-E24A-80B5-616956AD9C88}"/>
              </a:ext>
            </a:extLst>
          </p:cNvPr>
          <p:cNvSpPr/>
          <p:nvPr/>
        </p:nvSpPr>
        <p:spPr>
          <a:xfrm>
            <a:off x="6698905" y="4235228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7EF537-8548-3946-B2E8-12BF58437F7E}"/>
              </a:ext>
            </a:extLst>
          </p:cNvPr>
          <p:cNvCxnSpPr>
            <a:cxnSpLocks/>
          </p:cNvCxnSpPr>
          <p:nvPr/>
        </p:nvCxnSpPr>
        <p:spPr>
          <a:xfrm flipH="1">
            <a:off x="2482372" y="2536607"/>
            <a:ext cx="2066400" cy="35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1CCF01A-D712-C942-878B-5600685A3815}"/>
              </a:ext>
            </a:extLst>
          </p:cNvPr>
          <p:cNvCxnSpPr>
            <a:cxnSpLocks/>
          </p:cNvCxnSpPr>
          <p:nvPr/>
        </p:nvCxnSpPr>
        <p:spPr>
          <a:xfrm>
            <a:off x="4546974" y="2536607"/>
            <a:ext cx="1999941" cy="365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93A9EA-1238-114F-A84D-6E91841FCC2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84255" y="3806381"/>
            <a:ext cx="1239644" cy="405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8B6BBDD-751B-6A47-BEC9-B98175F4C9E4}"/>
              </a:ext>
            </a:extLst>
          </p:cNvPr>
          <p:cNvCxnSpPr>
            <a:cxnSpLocks/>
          </p:cNvCxnSpPr>
          <p:nvPr/>
        </p:nvCxnSpPr>
        <p:spPr>
          <a:xfrm>
            <a:off x="2482373" y="3806381"/>
            <a:ext cx="824753" cy="406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300167-45B5-B549-B291-EA1E7151EB6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488441" y="3816628"/>
            <a:ext cx="1035217" cy="41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F2F192-4C55-0A4C-8768-D7C93B4B79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5393693" y="3816628"/>
            <a:ext cx="1094748" cy="394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A9DB22-268A-2C46-9B07-5C4ED62F756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4392003" y="5125881"/>
            <a:ext cx="1001690" cy="452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52665CB-7254-5B47-BEE8-AFDC32D384B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393693" y="5125881"/>
            <a:ext cx="1048463" cy="46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0D718D38-6FB4-0F41-951F-D3E5658D1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31282"/>
              </p:ext>
            </p:extLst>
          </p:nvPr>
        </p:nvGraphicFramePr>
        <p:xfrm>
          <a:off x="8914511" y="1363576"/>
          <a:ext cx="312545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4">
                  <a:extLst>
                    <a:ext uri="{9D8B030D-6E8A-4147-A177-3AD203B41FA5}">
                      <a16:colId xmlns:a16="http://schemas.microsoft.com/office/drawing/2014/main" val="1591471131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025369393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994471825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807657950"/>
                    </a:ext>
                  </a:extLst>
                </a:gridCol>
              </a:tblGrid>
              <a:tr h="203351">
                <a:tc>
                  <a:txBody>
                    <a:bodyPr/>
                    <a:lstStyle/>
                    <a:p>
                      <a:r>
                        <a:rPr kumimoji="1" lang="en-US" altLang="ja-JP" baseline="-25000" dirty="0"/>
                        <a:t>index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5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6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1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14308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8F407-657E-FE47-832A-938A2F2F8304}"/>
              </a:ext>
            </a:extLst>
          </p:cNvPr>
          <p:cNvSpPr txBox="1"/>
          <p:nvPr/>
        </p:nvSpPr>
        <p:spPr>
          <a:xfrm>
            <a:off x="3855152" y="190114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30 ?</a:t>
            </a:r>
            <a:endParaRPr kumimoji="1" lang="ja-JP" altLang="en-US" baseline="-25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4BE850-A560-234B-862D-F93275B49D43}"/>
              </a:ext>
            </a:extLst>
          </p:cNvPr>
          <p:cNvSpPr txBox="1"/>
          <p:nvPr/>
        </p:nvSpPr>
        <p:spPr>
          <a:xfrm>
            <a:off x="5730146" y="244191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4A78AD-7316-3141-8686-CBD0187D81E5}"/>
              </a:ext>
            </a:extLst>
          </p:cNvPr>
          <p:cNvSpPr txBox="1"/>
          <p:nvPr/>
        </p:nvSpPr>
        <p:spPr>
          <a:xfrm>
            <a:off x="2804205" y="23668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3767B-352C-2049-8BDE-9BA8C9016D6F}"/>
              </a:ext>
            </a:extLst>
          </p:cNvPr>
          <p:cNvSpPr txBox="1"/>
          <p:nvPr/>
        </p:nvSpPr>
        <p:spPr>
          <a:xfrm>
            <a:off x="1849025" y="31881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40 ?</a:t>
            </a:r>
            <a:endParaRPr kumimoji="1" lang="ja-JP" altLang="en-US" baseline="-25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3F2271F-4849-6D47-9716-3A550AD6E461}"/>
              </a:ext>
            </a:extLst>
          </p:cNvPr>
          <p:cNvSpPr txBox="1"/>
          <p:nvPr/>
        </p:nvSpPr>
        <p:spPr>
          <a:xfrm>
            <a:off x="3110067" y="377149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3FECD0-88FE-654F-AAE3-1F982C177E64}"/>
              </a:ext>
            </a:extLst>
          </p:cNvPr>
          <p:cNvSpPr txBox="1"/>
          <p:nvPr/>
        </p:nvSpPr>
        <p:spPr>
          <a:xfrm>
            <a:off x="1104475" y="3752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81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BC14D-F742-3F49-AC3D-2E9C431C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決定木とは？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6159113-48FA-CF4A-95FF-3E1C6BB9D8AB}"/>
              </a:ext>
            </a:extLst>
          </p:cNvPr>
          <p:cNvSpPr/>
          <p:nvPr/>
        </p:nvSpPr>
        <p:spPr>
          <a:xfrm>
            <a:off x="3663746" y="1622207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45CA605-A749-E547-AD5E-1A53ED1FF0B9}"/>
              </a:ext>
            </a:extLst>
          </p:cNvPr>
          <p:cNvSpPr/>
          <p:nvPr/>
        </p:nvSpPr>
        <p:spPr>
          <a:xfrm>
            <a:off x="1599145" y="28919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9E7F7CB-5FE1-4644-8EA6-8F5D6F200397}"/>
              </a:ext>
            </a:extLst>
          </p:cNvPr>
          <p:cNvSpPr/>
          <p:nvPr/>
        </p:nvSpPr>
        <p:spPr>
          <a:xfrm>
            <a:off x="5663687" y="2902228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r>
              <a:rPr kumimoji="1" lang="en-US" altLang="ja-JP" dirty="0">
                <a:solidFill>
                  <a:schemeClr val="tx1"/>
                </a:solidFill>
              </a:rPr>
              <a:t> &gt;= 10</a:t>
            </a:r>
            <a:endParaRPr kumimoji="1" lang="ja-JP" altLang="en-US" baseline="-250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BE5B5C4-37B8-5F43-86BC-BE13F3945E8E}"/>
              </a:ext>
            </a:extLst>
          </p:cNvPr>
          <p:cNvSpPr/>
          <p:nvPr/>
        </p:nvSpPr>
        <p:spPr>
          <a:xfrm>
            <a:off x="359502" y="42114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6, 7, 11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D3596B-A8EE-0C41-9548-89A25BB296F0}"/>
              </a:ext>
            </a:extLst>
          </p:cNvPr>
          <p:cNvSpPr/>
          <p:nvPr/>
        </p:nvSpPr>
        <p:spPr>
          <a:xfrm>
            <a:off x="3567250" y="5578475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B9FA6D-FEEA-5A4C-9977-E5D4C84B4D5E}"/>
              </a:ext>
            </a:extLst>
          </p:cNvPr>
          <p:cNvSpPr/>
          <p:nvPr/>
        </p:nvSpPr>
        <p:spPr>
          <a:xfrm>
            <a:off x="5617403" y="559172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8B6AA07-23AF-B240-8C54-B68A97EF6AFA}"/>
              </a:ext>
            </a:extLst>
          </p:cNvPr>
          <p:cNvSpPr/>
          <p:nvPr/>
        </p:nvSpPr>
        <p:spPr>
          <a:xfrm>
            <a:off x="4568939" y="42114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A8856C-3F16-2A43-A020-0D8D2EEBDAA3}"/>
              </a:ext>
            </a:extLst>
          </p:cNvPr>
          <p:cNvSpPr/>
          <p:nvPr/>
        </p:nvSpPr>
        <p:spPr>
          <a:xfrm>
            <a:off x="2423525" y="42050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5, 12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37DB9C-7856-E24A-80B5-616956AD9C88}"/>
              </a:ext>
            </a:extLst>
          </p:cNvPr>
          <p:cNvSpPr/>
          <p:nvPr/>
        </p:nvSpPr>
        <p:spPr>
          <a:xfrm>
            <a:off x="6698905" y="4235228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7EF537-8548-3946-B2E8-12BF58437F7E}"/>
              </a:ext>
            </a:extLst>
          </p:cNvPr>
          <p:cNvCxnSpPr>
            <a:cxnSpLocks/>
          </p:cNvCxnSpPr>
          <p:nvPr/>
        </p:nvCxnSpPr>
        <p:spPr>
          <a:xfrm flipH="1">
            <a:off x="2482372" y="2536607"/>
            <a:ext cx="2066400" cy="35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1CCF01A-D712-C942-878B-5600685A3815}"/>
              </a:ext>
            </a:extLst>
          </p:cNvPr>
          <p:cNvCxnSpPr>
            <a:cxnSpLocks/>
          </p:cNvCxnSpPr>
          <p:nvPr/>
        </p:nvCxnSpPr>
        <p:spPr>
          <a:xfrm>
            <a:off x="4546974" y="2536607"/>
            <a:ext cx="1999941" cy="365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93A9EA-1238-114F-A84D-6E91841FCC2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84255" y="3806381"/>
            <a:ext cx="1239644" cy="405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8B6BBDD-751B-6A47-BEC9-B98175F4C9E4}"/>
              </a:ext>
            </a:extLst>
          </p:cNvPr>
          <p:cNvCxnSpPr>
            <a:cxnSpLocks/>
          </p:cNvCxnSpPr>
          <p:nvPr/>
        </p:nvCxnSpPr>
        <p:spPr>
          <a:xfrm>
            <a:off x="2482373" y="3806381"/>
            <a:ext cx="824753" cy="406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300167-45B5-B549-B291-EA1E7151EB6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488441" y="3816628"/>
            <a:ext cx="1035217" cy="41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F2F192-4C55-0A4C-8768-D7C93B4B79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5393693" y="3816628"/>
            <a:ext cx="1094748" cy="394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A9DB22-268A-2C46-9B07-5C4ED62F756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4392003" y="5125881"/>
            <a:ext cx="1001690" cy="452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52665CB-7254-5B47-BEE8-AFDC32D384B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393693" y="5125881"/>
            <a:ext cx="1048463" cy="46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8F407-657E-FE47-832A-938A2F2F8304}"/>
              </a:ext>
            </a:extLst>
          </p:cNvPr>
          <p:cNvSpPr txBox="1"/>
          <p:nvPr/>
        </p:nvSpPr>
        <p:spPr>
          <a:xfrm>
            <a:off x="3855152" y="190114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30 ?</a:t>
            </a:r>
            <a:endParaRPr kumimoji="1" lang="ja-JP" altLang="en-US" baseline="-25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4BE850-A560-234B-862D-F93275B49D43}"/>
              </a:ext>
            </a:extLst>
          </p:cNvPr>
          <p:cNvSpPr txBox="1"/>
          <p:nvPr/>
        </p:nvSpPr>
        <p:spPr>
          <a:xfrm>
            <a:off x="5730146" y="244191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4A78AD-7316-3141-8686-CBD0187D81E5}"/>
              </a:ext>
            </a:extLst>
          </p:cNvPr>
          <p:cNvSpPr txBox="1"/>
          <p:nvPr/>
        </p:nvSpPr>
        <p:spPr>
          <a:xfrm>
            <a:off x="2804205" y="23668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3767B-352C-2049-8BDE-9BA8C9016D6F}"/>
              </a:ext>
            </a:extLst>
          </p:cNvPr>
          <p:cNvSpPr txBox="1"/>
          <p:nvPr/>
        </p:nvSpPr>
        <p:spPr>
          <a:xfrm>
            <a:off x="1849025" y="31881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40 ?</a:t>
            </a:r>
            <a:endParaRPr kumimoji="1" lang="ja-JP" altLang="en-US" baseline="-25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3F2271F-4849-6D47-9716-3A550AD6E461}"/>
              </a:ext>
            </a:extLst>
          </p:cNvPr>
          <p:cNvSpPr txBox="1"/>
          <p:nvPr/>
        </p:nvSpPr>
        <p:spPr>
          <a:xfrm>
            <a:off x="3110067" y="377149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3FECD0-88FE-654F-AAE3-1F982C177E64}"/>
              </a:ext>
            </a:extLst>
          </p:cNvPr>
          <p:cNvSpPr txBox="1"/>
          <p:nvPr/>
        </p:nvSpPr>
        <p:spPr>
          <a:xfrm>
            <a:off x="1104475" y="3752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1BA5D8AD-075B-1F46-8676-DF433C6E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1094"/>
              </p:ext>
            </p:extLst>
          </p:nvPr>
        </p:nvGraphicFramePr>
        <p:xfrm>
          <a:off x="8914511" y="1363576"/>
          <a:ext cx="312545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4">
                  <a:extLst>
                    <a:ext uri="{9D8B030D-6E8A-4147-A177-3AD203B41FA5}">
                      <a16:colId xmlns:a16="http://schemas.microsoft.com/office/drawing/2014/main" val="1591471131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025369393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994471825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807657950"/>
                    </a:ext>
                  </a:extLst>
                </a:gridCol>
              </a:tblGrid>
              <a:tr h="203351">
                <a:tc>
                  <a:txBody>
                    <a:bodyPr/>
                    <a:lstStyle/>
                    <a:p>
                      <a:r>
                        <a:rPr kumimoji="1" lang="en-US" altLang="ja-JP" baseline="-25000" dirty="0"/>
                        <a:t>index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5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6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1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14308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EDB280-1003-F44B-9015-036BA4D8C241}"/>
              </a:ext>
            </a:extLst>
          </p:cNvPr>
          <p:cNvSpPr txBox="1"/>
          <p:nvPr/>
        </p:nvSpPr>
        <p:spPr>
          <a:xfrm>
            <a:off x="7162970" y="382539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B715C52-08F8-5D45-98D7-E22412E689B0}"/>
              </a:ext>
            </a:extLst>
          </p:cNvPr>
          <p:cNvSpPr txBox="1"/>
          <p:nvPr/>
        </p:nvSpPr>
        <p:spPr>
          <a:xfrm>
            <a:off x="5157378" y="380669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72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BC14D-F742-3F49-AC3D-2E9C431C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決定木とは？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6159113-48FA-CF4A-95FF-3E1C6BB9D8AB}"/>
              </a:ext>
            </a:extLst>
          </p:cNvPr>
          <p:cNvSpPr/>
          <p:nvPr/>
        </p:nvSpPr>
        <p:spPr>
          <a:xfrm>
            <a:off x="3663746" y="1622207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45CA605-A749-E547-AD5E-1A53ED1FF0B9}"/>
              </a:ext>
            </a:extLst>
          </p:cNvPr>
          <p:cNvSpPr/>
          <p:nvPr/>
        </p:nvSpPr>
        <p:spPr>
          <a:xfrm>
            <a:off x="1599145" y="28919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9E7F7CB-5FE1-4644-8EA6-8F5D6F200397}"/>
              </a:ext>
            </a:extLst>
          </p:cNvPr>
          <p:cNvSpPr/>
          <p:nvPr/>
        </p:nvSpPr>
        <p:spPr>
          <a:xfrm>
            <a:off x="5663687" y="2902228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r>
              <a:rPr kumimoji="1" lang="en-US" altLang="ja-JP" dirty="0">
                <a:solidFill>
                  <a:schemeClr val="tx1"/>
                </a:solidFill>
              </a:rPr>
              <a:t> &gt;= 10</a:t>
            </a:r>
            <a:endParaRPr kumimoji="1" lang="ja-JP" altLang="en-US" baseline="-250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BE5B5C4-37B8-5F43-86BC-BE13F3945E8E}"/>
              </a:ext>
            </a:extLst>
          </p:cNvPr>
          <p:cNvSpPr/>
          <p:nvPr/>
        </p:nvSpPr>
        <p:spPr>
          <a:xfrm>
            <a:off x="359502" y="42114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6, 7, 11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D3596B-A8EE-0C41-9548-89A25BB296F0}"/>
              </a:ext>
            </a:extLst>
          </p:cNvPr>
          <p:cNvSpPr/>
          <p:nvPr/>
        </p:nvSpPr>
        <p:spPr>
          <a:xfrm>
            <a:off x="3567250" y="5578475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B9FA6D-FEEA-5A4C-9977-E5D4C84B4D5E}"/>
              </a:ext>
            </a:extLst>
          </p:cNvPr>
          <p:cNvSpPr/>
          <p:nvPr/>
        </p:nvSpPr>
        <p:spPr>
          <a:xfrm>
            <a:off x="5617403" y="559172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8B6AA07-23AF-B240-8C54-B68A97EF6AFA}"/>
              </a:ext>
            </a:extLst>
          </p:cNvPr>
          <p:cNvSpPr/>
          <p:nvPr/>
        </p:nvSpPr>
        <p:spPr>
          <a:xfrm>
            <a:off x="4568939" y="42114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 = “</a:t>
            </a:r>
            <a:r>
              <a:rPr kumimoji="1" lang="en-US" altLang="ja-JP" dirty="0" err="1">
                <a:solidFill>
                  <a:schemeClr val="tx1"/>
                </a:solidFill>
              </a:rPr>
              <a:t>yyy</a:t>
            </a:r>
            <a:r>
              <a:rPr kumimoji="1" lang="en-US" altLang="ja-JP" dirty="0">
                <a:solidFill>
                  <a:schemeClr val="tx1"/>
                </a:solidFill>
              </a:rPr>
              <a:t>”</a:t>
            </a:r>
            <a:endParaRPr kumimoji="1" lang="ja-JP" altLang="en-US" baseline="-250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A8856C-3F16-2A43-A020-0D8D2EEBDAA3}"/>
              </a:ext>
            </a:extLst>
          </p:cNvPr>
          <p:cNvSpPr/>
          <p:nvPr/>
        </p:nvSpPr>
        <p:spPr>
          <a:xfrm>
            <a:off x="2423525" y="42050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5, 12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37DB9C-7856-E24A-80B5-616956AD9C88}"/>
              </a:ext>
            </a:extLst>
          </p:cNvPr>
          <p:cNvSpPr/>
          <p:nvPr/>
        </p:nvSpPr>
        <p:spPr>
          <a:xfrm>
            <a:off x="6698905" y="4235228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7EF537-8548-3946-B2E8-12BF58437F7E}"/>
              </a:ext>
            </a:extLst>
          </p:cNvPr>
          <p:cNvCxnSpPr>
            <a:cxnSpLocks/>
          </p:cNvCxnSpPr>
          <p:nvPr/>
        </p:nvCxnSpPr>
        <p:spPr>
          <a:xfrm flipH="1">
            <a:off x="2482372" y="2536607"/>
            <a:ext cx="2066400" cy="35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1CCF01A-D712-C942-878B-5600685A3815}"/>
              </a:ext>
            </a:extLst>
          </p:cNvPr>
          <p:cNvCxnSpPr>
            <a:cxnSpLocks/>
          </p:cNvCxnSpPr>
          <p:nvPr/>
        </p:nvCxnSpPr>
        <p:spPr>
          <a:xfrm>
            <a:off x="4546974" y="2536607"/>
            <a:ext cx="1999941" cy="365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93A9EA-1238-114F-A84D-6E91841FCC2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84255" y="3806381"/>
            <a:ext cx="1239644" cy="405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8B6BBDD-751B-6A47-BEC9-B98175F4C9E4}"/>
              </a:ext>
            </a:extLst>
          </p:cNvPr>
          <p:cNvCxnSpPr>
            <a:cxnSpLocks/>
          </p:cNvCxnSpPr>
          <p:nvPr/>
        </p:nvCxnSpPr>
        <p:spPr>
          <a:xfrm>
            <a:off x="2482373" y="3806381"/>
            <a:ext cx="824753" cy="406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300167-45B5-B549-B291-EA1E7151EB6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488441" y="3816628"/>
            <a:ext cx="1035217" cy="41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F2F192-4C55-0A4C-8768-D7C93B4B79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5393693" y="3816628"/>
            <a:ext cx="1094748" cy="394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A9DB22-268A-2C46-9B07-5C4ED62F756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4392003" y="5125881"/>
            <a:ext cx="1001690" cy="452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52665CB-7254-5B47-BEE8-AFDC32D384B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393693" y="5125881"/>
            <a:ext cx="1048463" cy="46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8F407-657E-FE47-832A-938A2F2F8304}"/>
              </a:ext>
            </a:extLst>
          </p:cNvPr>
          <p:cNvSpPr txBox="1"/>
          <p:nvPr/>
        </p:nvSpPr>
        <p:spPr>
          <a:xfrm>
            <a:off x="3855152" y="190114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30 ?</a:t>
            </a:r>
            <a:endParaRPr kumimoji="1" lang="ja-JP" altLang="en-US" baseline="-25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4BE850-A560-234B-862D-F93275B49D43}"/>
              </a:ext>
            </a:extLst>
          </p:cNvPr>
          <p:cNvSpPr txBox="1"/>
          <p:nvPr/>
        </p:nvSpPr>
        <p:spPr>
          <a:xfrm>
            <a:off x="5730146" y="244191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4A78AD-7316-3141-8686-CBD0187D81E5}"/>
              </a:ext>
            </a:extLst>
          </p:cNvPr>
          <p:cNvSpPr txBox="1"/>
          <p:nvPr/>
        </p:nvSpPr>
        <p:spPr>
          <a:xfrm>
            <a:off x="2804205" y="23668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3767B-352C-2049-8BDE-9BA8C9016D6F}"/>
              </a:ext>
            </a:extLst>
          </p:cNvPr>
          <p:cNvSpPr txBox="1"/>
          <p:nvPr/>
        </p:nvSpPr>
        <p:spPr>
          <a:xfrm>
            <a:off x="1849025" y="31881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40 ?</a:t>
            </a:r>
            <a:endParaRPr kumimoji="1" lang="ja-JP" altLang="en-US" baseline="-25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3F2271F-4849-6D47-9716-3A550AD6E461}"/>
              </a:ext>
            </a:extLst>
          </p:cNvPr>
          <p:cNvSpPr txBox="1"/>
          <p:nvPr/>
        </p:nvSpPr>
        <p:spPr>
          <a:xfrm>
            <a:off x="3110067" y="377149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3FECD0-88FE-654F-AAE3-1F982C177E64}"/>
              </a:ext>
            </a:extLst>
          </p:cNvPr>
          <p:cNvSpPr txBox="1"/>
          <p:nvPr/>
        </p:nvSpPr>
        <p:spPr>
          <a:xfrm>
            <a:off x="1104475" y="3752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1BA5D8AD-075B-1F46-8676-DF433C6E45AA}"/>
              </a:ext>
            </a:extLst>
          </p:cNvPr>
          <p:cNvGraphicFramePr>
            <a:graphicFrameLocks noGrp="1"/>
          </p:cNvGraphicFramePr>
          <p:nvPr/>
        </p:nvGraphicFramePr>
        <p:xfrm>
          <a:off x="8914511" y="1363576"/>
          <a:ext cx="312545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4">
                  <a:extLst>
                    <a:ext uri="{9D8B030D-6E8A-4147-A177-3AD203B41FA5}">
                      <a16:colId xmlns:a16="http://schemas.microsoft.com/office/drawing/2014/main" val="1591471131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025369393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994471825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807657950"/>
                    </a:ext>
                  </a:extLst>
                </a:gridCol>
              </a:tblGrid>
              <a:tr h="203351">
                <a:tc>
                  <a:txBody>
                    <a:bodyPr/>
                    <a:lstStyle/>
                    <a:p>
                      <a:r>
                        <a:rPr kumimoji="1" lang="en-US" altLang="ja-JP" baseline="-25000" dirty="0"/>
                        <a:t>index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5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6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1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14308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EDB280-1003-F44B-9015-036BA4D8C241}"/>
              </a:ext>
            </a:extLst>
          </p:cNvPr>
          <p:cNvSpPr txBox="1"/>
          <p:nvPr/>
        </p:nvSpPr>
        <p:spPr>
          <a:xfrm>
            <a:off x="7162970" y="382539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B715C52-08F8-5D45-98D7-E22412E689B0}"/>
              </a:ext>
            </a:extLst>
          </p:cNvPr>
          <p:cNvSpPr txBox="1"/>
          <p:nvPr/>
        </p:nvSpPr>
        <p:spPr>
          <a:xfrm>
            <a:off x="5157378" y="380669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0EDEC87-4A85-D842-99D8-B3391BF31388}"/>
              </a:ext>
            </a:extLst>
          </p:cNvPr>
          <p:cNvSpPr txBox="1"/>
          <p:nvPr/>
        </p:nvSpPr>
        <p:spPr>
          <a:xfrm>
            <a:off x="6196810" y="512738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E106CDF-1D7F-DC40-96CF-D1C63F9EAB51}"/>
              </a:ext>
            </a:extLst>
          </p:cNvPr>
          <p:cNvSpPr txBox="1"/>
          <p:nvPr/>
        </p:nvSpPr>
        <p:spPr>
          <a:xfrm>
            <a:off x="4191218" y="510869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5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BC14D-F742-3F49-AC3D-2E9C431C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決定木とは？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6159113-48FA-CF4A-95FF-3E1C6BB9D8AB}"/>
              </a:ext>
            </a:extLst>
          </p:cNvPr>
          <p:cNvSpPr/>
          <p:nvPr/>
        </p:nvSpPr>
        <p:spPr>
          <a:xfrm>
            <a:off x="3663746" y="1622207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45CA605-A749-E547-AD5E-1A53ED1FF0B9}"/>
              </a:ext>
            </a:extLst>
          </p:cNvPr>
          <p:cNvSpPr/>
          <p:nvPr/>
        </p:nvSpPr>
        <p:spPr>
          <a:xfrm>
            <a:off x="1599145" y="28919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9E7F7CB-5FE1-4644-8EA6-8F5D6F200397}"/>
              </a:ext>
            </a:extLst>
          </p:cNvPr>
          <p:cNvSpPr/>
          <p:nvPr/>
        </p:nvSpPr>
        <p:spPr>
          <a:xfrm>
            <a:off x="5663687" y="2902228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r>
              <a:rPr kumimoji="1" lang="en-US" altLang="ja-JP" dirty="0">
                <a:solidFill>
                  <a:schemeClr val="tx1"/>
                </a:solidFill>
              </a:rPr>
              <a:t> &gt;= 10</a:t>
            </a:r>
            <a:endParaRPr kumimoji="1" lang="ja-JP" altLang="en-US" baseline="-250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BE5B5C4-37B8-5F43-86BC-BE13F3945E8E}"/>
              </a:ext>
            </a:extLst>
          </p:cNvPr>
          <p:cNvSpPr/>
          <p:nvPr/>
        </p:nvSpPr>
        <p:spPr>
          <a:xfrm>
            <a:off x="359502" y="42114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6, 7, 11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D3596B-A8EE-0C41-9548-89A25BB296F0}"/>
              </a:ext>
            </a:extLst>
          </p:cNvPr>
          <p:cNvSpPr/>
          <p:nvPr/>
        </p:nvSpPr>
        <p:spPr>
          <a:xfrm>
            <a:off x="3567250" y="5578475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2, 3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B9FA6D-FEEA-5A4C-9977-E5D4C84B4D5E}"/>
              </a:ext>
            </a:extLst>
          </p:cNvPr>
          <p:cNvSpPr/>
          <p:nvPr/>
        </p:nvSpPr>
        <p:spPr>
          <a:xfrm>
            <a:off x="5617403" y="559172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8, 9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8B6AA07-23AF-B240-8C54-B68A97EF6AFA}"/>
              </a:ext>
            </a:extLst>
          </p:cNvPr>
          <p:cNvSpPr/>
          <p:nvPr/>
        </p:nvSpPr>
        <p:spPr>
          <a:xfrm>
            <a:off x="4568939" y="42114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 = “</a:t>
            </a:r>
            <a:r>
              <a:rPr kumimoji="1" lang="en-US" altLang="ja-JP" dirty="0" err="1">
                <a:solidFill>
                  <a:schemeClr val="tx1"/>
                </a:solidFill>
              </a:rPr>
              <a:t>yyy</a:t>
            </a:r>
            <a:r>
              <a:rPr kumimoji="1" lang="en-US" altLang="ja-JP" dirty="0">
                <a:solidFill>
                  <a:schemeClr val="tx1"/>
                </a:solidFill>
              </a:rPr>
              <a:t>”</a:t>
            </a:r>
            <a:endParaRPr kumimoji="1" lang="ja-JP" altLang="en-US" baseline="-250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A8856C-3F16-2A43-A020-0D8D2EEBDAA3}"/>
              </a:ext>
            </a:extLst>
          </p:cNvPr>
          <p:cNvSpPr/>
          <p:nvPr/>
        </p:nvSpPr>
        <p:spPr>
          <a:xfrm>
            <a:off x="2423525" y="42050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5, 12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37DB9C-7856-E24A-80B5-616956AD9C88}"/>
              </a:ext>
            </a:extLst>
          </p:cNvPr>
          <p:cNvSpPr/>
          <p:nvPr/>
        </p:nvSpPr>
        <p:spPr>
          <a:xfrm>
            <a:off x="6698905" y="4235228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7EF537-8548-3946-B2E8-12BF58437F7E}"/>
              </a:ext>
            </a:extLst>
          </p:cNvPr>
          <p:cNvCxnSpPr>
            <a:cxnSpLocks/>
          </p:cNvCxnSpPr>
          <p:nvPr/>
        </p:nvCxnSpPr>
        <p:spPr>
          <a:xfrm flipH="1">
            <a:off x="2482372" y="2536607"/>
            <a:ext cx="2066400" cy="35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1CCF01A-D712-C942-878B-5600685A3815}"/>
              </a:ext>
            </a:extLst>
          </p:cNvPr>
          <p:cNvCxnSpPr>
            <a:cxnSpLocks/>
          </p:cNvCxnSpPr>
          <p:nvPr/>
        </p:nvCxnSpPr>
        <p:spPr>
          <a:xfrm>
            <a:off x="4546974" y="2536607"/>
            <a:ext cx="1999941" cy="365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93A9EA-1238-114F-A84D-6E91841FCC2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84255" y="3806381"/>
            <a:ext cx="1239644" cy="405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8B6BBDD-751B-6A47-BEC9-B98175F4C9E4}"/>
              </a:ext>
            </a:extLst>
          </p:cNvPr>
          <p:cNvCxnSpPr>
            <a:cxnSpLocks/>
          </p:cNvCxnSpPr>
          <p:nvPr/>
        </p:nvCxnSpPr>
        <p:spPr>
          <a:xfrm>
            <a:off x="2482373" y="3806381"/>
            <a:ext cx="824753" cy="406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300167-45B5-B549-B291-EA1E7151EB6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488441" y="3816628"/>
            <a:ext cx="1035217" cy="41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F2F192-4C55-0A4C-8768-D7C93B4B79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5393693" y="3816628"/>
            <a:ext cx="1094748" cy="394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A9DB22-268A-2C46-9B07-5C4ED62F756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4392003" y="5125881"/>
            <a:ext cx="1001690" cy="452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52665CB-7254-5B47-BEE8-AFDC32D384B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393693" y="5125881"/>
            <a:ext cx="1048463" cy="46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8F407-657E-FE47-832A-938A2F2F8304}"/>
              </a:ext>
            </a:extLst>
          </p:cNvPr>
          <p:cNvSpPr txBox="1"/>
          <p:nvPr/>
        </p:nvSpPr>
        <p:spPr>
          <a:xfrm>
            <a:off x="3855152" y="190114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30 ?</a:t>
            </a:r>
            <a:endParaRPr kumimoji="1" lang="ja-JP" altLang="en-US" baseline="-25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4BE850-A560-234B-862D-F93275B49D43}"/>
              </a:ext>
            </a:extLst>
          </p:cNvPr>
          <p:cNvSpPr txBox="1"/>
          <p:nvPr/>
        </p:nvSpPr>
        <p:spPr>
          <a:xfrm>
            <a:off x="5730146" y="244191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4A78AD-7316-3141-8686-CBD0187D81E5}"/>
              </a:ext>
            </a:extLst>
          </p:cNvPr>
          <p:cNvSpPr txBox="1"/>
          <p:nvPr/>
        </p:nvSpPr>
        <p:spPr>
          <a:xfrm>
            <a:off x="2804205" y="23668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3767B-352C-2049-8BDE-9BA8C9016D6F}"/>
              </a:ext>
            </a:extLst>
          </p:cNvPr>
          <p:cNvSpPr txBox="1"/>
          <p:nvPr/>
        </p:nvSpPr>
        <p:spPr>
          <a:xfrm>
            <a:off x="1849025" y="31881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40 ?</a:t>
            </a:r>
            <a:endParaRPr kumimoji="1" lang="ja-JP" altLang="en-US" baseline="-25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3F2271F-4849-6D47-9716-3A550AD6E461}"/>
              </a:ext>
            </a:extLst>
          </p:cNvPr>
          <p:cNvSpPr txBox="1"/>
          <p:nvPr/>
        </p:nvSpPr>
        <p:spPr>
          <a:xfrm>
            <a:off x="3110067" y="377149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3FECD0-88FE-654F-AAE3-1F982C177E64}"/>
              </a:ext>
            </a:extLst>
          </p:cNvPr>
          <p:cNvSpPr txBox="1"/>
          <p:nvPr/>
        </p:nvSpPr>
        <p:spPr>
          <a:xfrm>
            <a:off x="1104475" y="3752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1BA5D8AD-075B-1F46-8676-DF433C6E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41861"/>
              </p:ext>
            </p:extLst>
          </p:nvPr>
        </p:nvGraphicFramePr>
        <p:xfrm>
          <a:off x="8914511" y="1363576"/>
          <a:ext cx="312545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4">
                  <a:extLst>
                    <a:ext uri="{9D8B030D-6E8A-4147-A177-3AD203B41FA5}">
                      <a16:colId xmlns:a16="http://schemas.microsoft.com/office/drawing/2014/main" val="1591471131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025369393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994471825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807657950"/>
                    </a:ext>
                  </a:extLst>
                </a:gridCol>
              </a:tblGrid>
              <a:tr h="203351">
                <a:tc>
                  <a:txBody>
                    <a:bodyPr/>
                    <a:lstStyle/>
                    <a:p>
                      <a:r>
                        <a:rPr kumimoji="1" lang="en-US" altLang="ja-JP" baseline="-25000" dirty="0"/>
                        <a:t>index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5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6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1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14308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EDB280-1003-F44B-9015-036BA4D8C241}"/>
              </a:ext>
            </a:extLst>
          </p:cNvPr>
          <p:cNvSpPr txBox="1"/>
          <p:nvPr/>
        </p:nvSpPr>
        <p:spPr>
          <a:xfrm>
            <a:off x="7162970" y="382539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B715C52-08F8-5D45-98D7-E22412E689B0}"/>
              </a:ext>
            </a:extLst>
          </p:cNvPr>
          <p:cNvSpPr txBox="1"/>
          <p:nvPr/>
        </p:nvSpPr>
        <p:spPr>
          <a:xfrm>
            <a:off x="5157378" y="380669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0EDEC87-4A85-D842-99D8-B3391BF31388}"/>
              </a:ext>
            </a:extLst>
          </p:cNvPr>
          <p:cNvSpPr txBox="1"/>
          <p:nvPr/>
        </p:nvSpPr>
        <p:spPr>
          <a:xfrm>
            <a:off x="6196810" y="512738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E106CDF-1D7F-DC40-96CF-D1C63F9EAB51}"/>
              </a:ext>
            </a:extLst>
          </p:cNvPr>
          <p:cNvSpPr txBox="1"/>
          <p:nvPr/>
        </p:nvSpPr>
        <p:spPr>
          <a:xfrm>
            <a:off x="4191218" y="510869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75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BC14D-F742-3F49-AC3D-2E9C431C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決定木とは？</a:t>
            </a: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6159113-48FA-CF4A-95FF-3E1C6BB9D8AB}"/>
              </a:ext>
            </a:extLst>
          </p:cNvPr>
          <p:cNvSpPr/>
          <p:nvPr/>
        </p:nvSpPr>
        <p:spPr>
          <a:xfrm>
            <a:off x="3663746" y="1622207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45CA605-A749-E547-AD5E-1A53ED1FF0B9}"/>
              </a:ext>
            </a:extLst>
          </p:cNvPr>
          <p:cNvSpPr/>
          <p:nvPr/>
        </p:nvSpPr>
        <p:spPr>
          <a:xfrm>
            <a:off x="1599145" y="28919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9E7F7CB-5FE1-4644-8EA6-8F5D6F200397}"/>
              </a:ext>
            </a:extLst>
          </p:cNvPr>
          <p:cNvSpPr/>
          <p:nvPr/>
        </p:nvSpPr>
        <p:spPr>
          <a:xfrm>
            <a:off x="5663687" y="2902228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r>
              <a:rPr kumimoji="1" lang="en-US" altLang="ja-JP" dirty="0">
                <a:solidFill>
                  <a:schemeClr val="tx1"/>
                </a:solidFill>
              </a:rPr>
              <a:t> &gt;= 10</a:t>
            </a:r>
            <a:endParaRPr kumimoji="1" lang="ja-JP" altLang="en-US" baseline="-250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BE5B5C4-37B8-5F43-86BC-BE13F3945E8E}"/>
              </a:ext>
            </a:extLst>
          </p:cNvPr>
          <p:cNvSpPr/>
          <p:nvPr/>
        </p:nvSpPr>
        <p:spPr>
          <a:xfrm>
            <a:off x="359502" y="42114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6, 7, 11 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D3596B-A8EE-0C41-9548-89A25BB296F0}"/>
              </a:ext>
            </a:extLst>
          </p:cNvPr>
          <p:cNvSpPr/>
          <p:nvPr/>
        </p:nvSpPr>
        <p:spPr>
          <a:xfrm>
            <a:off x="3567250" y="5578475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2, 3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B9FA6D-FEEA-5A4C-9977-E5D4C84B4D5E}"/>
              </a:ext>
            </a:extLst>
          </p:cNvPr>
          <p:cNvSpPr/>
          <p:nvPr/>
        </p:nvSpPr>
        <p:spPr>
          <a:xfrm>
            <a:off x="5617403" y="559172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8, 9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38B6AA07-23AF-B240-8C54-B68A97EF6AFA}"/>
              </a:ext>
            </a:extLst>
          </p:cNvPr>
          <p:cNvSpPr/>
          <p:nvPr/>
        </p:nvSpPr>
        <p:spPr>
          <a:xfrm>
            <a:off x="4568939" y="4211481"/>
            <a:ext cx="1649507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 = “</a:t>
            </a:r>
            <a:r>
              <a:rPr kumimoji="1" lang="en-US" altLang="ja-JP" dirty="0" err="1">
                <a:solidFill>
                  <a:schemeClr val="tx1"/>
                </a:solidFill>
              </a:rPr>
              <a:t>yyy</a:t>
            </a:r>
            <a:r>
              <a:rPr kumimoji="1" lang="en-US" altLang="ja-JP" dirty="0">
                <a:solidFill>
                  <a:schemeClr val="tx1"/>
                </a:solidFill>
              </a:rPr>
              <a:t>”</a:t>
            </a:r>
            <a:endParaRPr kumimoji="1" lang="ja-JP" altLang="en-US" baseline="-250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A8856C-3F16-2A43-A020-0D8D2EEBDAA3}"/>
              </a:ext>
            </a:extLst>
          </p:cNvPr>
          <p:cNvSpPr/>
          <p:nvPr/>
        </p:nvSpPr>
        <p:spPr>
          <a:xfrm>
            <a:off x="2423525" y="4205081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5, 12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37DB9C-7856-E24A-80B5-616956AD9C88}"/>
              </a:ext>
            </a:extLst>
          </p:cNvPr>
          <p:cNvSpPr/>
          <p:nvPr/>
        </p:nvSpPr>
        <p:spPr>
          <a:xfrm>
            <a:off x="6698905" y="4235228"/>
            <a:ext cx="16495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1, 4, 10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67EF537-8548-3946-B2E8-12BF58437F7E}"/>
              </a:ext>
            </a:extLst>
          </p:cNvPr>
          <p:cNvCxnSpPr>
            <a:cxnSpLocks/>
          </p:cNvCxnSpPr>
          <p:nvPr/>
        </p:nvCxnSpPr>
        <p:spPr>
          <a:xfrm flipH="1">
            <a:off x="2482372" y="2536607"/>
            <a:ext cx="2066400" cy="356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1CCF01A-D712-C942-878B-5600685A3815}"/>
              </a:ext>
            </a:extLst>
          </p:cNvPr>
          <p:cNvCxnSpPr>
            <a:cxnSpLocks/>
          </p:cNvCxnSpPr>
          <p:nvPr/>
        </p:nvCxnSpPr>
        <p:spPr>
          <a:xfrm>
            <a:off x="4546974" y="2536607"/>
            <a:ext cx="1999941" cy="365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493A9EA-1238-114F-A84D-6E91841FCC2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84255" y="3806381"/>
            <a:ext cx="1239644" cy="405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8B6BBDD-751B-6A47-BEC9-B98175F4C9E4}"/>
              </a:ext>
            </a:extLst>
          </p:cNvPr>
          <p:cNvCxnSpPr>
            <a:cxnSpLocks/>
          </p:cNvCxnSpPr>
          <p:nvPr/>
        </p:nvCxnSpPr>
        <p:spPr>
          <a:xfrm>
            <a:off x="2482373" y="3806381"/>
            <a:ext cx="824753" cy="406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300167-45B5-B549-B291-EA1E7151EB6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488441" y="3816628"/>
            <a:ext cx="1035217" cy="41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F2F192-4C55-0A4C-8768-D7C93B4B79B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5393693" y="3816628"/>
            <a:ext cx="1094748" cy="394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A9DB22-268A-2C46-9B07-5C4ED62F7562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4392003" y="5125881"/>
            <a:ext cx="1001690" cy="452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52665CB-7254-5B47-BEE8-AFDC32D384B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5393693" y="5125881"/>
            <a:ext cx="1048463" cy="4658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8F407-657E-FE47-832A-938A2F2F8304}"/>
              </a:ext>
            </a:extLst>
          </p:cNvPr>
          <p:cNvSpPr txBox="1"/>
          <p:nvPr/>
        </p:nvSpPr>
        <p:spPr>
          <a:xfrm>
            <a:off x="3855152" y="190114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30 ?</a:t>
            </a:r>
            <a:endParaRPr kumimoji="1" lang="ja-JP" altLang="en-US" baseline="-25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4BE850-A560-234B-862D-F93275B49D43}"/>
              </a:ext>
            </a:extLst>
          </p:cNvPr>
          <p:cNvSpPr txBox="1"/>
          <p:nvPr/>
        </p:nvSpPr>
        <p:spPr>
          <a:xfrm>
            <a:off x="5730146" y="244191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4A78AD-7316-3141-8686-CBD0187D81E5}"/>
              </a:ext>
            </a:extLst>
          </p:cNvPr>
          <p:cNvSpPr txBox="1"/>
          <p:nvPr/>
        </p:nvSpPr>
        <p:spPr>
          <a:xfrm>
            <a:off x="2804205" y="23668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3767B-352C-2049-8BDE-9BA8C9016D6F}"/>
              </a:ext>
            </a:extLst>
          </p:cNvPr>
          <p:cNvSpPr txBox="1"/>
          <p:nvPr/>
        </p:nvSpPr>
        <p:spPr>
          <a:xfrm>
            <a:off x="1849025" y="31881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&gt;= 40 ?</a:t>
            </a:r>
            <a:endParaRPr kumimoji="1" lang="ja-JP" altLang="en-US" baseline="-250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3F2271F-4849-6D47-9716-3A550AD6E461}"/>
              </a:ext>
            </a:extLst>
          </p:cNvPr>
          <p:cNvSpPr txBox="1"/>
          <p:nvPr/>
        </p:nvSpPr>
        <p:spPr>
          <a:xfrm>
            <a:off x="3110067" y="377149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3FECD0-88FE-654F-AAE3-1F982C177E64}"/>
              </a:ext>
            </a:extLst>
          </p:cNvPr>
          <p:cNvSpPr txBox="1"/>
          <p:nvPr/>
        </p:nvSpPr>
        <p:spPr>
          <a:xfrm>
            <a:off x="1104475" y="3752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1BA5D8AD-075B-1F46-8676-DF433C6E4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63750"/>
              </p:ext>
            </p:extLst>
          </p:nvPr>
        </p:nvGraphicFramePr>
        <p:xfrm>
          <a:off x="8914511" y="1363576"/>
          <a:ext cx="312545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4">
                  <a:extLst>
                    <a:ext uri="{9D8B030D-6E8A-4147-A177-3AD203B41FA5}">
                      <a16:colId xmlns:a16="http://schemas.microsoft.com/office/drawing/2014/main" val="1591471131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025369393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2994471825"/>
                    </a:ext>
                  </a:extLst>
                </a:gridCol>
                <a:gridCol w="781364">
                  <a:extLst>
                    <a:ext uri="{9D8B030D-6E8A-4147-A177-3AD203B41FA5}">
                      <a16:colId xmlns:a16="http://schemas.microsoft.com/office/drawing/2014/main" val="807657950"/>
                    </a:ext>
                  </a:extLst>
                </a:gridCol>
              </a:tblGrid>
              <a:tr h="203351">
                <a:tc>
                  <a:txBody>
                    <a:bodyPr/>
                    <a:lstStyle/>
                    <a:p>
                      <a:r>
                        <a:rPr kumimoji="1" lang="en-US" altLang="ja-JP" baseline="-25000" dirty="0"/>
                        <a:t>index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9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5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6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6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zzz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2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66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43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xxx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1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yyy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014308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8EDB280-1003-F44B-9015-036BA4D8C241}"/>
              </a:ext>
            </a:extLst>
          </p:cNvPr>
          <p:cNvSpPr txBox="1"/>
          <p:nvPr/>
        </p:nvSpPr>
        <p:spPr>
          <a:xfrm>
            <a:off x="7162970" y="382539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B715C52-08F8-5D45-98D7-E22412E689B0}"/>
              </a:ext>
            </a:extLst>
          </p:cNvPr>
          <p:cNvSpPr txBox="1"/>
          <p:nvPr/>
        </p:nvSpPr>
        <p:spPr>
          <a:xfrm>
            <a:off x="5157378" y="380669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0EDEC87-4A85-D842-99D8-B3391BF31388}"/>
              </a:ext>
            </a:extLst>
          </p:cNvPr>
          <p:cNvSpPr txBox="1"/>
          <p:nvPr/>
        </p:nvSpPr>
        <p:spPr>
          <a:xfrm>
            <a:off x="6196810" y="512738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E106CDF-1D7F-DC40-96CF-D1C63F9EAB51}"/>
              </a:ext>
            </a:extLst>
          </p:cNvPr>
          <p:cNvSpPr txBox="1"/>
          <p:nvPr/>
        </p:nvSpPr>
        <p:spPr>
          <a:xfrm>
            <a:off x="4191218" y="510869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79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2E3E2"/>
      </a:lt2>
      <a:accent1>
        <a:srgbClr val="933879"/>
      </a:accent1>
      <a:accent2>
        <a:srgbClr val="1B88A6"/>
      </a:accent2>
      <a:accent3>
        <a:srgbClr val="676C9B"/>
      </a:accent3>
      <a:accent4>
        <a:srgbClr val="199D8D"/>
      </a:accent4>
      <a:accent5>
        <a:srgbClr val="18935C"/>
      </a:accent5>
      <a:accent6>
        <a:srgbClr val="E5D225"/>
      </a:accent6>
      <a:hlink>
        <a:srgbClr val="AE3078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588</Words>
  <Application>Microsoft Macintosh PowerPoint</Application>
  <PresentationFormat>ワイド画面</PresentationFormat>
  <Paragraphs>444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Hiragino Sans W0</vt:lpstr>
      <vt:lpstr>游ゴシック</vt:lpstr>
      <vt:lpstr>Arial</vt:lpstr>
      <vt:lpstr>Office テーマ</vt:lpstr>
      <vt:lpstr>決定木</vt:lpstr>
      <vt:lpstr>決定木とは？</vt:lpstr>
      <vt:lpstr>決定木とは？</vt:lpstr>
      <vt:lpstr>決定木とは？</vt:lpstr>
      <vt:lpstr>決定木とは？</vt:lpstr>
      <vt:lpstr>決定木とは？</vt:lpstr>
      <vt:lpstr>決定木とは？</vt:lpstr>
      <vt:lpstr>決定木とは？</vt:lpstr>
      <vt:lpstr>決定木とは？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 堅人</dc:creator>
  <cp:lastModifiedBy>小畑 堅人</cp:lastModifiedBy>
  <cp:revision>9</cp:revision>
  <dcterms:created xsi:type="dcterms:W3CDTF">2019-09-18T00:12:07Z</dcterms:created>
  <dcterms:modified xsi:type="dcterms:W3CDTF">2019-10-13T07:09:46Z</dcterms:modified>
</cp:coreProperties>
</file>