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0"/>
    <p:restoredTop sz="94955"/>
  </p:normalViewPr>
  <p:slideViewPr>
    <p:cSldViewPr snapToGrid="0" snapToObjects="1">
      <p:cViewPr varScale="1">
        <p:scale>
          <a:sx n="149" d="100"/>
          <a:sy n="149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EE06E-C8AB-B742-8768-272E6F5DC86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8CA8D-5F33-B24B-8529-556F179BD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76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Section8</a:t>
            </a:r>
            <a:br>
              <a:rPr lang="en-US" altLang="ja-JP" dirty="0"/>
            </a:br>
            <a:r>
              <a:rPr lang="ja-JP" altLang="en-US"/>
              <a:t>年収予測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Hayaken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6C031-33B0-8042-B712-607963F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セクション概要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09B84-D82E-AF46-88BE-3D2E4634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精度評価について学びます</a:t>
            </a:r>
            <a:endParaRPr kumimoji="1" lang="en-US" altLang="ja-JP" dirty="0"/>
          </a:p>
          <a:p>
            <a:r>
              <a:rPr kumimoji="1" lang="en-US" altLang="ja-JP" dirty="0" err="1"/>
              <a:t>GradientBoostingDecisionTree</a:t>
            </a:r>
            <a:r>
              <a:rPr kumimoji="1" lang="ja-JP" altLang="en-US"/>
              <a:t>について学びます</a:t>
            </a:r>
            <a:endParaRPr kumimoji="1" lang="en-US" altLang="ja-JP" dirty="0"/>
          </a:p>
          <a:p>
            <a:pPr lvl="1"/>
            <a:r>
              <a:rPr lang="ja-JP" altLang="en-US"/>
              <a:t>実装編では</a:t>
            </a:r>
            <a:r>
              <a:rPr lang="en-US" altLang="ja-JP" dirty="0" err="1"/>
              <a:t>LightGBM</a:t>
            </a:r>
            <a:r>
              <a:rPr lang="ja-JP" altLang="en-US"/>
              <a:t>について学びます</a:t>
            </a:r>
            <a:endParaRPr lang="en-US" altLang="ja-JP" dirty="0"/>
          </a:p>
          <a:p>
            <a:r>
              <a:rPr kumimoji="1" lang="ja-JP" altLang="en-US"/>
              <a:t>カテゴリカル変数について学びます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087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Hiragino Sans W0</vt:lpstr>
      <vt:lpstr>游ゴシック</vt:lpstr>
      <vt:lpstr>Arial</vt:lpstr>
      <vt:lpstr>Office テーマ</vt:lpstr>
      <vt:lpstr>Section8 年収予測</vt:lpstr>
      <vt:lpstr>セクション概要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9</cp:revision>
  <dcterms:created xsi:type="dcterms:W3CDTF">2019-09-18T00:12:07Z</dcterms:created>
  <dcterms:modified xsi:type="dcterms:W3CDTF">2019-10-19T13:32:42Z</dcterms:modified>
</cp:coreProperties>
</file>